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64" r:id="rId3"/>
    <p:sldId id="265" r:id="rId4"/>
    <p:sldId id="258" r:id="rId5"/>
    <p:sldId id="266" r:id="rId6"/>
    <p:sldId id="259" r:id="rId7"/>
    <p:sldId id="260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&#1084;&#1080;&#1085;&#1086;&#1073;&#1088;&#1085;&#1072;&#1091;&#1082;&#1080;.&#1088;&#1092;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rao.ru/sitemap.ph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clusive-edu.ru/" TargetMode="External"/><Relationship Id="rId2" Type="http://schemas.openxmlformats.org/officeDocument/2006/relationships/hyperlink" Target="http://&#1080;&#1085;&#1089;&#1090;&#1080;&#1090;&#1091;&#1090;-&#1082;&#1086;&#1088;&#1088;&#1077;&#1082;&#1094;&#1080;&#1086;&#1085;&#1085;&#1086;&#1081;-&#1087;&#1077;&#1076;&#1072;&#1075;&#1086;&#1075;&#1080;&#1082;&#1080;.&#1088;&#1092;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edu-open.ru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НОРМАТИВНО-ПРАВОВЫЕ ОСНОВАНИЯ РАЗРАБОТКИ АДАПТИРОВАННОЙ ОБРАЗОВАТЕЛЬНОЙ ПРОГРАММЫ ДЛЯ ДЕТЕЙ С ОГРАНИЧЕННЫМИ ВОЗМОЖНОСТЯМИ ЗДОРОВЬЯ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348880"/>
            <a:ext cx="7732381" cy="37772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Международные документы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Федеральные документы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Региональные документы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Локальные акты образовательного учреждения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Нормативно-правовое обеспечение</a:t>
            </a:r>
          </a:p>
        </p:txBody>
      </p:sp>
    </p:spTree>
    <p:extLst>
      <p:ext uri="{BB962C8B-B14F-4D97-AF65-F5344CB8AC3E}">
        <p14:creationId xmlns:p14="http://schemas.microsoft.com/office/powerpoint/2010/main" val="424031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988840"/>
            <a:ext cx="8856984" cy="4137323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Конвенция ООН о правах ребенка1989 г., ст.28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Всемирная декларация об образовании для всех 1990 г.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Саламанкская декларация о принципах, политике и практической деятельности в сфере образования лиц с  особыми потребностями» 1994 г.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Конвенция ООН о правах инвалидов 2008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г., ст.24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Международные документы</a:t>
            </a:r>
          </a:p>
        </p:txBody>
      </p:sp>
    </p:spTree>
    <p:extLst>
      <p:ext uri="{BB962C8B-B14F-4D97-AF65-F5344CB8AC3E}">
        <p14:creationId xmlns:p14="http://schemas.microsoft.com/office/powerpoint/2010/main" val="206998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568952" cy="4824536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Конституция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Российской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Федерации, ст. 43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 Российской Федерации "Об образовании в РФ" от 29.12.2012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№ 273-ФЗ, Ст.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42, Ст.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55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Ст.- 59, Ст. 79.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Постановление от 17.03.2011 № №175 «О государственной программе Российской Федерации «Доступная среда на 2011 - 2015 годы»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Письмо Минобразования РФ от 16.04.2001 № N 29/1524-6 «О концепции интегрированного обучения лиц с ограниченными возможностями здоровья (со специальными образовательными потребностями)»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Разъяснения Министерства образования и науки Российской Федерации от 07 июня 2013 г. №ИР-535/07 от 07.06.2013 № ИР-535/07 «О коррекционном и инклюзивном образовании детей» 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>
                <a:solidFill>
                  <a:srgbClr val="0070C0"/>
                </a:solidFill>
              </a:rPr>
              <a:t/>
            </a:r>
            <a:br>
              <a:rPr lang="ru-RU" sz="2000" dirty="0">
                <a:solidFill>
                  <a:srgbClr val="0070C0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Федеральные документы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минобрнауки.рф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2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1772816"/>
            <a:ext cx="8424936" cy="4353347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Указ Президента РФ от 01.06.2012 № 761 «О Национальной стратегии действий в интересах детей на 2012 - 2017 годы»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РФ от 17.12.2010 «Об утверждении федерального государственного стандарта основного общего образования» 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Санитарно-эпидемиологические требования к условиям и организации обучения в общеобразовательных учреждениях Постановление Главного государственного санитарного врача Российской Федерации от 29.12.2010 № </a:t>
            </a: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189 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РФ ОТ 30.08.13.г. N 1015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общего, основного общего и среднего образования»</a:t>
            </a:r>
          </a:p>
          <a:p>
            <a:pPr>
              <a:buFont typeface="Wingdings" pitchFamily="2" charset="2"/>
              <a:buChar char="§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Федеральные документы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840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003232" cy="3849291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Стратегия действий в интересах детей в Красноярском крае  до 2017 года .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Красноярского края от 26.06.2014 № 6-2519 «Об образовании в Красноярском крае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Ст.12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Письмо министерства образования и науки Красноярского края «Порядок разработки адаптированной образовательной программы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368152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Региональные </a:t>
            </a:r>
            <a:r>
              <a:rPr lang="ru-RU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документы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en-US" sz="3600" dirty="0">
                <a:latin typeface="Times New Roman" pitchFamily="18" charset="0"/>
                <a:cs typeface="Times New Roman" pitchFamily="18" charset="0"/>
                <a:hlinkClick r:id="rId2"/>
              </a:rPr>
              <a:t>://www.krao.ru/sitemap.php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67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Устав образовательного учреждения</a:t>
            </a:r>
          </a:p>
          <a:p>
            <a:pPr>
              <a:buFont typeface="Wingdings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Положение об адаптированной образовательной программе</a:t>
            </a:r>
          </a:p>
          <a:p>
            <a:pPr>
              <a:buFont typeface="Wingdings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Положение о приеме, переводе, отчисления детей, промежуточной и итоговой аттестации и др.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7620000" cy="1080120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Локальные акты образовательного учреждения</a:t>
            </a:r>
          </a:p>
        </p:txBody>
      </p:sp>
    </p:spTree>
    <p:extLst>
      <p:ext uri="{BB962C8B-B14F-4D97-AF65-F5344CB8AC3E}">
        <p14:creationId xmlns:p14="http://schemas.microsoft.com/office/powerpoint/2010/main" val="16920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60649"/>
            <a:ext cx="6768752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ПОЛЕЗНЫЕ ССЫЛКИ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marL="457200" indent="-457200" algn="just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2"/>
              </a:rPr>
              <a:t>://институт-коррекционной-педагогики.рф/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институт коррекционной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педагогики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§"/>
            </a:pPr>
            <a:endParaRPr lang="ru-RU" sz="2800" dirty="0" smtClean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pPr marL="457200" indent="-457200" algn="just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3"/>
              </a:rPr>
              <a:t>://www.inclusive-edu.ru/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институт проблем инклюзивного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marL="457200" indent="-457200" algn="just">
              <a:buFont typeface="Wingdings" pitchFamily="2" charset="2"/>
              <a:buChar char="§"/>
            </a:pPr>
            <a:endParaRPr lang="ru-RU" sz="2800" dirty="0" smtClean="0">
              <a:latin typeface="Times New Roman" pitchFamily="18" charset="0"/>
              <a:cs typeface="Times New Roman" pitchFamily="18" charset="0"/>
              <a:hlinkClick r:id="rId4"/>
            </a:endParaRPr>
          </a:p>
          <a:p>
            <a:pPr marL="457200" indent="-457200" algn="just"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4"/>
              </a:rPr>
              <a:t>://edu-open.ru/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информационно-методический портал по инклюзивному и специальному образованию Департамента образования города Москвы  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41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244334"/>
            <a:ext cx="77048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84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671</TotalTime>
  <Words>393</Words>
  <Application>Microsoft Office PowerPoint</Application>
  <PresentationFormat>Экран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НОРМАТИВНО-ПРАВОВЫЕ ОСНОВАНИЯ РАЗРАБОТКИ АДАПТИРОВАННОЙ ОБРАЗОВАТЕЛЬНОЙ ПРОГРАММЫ ДЛЯ ДЕТЕЙ С ОГРАНИЧЕННЫМИ ВОЗМОЖНОСТЯМИ ЗДОРОВЬЯ </vt:lpstr>
      <vt:lpstr>Нормативно-правовое обеспечение</vt:lpstr>
      <vt:lpstr>Международные документы</vt:lpstr>
      <vt:lpstr>  Федеральные документы  http://минобрнауки.рф </vt:lpstr>
      <vt:lpstr>Федеральные документы </vt:lpstr>
      <vt:lpstr>Региональные документы http://www.krao.ru/sitemap.php</vt:lpstr>
      <vt:lpstr>Локальные акты образовательного учреждения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НОРМАТИВНО-ПРАВОВЫЕ ОСНОВАНИЯ РАЗРАБОТКИ АДАПТИРОВАННОЙ ОБРАЗОВАТЕЛЬНОЙ ПРОГРАММЫ ДЛЯ ДЕТЕЙ С ОГРАНИЧЕННЫМИ ВОЗМОЖНОСТЯМИ ЗДОРОВЬЯ </dc:title>
  <dc:creator>Ольга</dc:creator>
  <cp:lastModifiedBy>Ольга</cp:lastModifiedBy>
  <cp:revision>28</cp:revision>
  <cp:lastPrinted>2014-10-21T03:39:58Z</cp:lastPrinted>
  <dcterms:created xsi:type="dcterms:W3CDTF">2014-10-20T01:36:19Z</dcterms:created>
  <dcterms:modified xsi:type="dcterms:W3CDTF">2014-10-24T03:36:07Z</dcterms:modified>
</cp:coreProperties>
</file>