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71546"/>
            <a:ext cx="8572560" cy="32172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Базовая школа</a:t>
            </a:r>
          </a:p>
          <a:p>
            <a:pPr algn="ctr">
              <a:lnSpc>
                <a:spcPct val="150000"/>
              </a:lnSpc>
            </a:pP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МОУ «СОШ №9»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785818" cy="6143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034" y="500042"/>
            <a:ext cx="64294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algn="ctr"/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71480"/>
            <a:ext cx="592935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2714620"/>
            <a:ext cx="5929354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4857760"/>
            <a:ext cx="5929354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928926" y="714356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Центр проведения образовательной деятельности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7488" y="307181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Центр методической деятельности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928926" y="521495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Социо</a:t>
            </a:r>
            <a:r>
              <a:rPr lang="ru-RU" sz="2800" dirty="0" smtClean="0"/>
              <a:t> - культурный центр</a:t>
            </a:r>
            <a:endParaRPr lang="ru-RU" sz="28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428728" y="1142984"/>
            <a:ext cx="128588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428728" y="3357562"/>
            <a:ext cx="1285884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428728" y="5500702"/>
            <a:ext cx="1285884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Базовая школа как центр проведения 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 учащихся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2844" y="1000108"/>
            <a:ext cx="271464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00364" y="1071546"/>
            <a:ext cx="292895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Высокое качество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00760" y="1071546"/>
            <a:ext cx="3143240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Укомплектованность кадрами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14298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Свобода выбора профиля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207167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2571744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071810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3571876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071942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85720" y="214311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20" y="257174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информатика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85720" y="3071810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химия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0034" y="357187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биология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57158" y="407194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457200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5072074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57158" y="457200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обществознание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85720" y="507207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физика</a:t>
            </a:r>
            <a:endParaRPr lang="ru-RU" dirty="0"/>
          </a:p>
        </p:txBody>
      </p:sp>
      <p:sp>
        <p:nvSpPr>
          <p:cNvPr id="25" name="Двойные фигурные скобки 24"/>
          <p:cNvSpPr/>
          <p:nvPr/>
        </p:nvSpPr>
        <p:spPr>
          <a:xfrm>
            <a:off x="-32" y="1857364"/>
            <a:ext cx="3000396" cy="3714776"/>
          </a:xfrm>
          <a:prstGeom prst="bracePair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500430" y="207167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500430" y="278605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500430" y="350043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500430" y="421481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00430" y="4929198"/>
            <a:ext cx="221457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3428992" y="207167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предметное качество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3357554" y="278605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олимпиады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3357554" y="350043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НПК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571868" y="421481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дистанц</a:t>
            </a:r>
            <a:r>
              <a:rPr lang="ru-RU" dirty="0" smtClean="0"/>
              <a:t>. конкурсы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357554" y="492919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Итоговая аттестация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6643702" y="2500306"/>
            <a:ext cx="207170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643702" y="4000504"/>
            <a:ext cx="207170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6786578" y="264318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категорийность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6643702" y="3929066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Повышение профессиональной компетентности</a:t>
            </a:r>
            <a:endParaRPr lang="ru-RU" dirty="0"/>
          </a:p>
        </p:txBody>
      </p:sp>
      <p:sp>
        <p:nvSpPr>
          <p:cNvPr id="45" name="Двойные фигурные скобки 44"/>
          <p:cNvSpPr/>
          <p:nvPr/>
        </p:nvSpPr>
        <p:spPr>
          <a:xfrm>
            <a:off x="3143240" y="1857364"/>
            <a:ext cx="3000396" cy="3714776"/>
          </a:xfrm>
          <a:prstGeom prst="bracePair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6286512" y="1857364"/>
            <a:ext cx="2786082" cy="3714776"/>
          </a:xfrm>
          <a:prstGeom prst="bracePair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928794" y="5857892"/>
            <a:ext cx="5357850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2786050" y="60007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Материально-техническое оснащение</a:t>
            </a:r>
            <a:endParaRPr lang="ru-RU" dirty="0"/>
          </a:p>
        </p:txBody>
      </p:sp>
      <p:sp>
        <p:nvSpPr>
          <p:cNvPr id="47" name="Овал 46"/>
          <p:cNvSpPr/>
          <p:nvPr/>
        </p:nvSpPr>
        <p:spPr>
          <a:xfrm>
            <a:off x="7500958" y="5715016"/>
            <a:ext cx="135732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ресурс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Базовая школа как центр методической и </a:t>
            </a:r>
            <a:b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консультативной деятельности</a:t>
            </a:r>
            <a:endParaRPr lang="ru-RU" sz="2500" dirty="0"/>
          </a:p>
        </p:txBody>
      </p:sp>
      <p:sp>
        <p:nvSpPr>
          <p:cNvPr id="6" name="Овал 5"/>
          <p:cNvSpPr/>
          <p:nvPr/>
        </p:nvSpPr>
        <p:spPr>
          <a:xfrm>
            <a:off x="357158" y="3214686"/>
            <a:ext cx="350046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643438" y="1214422"/>
            <a:ext cx="371477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57224" y="350043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лаборатории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214942" y="121442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Информационно-методический центр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2357430"/>
            <a:ext cx="335758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928934"/>
            <a:ext cx="335758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3571876"/>
            <a:ext cx="335758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4214818"/>
            <a:ext cx="335758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4857760"/>
            <a:ext cx="335758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143504" y="242886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библиотека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214942" y="292893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методический кабинет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14942" y="357187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ИКТ- кабинеты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214942" y="421481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медиалекторий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214942" y="485776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медиахолл</a:t>
            </a: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57158" y="1857364"/>
            <a:ext cx="357190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Банк педагогических идей, педагогического опыта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2071670" y="2857496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28596" y="5072074"/>
            <a:ext cx="350046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внедрение новых образовательных технологий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 rot="10800000">
            <a:off x="2071670" y="4286256"/>
            <a:ext cx="11715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Базовая школа как центр </a:t>
            </a:r>
            <a:r>
              <a:rPr lang="ru-RU" sz="25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культурной деятельности</a:t>
            </a:r>
            <a:endParaRPr lang="ru-RU" sz="2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5214950"/>
            <a:ext cx="271464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929322" y="5286388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Веселуха</a:t>
            </a:r>
            <a:r>
              <a:rPr lang="ru-RU" dirty="0" smtClean="0"/>
              <a:t>», вокал, </a:t>
            </a:r>
            <a:endParaRPr lang="ru-RU" dirty="0" smtClean="0"/>
          </a:p>
          <a:p>
            <a:r>
              <a:rPr lang="ru-RU" dirty="0" smtClean="0"/>
              <a:t>н</a:t>
            </a:r>
            <a:r>
              <a:rPr lang="ru-RU" dirty="0" smtClean="0"/>
              <a:t>ародная музыка, </a:t>
            </a:r>
            <a:endParaRPr lang="ru-RU" dirty="0" smtClean="0"/>
          </a:p>
          <a:p>
            <a:r>
              <a:rPr lang="ru-RU" dirty="0" smtClean="0"/>
              <a:t>КВН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5143512"/>
            <a:ext cx="285752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1538" y="507207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Футбол, борьба, лыжи, гимнастика, танцы, </a:t>
            </a:r>
            <a:r>
              <a:rPr lang="ru-RU" dirty="0" err="1" smtClean="0"/>
              <a:t>к</a:t>
            </a:r>
            <a:r>
              <a:rPr lang="ru-RU" dirty="0" err="1" smtClean="0"/>
              <a:t>иокушинкай</a:t>
            </a:r>
            <a:r>
              <a:rPr lang="ru-RU" dirty="0" smtClean="0"/>
              <a:t> каратэ, волейбол, баскетбол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57158" y="3857628"/>
            <a:ext cx="400052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714348" y="400050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Привлечение партнеров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643438" y="3857628"/>
            <a:ext cx="414340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214942" y="4000504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Использование ресурсов местного сообщества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857232"/>
            <a:ext cx="77867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Ресурсное и кадровое обеспечение проб учащегося в познавательной, общественно-значимой, художественно-эстетической, спортивной,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здоровьесохраняющей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Интеграция внеурочной деятельности и дополнительного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учащегося в рамках осуществляемых проб, совместное с учащимся проектирование будущей профессии и достижений в рамках моделируемой профессии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175</Words>
  <PresentationFormat>Экран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Базовая школа как центр проведения  образовательной деятельности учащихся</vt:lpstr>
      <vt:lpstr>Базовая школа как центр методической и  консультативной деятельности</vt:lpstr>
      <vt:lpstr>Базовая школа как центр социо - культурной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Егоров Семён Андреевич</cp:lastModifiedBy>
  <cp:revision>24</cp:revision>
  <dcterms:created xsi:type="dcterms:W3CDTF">2009-01-26T06:02:10Z</dcterms:created>
  <dcterms:modified xsi:type="dcterms:W3CDTF">2009-01-25T18:40:00Z</dcterms:modified>
</cp:coreProperties>
</file>