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89" r:id="rId4"/>
    <p:sldId id="291" r:id="rId5"/>
    <p:sldId id="290" r:id="rId6"/>
    <p:sldId id="293" r:id="rId7"/>
    <p:sldId id="292" r:id="rId8"/>
    <p:sldId id="28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B92D14"/>
    <a:srgbClr val="35759D"/>
    <a:srgbClr val="35B19D"/>
    <a:srgbClr val="9C6834"/>
    <a:srgbClr val="5F5F5F"/>
    <a:srgbClr val="CDF5FF"/>
    <a:srgbClr val="B4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5596" autoAdjust="0"/>
  </p:normalViewPr>
  <p:slideViewPr>
    <p:cSldViewPr>
      <p:cViewPr varScale="1">
        <p:scale>
          <a:sx n="78" d="100"/>
          <a:sy n="78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68D78-69F1-9549-908E-682B8D8888E4}" type="doc">
      <dgm:prSet loTypeId="urn:microsoft.com/office/officeart/2005/8/layout/radial4" loCatId="" qsTypeId="urn:microsoft.com/office/officeart/2005/8/quickstyle/simple5" qsCatId="simple" csTypeId="urn:microsoft.com/office/officeart/2005/8/colors/accent5_3" csCatId="accent5" phldr="1"/>
      <dgm:spPr/>
    </dgm:pt>
    <dgm:pt modelId="{E05CAE17-025A-5247-9AA9-39162A8A7B42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1A61"/>
              </a:solidFill>
            </a:rPr>
            <a:t>Сложность</a:t>
          </a:r>
          <a:endParaRPr lang="ru-RU" sz="1600" b="1" dirty="0">
            <a:solidFill>
              <a:srgbClr val="001A61"/>
            </a:solidFill>
          </a:endParaRPr>
        </a:p>
      </dgm:t>
    </dgm:pt>
    <dgm:pt modelId="{D77DDA89-1631-8F4C-BA66-F3CEF3B76536}" type="parTrans" cxnId="{E85A0206-F3FC-624B-8CF6-6C1447539A3D}">
      <dgm:prSet/>
      <dgm:spPr/>
      <dgm:t>
        <a:bodyPr/>
        <a:lstStyle/>
        <a:p>
          <a:endParaRPr lang="ru-RU" sz="3600" b="1">
            <a:solidFill>
              <a:srgbClr val="001A61"/>
            </a:solidFill>
          </a:endParaRPr>
        </a:p>
      </dgm:t>
    </dgm:pt>
    <dgm:pt modelId="{DB07350D-89FE-124A-A449-9612A2FA5853}" type="sibTrans" cxnId="{E85A0206-F3FC-624B-8CF6-6C1447539A3D}">
      <dgm:prSet custT="1"/>
      <dgm:spPr/>
      <dgm:t>
        <a:bodyPr/>
        <a:lstStyle/>
        <a:p>
          <a:endParaRPr lang="ru-RU" sz="1200" b="1">
            <a:solidFill>
              <a:srgbClr val="001A61"/>
            </a:solidFill>
          </a:endParaRPr>
        </a:p>
      </dgm:t>
    </dgm:pt>
    <dgm:pt modelId="{06B1C06F-EF00-5D4E-9E55-3CBAA4192D26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1A61"/>
              </a:solidFill>
            </a:rPr>
            <a:t>Объем текста</a:t>
          </a:r>
          <a:endParaRPr lang="ru-RU" sz="1600" b="1" dirty="0">
            <a:solidFill>
              <a:srgbClr val="001A61"/>
            </a:solidFill>
          </a:endParaRPr>
        </a:p>
      </dgm:t>
    </dgm:pt>
    <dgm:pt modelId="{09BF0FAF-C946-BA49-BEF6-42A775E536D2}" type="parTrans" cxnId="{E4CD9527-1205-D943-9900-A96CAA5C34D6}">
      <dgm:prSet/>
      <dgm:spPr/>
      <dgm:t>
        <a:bodyPr/>
        <a:lstStyle/>
        <a:p>
          <a:endParaRPr lang="ru-RU" sz="3600" b="1">
            <a:solidFill>
              <a:srgbClr val="001A61"/>
            </a:solidFill>
          </a:endParaRPr>
        </a:p>
      </dgm:t>
    </dgm:pt>
    <dgm:pt modelId="{6AD7AF32-37DD-EF4C-80FD-0920E43E21AC}" type="sibTrans" cxnId="{E4CD9527-1205-D943-9900-A96CAA5C34D6}">
      <dgm:prSet custT="1"/>
      <dgm:spPr/>
      <dgm:t>
        <a:bodyPr/>
        <a:lstStyle/>
        <a:p>
          <a:endParaRPr lang="ru-RU" sz="1200" b="1">
            <a:solidFill>
              <a:srgbClr val="001A61"/>
            </a:solidFill>
          </a:endParaRPr>
        </a:p>
      </dgm:t>
    </dgm:pt>
    <dgm:pt modelId="{6A65CEAB-59E6-954D-830B-1D9BB7EBC8FF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1A61"/>
              </a:solidFill>
            </a:rPr>
            <a:t>Время выполнения</a:t>
          </a:r>
          <a:endParaRPr lang="ru-RU" sz="1600" b="1" dirty="0">
            <a:solidFill>
              <a:srgbClr val="001A61"/>
            </a:solidFill>
          </a:endParaRPr>
        </a:p>
      </dgm:t>
    </dgm:pt>
    <dgm:pt modelId="{B32E4174-FA63-8445-805B-60ACEC6FD0AF}" type="parTrans" cxnId="{29DB6CF3-0D75-CE40-B15A-D66D244FAE2C}">
      <dgm:prSet/>
      <dgm:spPr/>
      <dgm:t>
        <a:bodyPr/>
        <a:lstStyle/>
        <a:p>
          <a:endParaRPr lang="ru-RU" sz="3600" b="1">
            <a:solidFill>
              <a:srgbClr val="001A61"/>
            </a:solidFill>
          </a:endParaRPr>
        </a:p>
      </dgm:t>
    </dgm:pt>
    <dgm:pt modelId="{A6F3FACD-B2C2-504A-BF2D-CC3DE129B64A}" type="sibTrans" cxnId="{29DB6CF3-0D75-CE40-B15A-D66D244FAE2C}">
      <dgm:prSet custT="1"/>
      <dgm:spPr/>
      <dgm:t>
        <a:bodyPr/>
        <a:lstStyle/>
        <a:p>
          <a:endParaRPr lang="ru-RU" sz="1200" b="1">
            <a:solidFill>
              <a:srgbClr val="001A61"/>
            </a:solidFill>
          </a:endParaRPr>
        </a:p>
      </dgm:t>
    </dgm:pt>
    <dgm:pt modelId="{A70DFDF0-E115-D54E-84EF-35A76FBC114A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1A61"/>
              </a:solidFill>
            </a:rPr>
            <a:t>Количество</a:t>
          </a:r>
          <a:endParaRPr lang="ru-RU" sz="1800" b="1" dirty="0">
            <a:solidFill>
              <a:srgbClr val="001A61"/>
            </a:solidFill>
          </a:endParaRPr>
        </a:p>
      </dgm:t>
    </dgm:pt>
    <dgm:pt modelId="{373A193B-DF92-5547-A2C9-E32B78AD695B}" type="parTrans" cxnId="{C3739787-4FC0-5A45-906A-4766E7E849B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2DE591A0-1FBC-3948-AB45-D5DA8D5EF352}" type="sibTrans" cxnId="{C3739787-4FC0-5A45-906A-4766E7E849B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1282556C-8EBF-4141-BC46-690A36CE3912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001A61"/>
              </a:solidFill>
            </a:rPr>
            <a:t>Содержательные линии курса</a:t>
          </a:r>
          <a:endParaRPr lang="ru-RU" sz="1400" b="1" dirty="0">
            <a:solidFill>
              <a:srgbClr val="001A61"/>
            </a:solidFill>
          </a:endParaRPr>
        </a:p>
      </dgm:t>
    </dgm:pt>
    <dgm:pt modelId="{DCC60693-7C73-1D4C-90EF-FC9A70E0343A}" type="parTrans" cxnId="{7A4968DA-5F2D-2A46-A8BC-FA37FEBFA3E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3487E768-73CB-2B46-ACD4-47813FEB1391}" type="sibTrans" cxnId="{7A4968DA-5F2D-2A46-A8BC-FA37FEBFA3E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6D73DE33-739A-BD4D-AEDC-CEB4CFB1F878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001A61"/>
              </a:solidFill>
            </a:rPr>
            <a:t>Возрастные особенности</a:t>
          </a:r>
          <a:endParaRPr lang="ru-RU" sz="1600" b="1" dirty="0">
            <a:solidFill>
              <a:srgbClr val="001A61"/>
            </a:solidFill>
          </a:endParaRPr>
        </a:p>
      </dgm:t>
    </dgm:pt>
    <dgm:pt modelId="{6157D09A-ABF7-D84D-992A-D458AD96D7E7}" type="parTrans" cxnId="{8AD60B29-0901-D84B-BC0A-C79F28B5F00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1E7E69E6-F6BC-AC48-93D5-F5C629BA5E1D}" type="sibTrans" cxnId="{8AD60B29-0901-D84B-BC0A-C79F28B5F00E}">
      <dgm:prSet/>
      <dgm:spPr/>
      <dgm:t>
        <a:bodyPr/>
        <a:lstStyle/>
        <a:p>
          <a:endParaRPr lang="ru-RU">
            <a:solidFill>
              <a:srgbClr val="001A61"/>
            </a:solidFill>
          </a:endParaRPr>
        </a:p>
      </dgm:t>
    </dgm:pt>
    <dgm:pt modelId="{E468D5FA-3790-E34E-B32D-23629C7CA7E5}" type="pres">
      <dgm:prSet presAssocID="{54768D78-69F1-9549-908E-682B8D8888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0F1040-753D-9A49-B34D-EC8AC0F92E60}" type="pres">
      <dgm:prSet presAssocID="{A70DFDF0-E115-D54E-84EF-35A76FBC114A}" presName="centerShape" presStyleLbl="node0" presStyleIdx="0" presStyleCnt="1"/>
      <dgm:spPr/>
      <dgm:t>
        <a:bodyPr/>
        <a:lstStyle/>
        <a:p>
          <a:endParaRPr lang="ru-RU"/>
        </a:p>
      </dgm:t>
    </dgm:pt>
    <dgm:pt modelId="{A11FA716-E70F-3647-86EE-0B8AB4710361}" type="pres">
      <dgm:prSet presAssocID="{D77DDA89-1631-8F4C-BA66-F3CEF3B7653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A5DEAA60-CB8F-1646-A102-7938639591B8}" type="pres">
      <dgm:prSet presAssocID="{E05CAE17-025A-5247-9AA9-39162A8A7B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AD24A-B876-3149-A89D-B24CB1C168B7}" type="pres">
      <dgm:prSet presAssocID="{09BF0FAF-C946-BA49-BEF6-42A775E536D2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862B4A2-F8BA-6E40-A152-B9DE5356868A}" type="pres">
      <dgm:prSet presAssocID="{06B1C06F-EF00-5D4E-9E55-3CBAA4192D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46E09-5A50-3B4E-9CE6-35FF880556CD}" type="pres">
      <dgm:prSet presAssocID="{B32E4174-FA63-8445-805B-60ACEC6FD0A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E1757C41-AAE1-2D42-A3FB-28C6AC4C116C}" type="pres">
      <dgm:prSet presAssocID="{6A65CEAB-59E6-954D-830B-1D9BB7EBC8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1F9B1-5229-1344-9BA3-F04966AABE74}" type="pres">
      <dgm:prSet presAssocID="{DCC60693-7C73-1D4C-90EF-FC9A70E0343A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5C31F150-EE6A-D042-80EF-14EE1AED0C2A}" type="pres">
      <dgm:prSet presAssocID="{1282556C-8EBF-4141-BC46-690A36CE39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B1B07-1A19-D249-948B-896A0C4EF9C1}" type="pres">
      <dgm:prSet presAssocID="{6157D09A-ABF7-D84D-992A-D458AD96D7E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1770A11-233E-9441-9706-7A4D083EC12E}" type="pres">
      <dgm:prSet presAssocID="{6D73DE33-739A-BD4D-AEDC-CEB4CFB1F8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C1F50-2654-E648-9F0E-03435AA3F150}" type="presOf" srcId="{1282556C-8EBF-4141-BC46-690A36CE3912}" destId="{5C31F150-EE6A-D042-80EF-14EE1AED0C2A}" srcOrd="0" destOrd="0" presId="urn:microsoft.com/office/officeart/2005/8/layout/radial4"/>
    <dgm:cxn modelId="{32773475-CAFA-6943-B63E-6885B224F08C}" type="presOf" srcId="{6157D09A-ABF7-D84D-992A-D458AD96D7E7}" destId="{246B1B07-1A19-D249-948B-896A0C4EF9C1}" srcOrd="0" destOrd="0" presId="urn:microsoft.com/office/officeart/2005/8/layout/radial4"/>
    <dgm:cxn modelId="{47DCD8A7-DEE2-7C42-BC11-DF91951B46CB}" type="presOf" srcId="{54768D78-69F1-9549-908E-682B8D8888E4}" destId="{E468D5FA-3790-E34E-B32D-23629C7CA7E5}" srcOrd="0" destOrd="0" presId="urn:microsoft.com/office/officeart/2005/8/layout/radial4"/>
    <dgm:cxn modelId="{E85A0206-F3FC-624B-8CF6-6C1447539A3D}" srcId="{A70DFDF0-E115-D54E-84EF-35A76FBC114A}" destId="{E05CAE17-025A-5247-9AA9-39162A8A7B42}" srcOrd="0" destOrd="0" parTransId="{D77DDA89-1631-8F4C-BA66-F3CEF3B76536}" sibTransId="{DB07350D-89FE-124A-A449-9612A2FA5853}"/>
    <dgm:cxn modelId="{A2511172-27B0-5541-BE48-66873A38897D}" type="presOf" srcId="{6D73DE33-739A-BD4D-AEDC-CEB4CFB1F878}" destId="{01770A11-233E-9441-9706-7A4D083EC12E}" srcOrd="0" destOrd="0" presId="urn:microsoft.com/office/officeart/2005/8/layout/radial4"/>
    <dgm:cxn modelId="{3B648965-58E5-CC4E-9A78-DD2E8BF6214B}" type="presOf" srcId="{09BF0FAF-C946-BA49-BEF6-42A775E536D2}" destId="{03AAD24A-B876-3149-A89D-B24CB1C168B7}" srcOrd="0" destOrd="0" presId="urn:microsoft.com/office/officeart/2005/8/layout/radial4"/>
    <dgm:cxn modelId="{7A4968DA-5F2D-2A46-A8BC-FA37FEBFA3EE}" srcId="{A70DFDF0-E115-D54E-84EF-35A76FBC114A}" destId="{1282556C-8EBF-4141-BC46-690A36CE3912}" srcOrd="3" destOrd="0" parTransId="{DCC60693-7C73-1D4C-90EF-FC9A70E0343A}" sibTransId="{3487E768-73CB-2B46-ACD4-47813FEB1391}"/>
    <dgm:cxn modelId="{28BF8BC2-7786-5A49-8571-D9F325064096}" type="presOf" srcId="{B32E4174-FA63-8445-805B-60ACEC6FD0AF}" destId="{6F646E09-5A50-3B4E-9CE6-35FF880556CD}" srcOrd="0" destOrd="0" presId="urn:microsoft.com/office/officeart/2005/8/layout/radial4"/>
    <dgm:cxn modelId="{29DB6CF3-0D75-CE40-B15A-D66D244FAE2C}" srcId="{A70DFDF0-E115-D54E-84EF-35A76FBC114A}" destId="{6A65CEAB-59E6-954D-830B-1D9BB7EBC8FF}" srcOrd="2" destOrd="0" parTransId="{B32E4174-FA63-8445-805B-60ACEC6FD0AF}" sibTransId="{A6F3FACD-B2C2-504A-BF2D-CC3DE129B64A}"/>
    <dgm:cxn modelId="{AF3B0FDF-6AA3-CD4C-BAC2-6322763C94CB}" type="presOf" srcId="{A70DFDF0-E115-D54E-84EF-35A76FBC114A}" destId="{F90F1040-753D-9A49-B34D-EC8AC0F92E60}" srcOrd="0" destOrd="0" presId="urn:microsoft.com/office/officeart/2005/8/layout/radial4"/>
    <dgm:cxn modelId="{EE34CF6D-6CF3-E842-A4F6-2F5B71EACADD}" type="presOf" srcId="{D77DDA89-1631-8F4C-BA66-F3CEF3B76536}" destId="{A11FA716-E70F-3647-86EE-0B8AB4710361}" srcOrd="0" destOrd="0" presId="urn:microsoft.com/office/officeart/2005/8/layout/radial4"/>
    <dgm:cxn modelId="{D2460DF2-DC70-7F41-8069-327A8F4C2768}" type="presOf" srcId="{6A65CEAB-59E6-954D-830B-1D9BB7EBC8FF}" destId="{E1757C41-AAE1-2D42-A3FB-28C6AC4C116C}" srcOrd="0" destOrd="0" presId="urn:microsoft.com/office/officeart/2005/8/layout/radial4"/>
    <dgm:cxn modelId="{C3739787-4FC0-5A45-906A-4766E7E849BE}" srcId="{54768D78-69F1-9549-908E-682B8D8888E4}" destId="{A70DFDF0-E115-D54E-84EF-35A76FBC114A}" srcOrd="0" destOrd="0" parTransId="{373A193B-DF92-5547-A2C9-E32B78AD695B}" sibTransId="{2DE591A0-1FBC-3948-AB45-D5DA8D5EF352}"/>
    <dgm:cxn modelId="{E4CD9527-1205-D943-9900-A96CAA5C34D6}" srcId="{A70DFDF0-E115-D54E-84EF-35A76FBC114A}" destId="{06B1C06F-EF00-5D4E-9E55-3CBAA4192D26}" srcOrd="1" destOrd="0" parTransId="{09BF0FAF-C946-BA49-BEF6-42A775E536D2}" sibTransId="{6AD7AF32-37DD-EF4C-80FD-0920E43E21AC}"/>
    <dgm:cxn modelId="{8AD60B29-0901-D84B-BC0A-C79F28B5F00E}" srcId="{A70DFDF0-E115-D54E-84EF-35A76FBC114A}" destId="{6D73DE33-739A-BD4D-AEDC-CEB4CFB1F878}" srcOrd="4" destOrd="0" parTransId="{6157D09A-ABF7-D84D-992A-D458AD96D7E7}" sibTransId="{1E7E69E6-F6BC-AC48-93D5-F5C629BA5E1D}"/>
    <dgm:cxn modelId="{3E53E028-6FC9-734E-A9F1-5F09F625040C}" type="presOf" srcId="{E05CAE17-025A-5247-9AA9-39162A8A7B42}" destId="{A5DEAA60-CB8F-1646-A102-7938639591B8}" srcOrd="0" destOrd="0" presId="urn:microsoft.com/office/officeart/2005/8/layout/radial4"/>
    <dgm:cxn modelId="{9F228360-1803-9046-969E-7F407FC80258}" type="presOf" srcId="{06B1C06F-EF00-5D4E-9E55-3CBAA4192D26}" destId="{4862B4A2-F8BA-6E40-A152-B9DE5356868A}" srcOrd="0" destOrd="0" presId="urn:microsoft.com/office/officeart/2005/8/layout/radial4"/>
    <dgm:cxn modelId="{1C7A4DE8-12A4-9044-B8DF-6D46F8891DDF}" type="presOf" srcId="{DCC60693-7C73-1D4C-90EF-FC9A70E0343A}" destId="{65B1F9B1-5229-1344-9BA3-F04966AABE74}" srcOrd="0" destOrd="0" presId="urn:microsoft.com/office/officeart/2005/8/layout/radial4"/>
    <dgm:cxn modelId="{63BA04F4-FDA6-174A-8CD9-14292A249298}" type="presParOf" srcId="{E468D5FA-3790-E34E-B32D-23629C7CA7E5}" destId="{F90F1040-753D-9A49-B34D-EC8AC0F92E60}" srcOrd="0" destOrd="0" presId="urn:microsoft.com/office/officeart/2005/8/layout/radial4"/>
    <dgm:cxn modelId="{5D5FFBB6-9149-A84B-A9E3-20A753DDCF80}" type="presParOf" srcId="{E468D5FA-3790-E34E-B32D-23629C7CA7E5}" destId="{A11FA716-E70F-3647-86EE-0B8AB4710361}" srcOrd="1" destOrd="0" presId="urn:microsoft.com/office/officeart/2005/8/layout/radial4"/>
    <dgm:cxn modelId="{A2792F6B-2E56-8846-B4D0-13BF08503240}" type="presParOf" srcId="{E468D5FA-3790-E34E-B32D-23629C7CA7E5}" destId="{A5DEAA60-CB8F-1646-A102-7938639591B8}" srcOrd="2" destOrd="0" presId="urn:microsoft.com/office/officeart/2005/8/layout/radial4"/>
    <dgm:cxn modelId="{827681E3-5163-8B48-86F6-7A7934C90D4E}" type="presParOf" srcId="{E468D5FA-3790-E34E-B32D-23629C7CA7E5}" destId="{03AAD24A-B876-3149-A89D-B24CB1C168B7}" srcOrd="3" destOrd="0" presId="urn:microsoft.com/office/officeart/2005/8/layout/radial4"/>
    <dgm:cxn modelId="{5A54AC2E-5C8B-CF44-A713-874F1DAD68BC}" type="presParOf" srcId="{E468D5FA-3790-E34E-B32D-23629C7CA7E5}" destId="{4862B4A2-F8BA-6E40-A152-B9DE5356868A}" srcOrd="4" destOrd="0" presId="urn:microsoft.com/office/officeart/2005/8/layout/radial4"/>
    <dgm:cxn modelId="{DF4C96D5-F741-2243-9BBF-0883705A30CB}" type="presParOf" srcId="{E468D5FA-3790-E34E-B32D-23629C7CA7E5}" destId="{6F646E09-5A50-3B4E-9CE6-35FF880556CD}" srcOrd="5" destOrd="0" presId="urn:microsoft.com/office/officeart/2005/8/layout/radial4"/>
    <dgm:cxn modelId="{C84667BD-8BC2-9844-AC03-625D0DC86110}" type="presParOf" srcId="{E468D5FA-3790-E34E-B32D-23629C7CA7E5}" destId="{E1757C41-AAE1-2D42-A3FB-28C6AC4C116C}" srcOrd="6" destOrd="0" presId="urn:microsoft.com/office/officeart/2005/8/layout/radial4"/>
    <dgm:cxn modelId="{B5493A8C-0FD2-204B-B4BE-348D8C0D6C2B}" type="presParOf" srcId="{E468D5FA-3790-E34E-B32D-23629C7CA7E5}" destId="{65B1F9B1-5229-1344-9BA3-F04966AABE74}" srcOrd="7" destOrd="0" presId="urn:microsoft.com/office/officeart/2005/8/layout/radial4"/>
    <dgm:cxn modelId="{BEEAADD6-08AE-D149-A398-C3F943601181}" type="presParOf" srcId="{E468D5FA-3790-E34E-B32D-23629C7CA7E5}" destId="{5C31F150-EE6A-D042-80EF-14EE1AED0C2A}" srcOrd="8" destOrd="0" presId="urn:microsoft.com/office/officeart/2005/8/layout/radial4"/>
    <dgm:cxn modelId="{347046DD-B30C-A141-89FF-A20AEE35B3DC}" type="presParOf" srcId="{E468D5FA-3790-E34E-B32D-23629C7CA7E5}" destId="{246B1B07-1A19-D249-948B-896A0C4EF9C1}" srcOrd="9" destOrd="0" presId="urn:microsoft.com/office/officeart/2005/8/layout/radial4"/>
    <dgm:cxn modelId="{592F31B7-E2C5-5949-9EB4-50BCF9B8CE46}" type="presParOf" srcId="{E468D5FA-3790-E34E-B32D-23629C7CA7E5}" destId="{01770A11-233E-9441-9706-7A4D083EC12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40656-905D-B146-9330-88CDC5A35EA6}" type="doc">
      <dgm:prSet loTypeId="urn:microsoft.com/office/officeart/2008/layout/VerticalCurvedList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992A8BB-6185-AE4A-8C2B-3D2B3DA2DA23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1A61"/>
              </a:solidFill>
            </a:rPr>
            <a:t>задания с кратким ответом (задания на ряды, определение верности утверждений, установление соответствия, определение термина, лингвистический конструктор)</a:t>
          </a:r>
          <a:endParaRPr lang="ru-RU" sz="1600" dirty="0">
            <a:solidFill>
              <a:srgbClr val="001A61"/>
            </a:solidFill>
          </a:endParaRPr>
        </a:p>
      </dgm:t>
    </dgm:pt>
    <dgm:pt modelId="{91E00839-470D-E248-88F9-1D763C1CCFF8}" type="parTrans" cxnId="{34CD2883-1E0B-A849-833F-A4C4D2DBEFC1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BACFD409-D0E7-3144-ADD5-82E6C0157D03}" type="sibTrans" cxnId="{34CD2883-1E0B-A849-833F-A4C4D2DBEFC1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74A17BB4-0BD6-1D4D-B297-BD7D45E1B38F}">
      <dgm:prSet custT="1"/>
      <dgm:spPr/>
      <dgm:t>
        <a:bodyPr/>
        <a:lstStyle/>
        <a:p>
          <a:pPr rtl="0"/>
          <a:r>
            <a:rPr lang="ru-RU" sz="1600" smtClean="0">
              <a:solidFill>
                <a:srgbClr val="001A61"/>
              </a:solidFill>
            </a:rPr>
            <a:t>задачи: логическая, экономическая, правовая</a:t>
          </a:r>
          <a:endParaRPr lang="ru-RU" sz="1600">
            <a:solidFill>
              <a:srgbClr val="001A61"/>
            </a:solidFill>
          </a:endParaRPr>
        </a:p>
      </dgm:t>
    </dgm:pt>
    <dgm:pt modelId="{06AE21A6-DEA5-E547-AA85-0E6655067B7F}" type="parTrans" cxnId="{853B99C0-3B00-5547-BF0A-74385B6DB22E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69AEB297-558D-674B-9508-D75FDDBD58EC}" type="sibTrans" cxnId="{853B99C0-3B00-5547-BF0A-74385B6DB22E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A2DDEB2A-04FB-EC40-865C-0EB35770C954}">
      <dgm:prSet custT="1"/>
      <dgm:spPr/>
      <dgm:t>
        <a:bodyPr/>
        <a:lstStyle/>
        <a:p>
          <a:pPr rtl="0"/>
          <a:r>
            <a:rPr lang="ru-RU" sz="1600" smtClean="0">
              <a:solidFill>
                <a:srgbClr val="001A61"/>
              </a:solidFill>
            </a:rPr>
            <a:t>задание культурологической тематики</a:t>
          </a:r>
          <a:endParaRPr lang="ru-RU" sz="1600">
            <a:solidFill>
              <a:srgbClr val="001A61"/>
            </a:solidFill>
          </a:endParaRPr>
        </a:p>
      </dgm:t>
    </dgm:pt>
    <dgm:pt modelId="{A1621DA0-FE38-4540-B92B-194BF04C27FD}" type="parTrans" cxnId="{052AB605-5654-D044-8F9A-7158F1A79629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E36EB409-D970-E549-9862-2584088FC501}" type="sibTrans" cxnId="{052AB605-5654-D044-8F9A-7158F1A79629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DFBA1276-2A8A-C041-9D74-BE7F1939322B}">
      <dgm:prSet custT="1"/>
      <dgm:spPr/>
      <dgm:t>
        <a:bodyPr/>
        <a:lstStyle/>
        <a:p>
          <a:pPr rtl="0"/>
          <a:r>
            <a:rPr lang="ru-RU" sz="1600" smtClean="0">
              <a:solidFill>
                <a:srgbClr val="001A61"/>
              </a:solidFill>
            </a:rPr>
            <a:t>заключительное задание (в 9-11 классе </a:t>
          </a:r>
          <a:r>
            <a:rPr lang="mr-IN" sz="1600" smtClean="0">
              <a:solidFill>
                <a:srgbClr val="001A61"/>
              </a:solidFill>
            </a:rPr>
            <a:t>–</a:t>
          </a:r>
          <a:r>
            <a:rPr lang="ru-RU" sz="1600" smtClean="0">
              <a:solidFill>
                <a:srgbClr val="001A61"/>
              </a:solidFill>
            </a:rPr>
            <a:t> отдельный тур) – интегративное (развернутый план ответа, анализ социальной информации, кроссворд, эссе)</a:t>
          </a:r>
          <a:endParaRPr lang="ru-RU" sz="1600" dirty="0">
            <a:solidFill>
              <a:srgbClr val="001A61"/>
            </a:solidFill>
          </a:endParaRPr>
        </a:p>
      </dgm:t>
    </dgm:pt>
    <dgm:pt modelId="{A5C89689-E07A-A842-8CF7-2E6B473321E9}" type="parTrans" cxnId="{23C7EDE1-0C1F-BC48-9676-AFCABE42D7FE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3B8EF4CF-1896-3F4F-8177-56CE4272F3E2}" type="sibTrans" cxnId="{23C7EDE1-0C1F-BC48-9676-AFCABE42D7FE}">
      <dgm:prSet/>
      <dgm:spPr/>
      <dgm:t>
        <a:bodyPr/>
        <a:lstStyle/>
        <a:p>
          <a:endParaRPr lang="ru-RU" sz="1600">
            <a:solidFill>
              <a:srgbClr val="001A61"/>
            </a:solidFill>
          </a:endParaRPr>
        </a:p>
      </dgm:t>
    </dgm:pt>
    <dgm:pt modelId="{990FB73A-F913-6744-9890-D1153B22445E}" type="pres">
      <dgm:prSet presAssocID="{3D540656-905D-B146-9330-88CDC5A35E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3B9463-0D08-8C43-BAA5-98159962FE87}" type="pres">
      <dgm:prSet presAssocID="{3D540656-905D-B146-9330-88CDC5A35EA6}" presName="Name1" presStyleCnt="0"/>
      <dgm:spPr/>
    </dgm:pt>
    <dgm:pt modelId="{C51DD8C4-8324-1248-ADC4-07A0DE41FA8F}" type="pres">
      <dgm:prSet presAssocID="{3D540656-905D-B146-9330-88CDC5A35EA6}" presName="cycle" presStyleCnt="0"/>
      <dgm:spPr/>
    </dgm:pt>
    <dgm:pt modelId="{A6ACD170-1A91-104B-A500-8D02F2A28B82}" type="pres">
      <dgm:prSet presAssocID="{3D540656-905D-B146-9330-88CDC5A35EA6}" presName="srcNode" presStyleLbl="node1" presStyleIdx="0" presStyleCnt="4"/>
      <dgm:spPr/>
    </dgm:pt>
    <dgm:pt modelId="{4BF619A8-728F-9D49-ADB2-98645E3801A0}" type="pres">
      <dgm:prSet presAssocID="{3D540656-905D-B146-9330-88CDC5A35EA6}" presName="conn" presStyleLbl="parChTrans1D2" presStyleIdx="0" presStyleCnt="1"/>
      <dgm:spPr/>
      <dgm:t>
        <a:bodyPr/>
        <a:lstStyle/>
        <a:p>
          <a:endParaRPr lang="ru-RU"/>
        </a:p>
      </dgm:t>
    </dgm:pt>
    <dgm:pt modelId="{95498B80-D324-FE4C-AF21-6B6644F0761C}" type="pres">
      <dgm:prSet presAssocID="{3D540656-905D-B146-9330-88CDC5A35EA6}" presName="extraNode" presStyleLbl="node1" presStyleIdx="0" presStyleCnt="4"/>
      <dgm:spPr/>
    </dgm:pt>
    <dgm:pt modelId="{2CDD6337-A10C-1143-8423-DFCAD52CC402}" type="pres">
      <dgm:prSet presAssocID="{3D540656-905D-B146-9330-88CDC5A35EA6}" presName="dstNode" presStyleLbl="node1" presStyleIdx="0" presStyleCnt="4"/>
      <dgm:spPr/>
    </dgm:pt>
    <dgm:pt modelId="{1C42DAA0-33F5-AA47-811C-40C8F589E59F}" type="pres">
      <dgm:prSet presAssocID="{E992A8BB-6185-AE4A-8C2B-3D2B3DA2DA2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68336-7534-354E-BBF8-AA3857601C9A}" type="pres">
      <dgm:prSet presAssocID="{E992A8BB-6185-AE4A-8C2B-3D2B3DA2DA23}" presName="accent_1" presStyleCnt="0"/>
      <dgm:spPr/>
    </dgm:pt>
    <dgm:pt modelId="{1EE1760E-3685-B341-ACD9-465A0461FFE2}" type="pres">
      <dgm:prSet presAssocID="{E992A8BB-6185-AE4A-8C2B-3D2B3DA2DA23}" presName="accentRepeatNode" presStyleLbl="solidFgAcc1" presStyleIdx="0" presStyleCnt="4"/>
      <dgm:spPr/>
    </dgm:pt>
    <dgm:pt modelId="{DDFCBBED-54B4-7C48-ADE6-6F2208A984C1}" type="pres">
      <dgm:prSet presAssocID="{74A17BB4-0BD6-1D4D-B297-BD7D45E1B38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111F-B231-FD44-ABBF-4C53364D1B57}" type="pres">
      <dgm:prSet presAssocID="{74A17BB4-0BD6-1D4D-B297-BD7D45E1B38F}" presName="accent_2" presStyleCnt="0"/>
      <dgm:spPr/>
    </dgm:pt>
    <dgm:pt modelId="{9882E09D-CFD2-834D-BAD7-FD3C647F2A50}" type="pres">
      <dgm:prSet presAssocID="{74A17BB4-0BD6-1D4D-B297-BD7D45E1B38F}" presName="accentRepeatNode" presStyleLbl="solidFgAcc1" presStyleIdx="1" presStyleCnt="4"/>
      <dgm:spPr/>
    </dgm:pt>
    <dgm:pt modelId="{1C9ACF3B-7EFE-9A4B-B515-5D0E562806A8}" type="pres">
      <dgm:prSet presAssocID="{A2DDEB2A-04FB-EC40-865C-0EB35770C95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D9774-8D09-5D4B-A1E8-22AD4281A599}" type="pres">
      <dgm:prSet presAssocID="{A2DDEB2A-04FB-EC40-865C-0EB35770C954}" presName="accent_3" presStyleCnt="0"/>
      <dgm:spPr/>
    </dgm:pt>
    <dgm:pt modelId="{001637C2-AB4A-3F46-9139-3BAD091450C4}" type="pres">
      <dgm:prSet presAssocID="{A2DDEB2A-04FB-EC40-865C-0EB35770C954}" presName="accentRepeatNode" presStyleLbl="solidFgAcc1" presStyleIdx="2" presStyleCnt="4"/>
      <dgm:spPr/>
    </dgm:pt>
    <dgm:pt modelId="{25EF9E2F-31E8-8648-B047-ACE93CB2E42A}" type="pres">
      <dgm:prSet presAssocID="{DFBA1276-2A8A-C041-9D74-BE7F1939322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A1727-755F-FE4A-87AB-A0A8CDB468B3}" type="pres">
      <dgm:prSet presAssocID="{DFBA1276-2A8A-C041-9D74-BE7F1939322B}" presName="accent_4" presStyleCnt="0"/>
      <dgm:spPr/>
    </dgm:pt>
    <dgm:pt modelId="{54FD581E-A96D-AD48-878B-6A8B997AAAF2}" type="pres">
      <dgm:prSet presAssocID="{DFBA1276-2A8A-C041-9D74-BE7F1939322B}" presName="accentRepeatNode" presStyleLbl="solidFgAcc1" presStyleIdx="3" presStyleCnt="4"/>
      <dgm:spPr/>
    </dgm:pt>
  </dgm:ptLst>
  <dgm:cxnLst>
    <dgm:cxn modelId="{853B99C0-3B00-5547-BF0A-74385B6DB22E}" srcId="{3D540656-905D-B146-9330-88CDC5A35EA6}" destId="{74A17BB4-0BD6-1D4D-B297-BD7D45E1B38F}" srcOrd="1" destOrd="0" parTransId="{06AE21A6-DEA5-E547-AA85-0E6655067B7F}" sibTransId="{69AEB297-558D-674B-9508-D75FDDBD58EC}"/>
    <dgm:cxn modelId="{5B5C4E5C-F23F-6E46-9760-E7800E1C7AB8}" type="presOf" srcId="{DFBA1276-2A8A-C041-9D74-BE7F1939322B}" destId="{25EF9E2F-31E8-8648-B047-ACE93CB2E42A}" srcOrd="0" destOrd="0" presId="urn:microsoft.com/office/officeart/2008/layout/VerticalCurvedList"/>
    <dgm:cxn modelId="{787291F3-4880-794F-94D9-CD08927F7B98}" type="presOf" srcId="{A2DDEB2A-04FB-EC40-865C-0EB35770C954}" destId="{1C9ACF3B-7EFE-9A4B-B515-5D0E562806A8}" srcOrd="0" destOrd="0" presId="urn:microsoft.com/office/officeart/2008/layout/VerticalCurvedList"/>
    <dgm:cxn modelId="{71C5D7D2-70F4-AC46-A498-6F39CA916610}" type="presOf" srcId="{E992A8BB-6185-AE4A-8C2B-3D2B3DA2DA23}" destId="{1C42DAA0-33F5-AA47-811C-40C8F589E59F}" srcOrd="0" destOrd="0" presId="urn:microsoft.com/office/officeart/2008/layout/VerticalCurvedList"/>
    <dgm:cxn modelId="{23C7EDE1-0C1F-BC48-9676-AFCABE42D7FE}" srcId="{3D540656-905D-B146-9330-88CDC5A35EA6}" destId="{DFBA1276-2A8A-C041-9D74-BE7F1939322B}" srcOrd="3" destOrd="0" parTransId="{A5C89689-E07A-A842-8CF7-2E6B473321E9}" sibTransId="{3B8EF4CF-1896-3F4F-8177-56CE4272F3E2}"/>
    <dgm:cxn modelId="{34CD2883-1E0B-A849-833F-A4C4D2DBEFC1}" srcId="{3D540656-905D-B146-9330-88CDC5A35EA6}" destId="{E992A8BB-6185-AE4A-8C2B-3D2B3DA2DA23}" srcOrd="0" destOrd="0" parTransId="{91E00839-470D-E248-88F9-1D763C1CCFF8}" sibTransId="{BACFD409-D0E7-3144-ADD5-82E6C0157D03}"/>
    <dgm:cxn modelId="{052AB605-5654-D044-8F9A-7158F1A79629}" srcId="{3D540656-905D-B146-9330-88CDC5A35EA6}" destId="{A2DDEB2A-04FB-EC40-865C-0EB35770C954}" srcOrd="2" destOrd="0" parTransId="{A1621DA0-FE38-4540-B92B-194BF04C27FD}" sibTransId="{E36EB409-D970-E549-9862-2584088FC501}"/>
    <dgm:cxn modelId="{CB6D2DE7-BB3A-E145-BFE2-789CA660B20E}" type="presOf" srcId="{3D540656-905D-B146-9330-88CDC5A35EA6}" destId="{990FB73A-F913-6744-9890-D1153B22445E}" srcOrd="0" destOrd="0" presId="urn:microsoft.com/office/officeart/2008/layout/VerticalCurvedList"/>
    <dgm:cxn modelId="{B486328B-102F-4945-A0B2-AF5FA3EE3A90}" type="presOf" srcId="{BACFD409-D0E7-3144-ADD5-82E6C0157D03}" destId="{4BF619A8-728F-9D49-ADB2-98645E3801A0}" srcOrd="0" destOrd="0" presId="urn:microsoft.com/office/officeart/2008/layout/VerticalCurvedList"/>
    <dgm:cxn modelId="{3A715D6C-BE19-B34C-AC63-D492117862A5}" type="presOf" srcId="{74A17BB4-0BD6-1D4D-B297-BD7D45E1B38F}" destId="{DDFCBBED-54B4-7C48-ADE6-6F2208A984C1}" srcOrd="0" destOrd="0" presId="urn:microsoft.com/office/officeart/2008/layout/VerticalCurvedList"/>
    <dgm:cxn modelId="{183769A4-048A-1B4D-81DA-1538BB4286A1}" type="presParOf" srcId="{990FB73A-F913-6744-9890-D1153B22445E}" destId="{2A3B9463-0D08-8C43-BAA5-98159962FE87}" srcOrd="0" destOrd="0" presId="urn:microsoft.com/office/officeart/2008/layout/VerticalCurvedList"/>
    <dgm:cxn modelId="{F9604BD6-0614-3A41-A8FC-C76D1795923A}" type="presParOf" srcId="{2A3B9463-0D08-8C43-BAA5-98159962FE87}" destId="{C51DD8C4-8324-1248-ADC4-07A0DE41FA8F}" srcOrd="0" destOrd="0" presId="urn:microsoft.com/office/officeart/2008/layout/VerticalCurvedList"/>
    <dgm:cxn modelId="{2D009D04-643F-7D43-9614-95A6342F2AFD}" type="presParOf" srcId="{C51DD8C4-8324-1248-ADC4-07A0DE41FA8F}" destId="{A6ACD170-1A91-104B-A500-8D02F2A28B82}" srcOrd="0" destOrd="0" presId="urn:microsoft.com/office/officeart/2008/layout/VerticalCurvedList"/>
    <dgm:cxn modelId="{62417780-125F-8C49-8500-71ACB144D35A}" type="presParOf" srcId="{C51DD8C4-8324-1248-ADC4-07A0DE41FA8F}" destId="{4BF619A8-728F-9D49-ADB2-98645E3801A0}" srcOrd="1" destOrd="0" presId="urn:microsoft.com/office/officeart/2008/layout/VerticalCurvedList"/>
    <dgm:cxn modelId="{C23A19E4-D025-5042-A2FC-4227C923AE3D}" type="presParOf" srcId="{C51DD8C4-8324-1248-ADC4-07A0DE41FA8F}" destId="{95498B80-D324-FE4C-AF21-6B6644F0761C}" srcOrd="2" destOrd="0" presId="urn:microsoft.com/office/officeart/2008/layout/VerticalCurvedList"/>
    <dgm:cxn modelId="{81F322DF-4A00-9C47-A9A0-CA2CCE0F7EF6}" type="presParOf" srcId="{C51DD8C4-8324-1248-ADC4-07A0DE41FA8F}" destId="{2CDD6337-A10C-1143-8423-DFCAD52CC402}" srcOrd="3" destOrd="0" presId="urn:microsoft.com/office/officeart/2008/layout/VerticalCurvedList"/>
    <dgm:cxn modelId="{69F2D914-830F-B74F-A421-65E4659C5CD3}" type="presParOf" srcId="{2A3B9463-0D08-8C43-BAA5-98159962FE87}" destId="{1C42DAA0-33F5-AA47-811C-40C8F589E59F}" srcOrd="1" destOrd="0" presId="urn:microsoft.com/office/officeart/2008/layout/VerticalCurvedList"/>
    <dgm:cxn modelId="{D663CDC0-A203-6142-BE66-3D8812F2D2C5}" type="presParOf" srcId="{2A3B9463-0D08-8C43-BAA5-98159962FE87}" destId="{00968336-7534-354E-BBF8-AA3857601C9A}" srcOrd="2" destOrd="0" presId="urn:microsoft.com/office/officeart/2008/layout/VerticalCurvedList"/>
    <dgm:cxn modelId="{53231BFA-3CCD-0240-8992-0C6B314E0F70}" type="presParOf" srcId="{00968336-7534-354E-BBF8-AA3857601C9A}" destId="{1EE1760E-3685-B341-ACD9-465A0461FFE2}" srcOrd="0" destOrd="0" presId="urn:microsoft.com/office/officeart/2008/layout/VerticalCurvedList"/>
    <dgm:cxn modelId="{318293FD-124E-3844-896E-3FA4FDEE00A9}" type="presParOf" srcId="{2A3B9463-0D08-8C43-BAA5-98159962FE87}" destId="{DDFCBBED-54B4-7C48-ADE6-6F2208A984C1}" srcOrd="3" destOrd="0" presId="urn:microsoft.com/office/officeart/2008/layout/VerticalCurvedList"/>
    <dgm:cxn modelId="{EA1B39D0-70C2-C245-AB49-F36B49CDA03C}" type="presParOf" srcId="{2A3B9463-0D08-8C43-BAA5-98159962FE87}" destId="{068A111F-B231-FD44-ABBF-4C53364D1B57}" srcOrd="4" destOrd="0" presId="urn:microsoft.com/office/officeart/2008/layout/VerticalCurvedList"/>
    <dgm:cxn modelId="{CE18F748-2340-DD41-B19F-F5C82E8B7F1C}" type="presParOf" srcId="{068A111F-B231-FD44-ABBF-4C53364D1B57}" destId="{9882E09D-CFD2-834D-BAD7-FD3C647F2A50}" srcOrd="0" destOrd="0" presId="urn:microsoft.com/office/officeart/2008/layout/VerticalCurvedList"/>
    <dgm:cxn modelId="{C6AE88BE-D95E-2945-9736-672B7BA3A7EA}" type="presParOf" srcId="{2A3B9463-0D08-8C43-BAA5-98159962FE87}" destId="{1C9ACF3B-7EFE-9A4B-B515-5D0E562806A8}" srcOrd="5" destOrd="0" presId="urn:microsoft.com/office/officeart/2008/layout/VerticalCurvedList"/>
    <dgm:cxn modelId="{7233E6AD-8185-B642-9FE5-19AC1C7858DE}" type="presParOf" srcId="{2A3B9463-0D08-8C43-BAA5-98159962FE87}" destId="{79ED9774-8D09-5D4B-A1E8-22AD4281A599}" srcOrd="6" destOrd="0" presId="urn:microsoft.com/office/officeart/2008/layout/VerticalCurvedList"/>
    <dgm:cxn modelId="{966D643D-68A7-DD40-8AFD-663AA043E87B}" type="presParOf" srcId="{79ED9774-8D09-5D4B-A1E8-22AD4281A599}" destId="{001637C2-AB4A-3F46-9139-3BAD091450C4}" srcOrd="0" destOrd="0" presId="urn:microsoft.com/office/officeart/2008/layout/VerticalCurvedList"/>
    <dgm:cxn modelId="{29B18408-3DFE-224A-8456-6FBD79219761}" type="presParOf" srcId="{2A3B9463-0D08-8C43-BAA5-98159962FE87}" destId="{25EF9E2F-31E8-8648-B047-ACE93CB2E42A}" srcOrd="7" destOrd="0" presId="urn:microsoft.com/office/officeart/2008/layout/VerticalCurvedList"/>
    <dgm:cxn modelId="{68C55FF6-001D-874D-BDFD-E82DF09833E8}" type="presParOf" srcId="{2A3B9463-0D08-8C43-BAA5-98159962FE87}" destId="{786A1727-755F-FE4A-87AB-A0A8CDB468B3}" srcOrd="8" destOrd="0" presId="urn:microsoft.com/office/officeart/2008/layout/VerticalCurvedList"/>
    <dgm:cxn modelId="{FEAD382C-5A82-B642-89E5-EE2A7263459F}" type="presParOf" srcId="{786A1727-755F-FE4A-87AB-A0A8CDB468B3}" destId="{54FD581E-A96D-AD48-878B-6A8B997AA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1040-753D-9A49-B34D-EC8AC0F92E60}">
      <dsp:nvSpPr>
        <dsp:cNvPr id="0" name=""/>
        <dsp:cNvSpPr/>
      </dsp:nvSpPr>
      <dsp:spPr>
        <a:xfrm>
          <a:off x="2631453" y="2679184"/>
          <a:ext cx="1823692" cy="182369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1A61"/>
              </a:solidFill>
            </a:rPr>
            <a:t>Количество</a:t>
          </a:r>
          <a:endParaRPr lang="ru-RU" sz="1800" b="1" kern="1200" dirty="0">
            <a:solidFill>
              <a:srgbClr val="001A61"/>
            </a:solidFill>
          </a:endParaRPr>
        </a:p>
      </dsp:txBody>
      <dsp:txXfrm>
        <a:off x="2898527" y="2946258"/>
        <a:ext cx="1289544" cy="1289544"/>
      </dsp:txXfrm>
    </dsp:sp>
    <dsp:sp modelId="{A11FA716-E70F-3647-86EE-0B8AB4710361}">
      <dsp:nvSpPr>
        <dsp:cNvPr id="0" name=""/>
        <dsp:cNvSpPr/>
      </dsp:nvSpPr>
      <dsp:spPr>
        <a:xfrm rot="10800000">
          <a:off x="866796" y="3331154"/>
          <a:ext cx="1667601" cy="519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DEAA60-CB8F-1646-A102-7938639591B8}">
      <dsp:nvSpPr>
        <dsp:cNvPr id="0" name=""/>
        <dsp:cNvSpPr/>
      </dsp:nvSpPr>
      <dsp:spPr>
        <a:xfrm>
          <a:off x="542" y="2898027"/>
          <a:ext cx="1732507" cy="138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1A61"/>
              </a:solidFill>
            </a:rPr>
            <a:t>Сложность</a:t>
          </a:r>
          <a:endParaRPr lang="ru-RU" sz="1600" b="1" kern="1200" dirty="0">
            <a:solidFill>
              <a:srgbClr val="001A61"/>
            </a:solidFill>
          </a:endParaRPr>
        </a:p>
      </dsp:txBody>
      <dsp:txXfrm>
        <a:off x="41137" y="2938622"/>
        <a:ext cx="1651317" cy="1304816"/>
      </dsp:txXfrm>
    </dsp:sp>
    <dsp:sp modelId="{03AAD24A-B876-3149-A89D-B24CB1C168B7}">
      <dsp:nvSpPr>
        <dsp:cNvPr id="0" name=""/>
        <dsp:cNvSpPr/>
      </dsp:nvSpPr>
      <dsp:spPr>
        <a:xfrm rot="13500000">
          <a:off x="1406511" y="2028166"/>
          <a:ext cx="1667601" cy="519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6236"/>
                <a:satOff val="1845"/>
                <a:lumOff val="27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6236"/>
                <a:satOff val="1845"/>
                <a:lumOff val="27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2B4A2-F8BA-6E40-A152-B9DE5356868A}">
      <dsp:nvSpPr>
        <dsp:cNvPr id="0" name=""/>
        <dsp:cNvSpPr/>
      </dsp:nvSpPr>
      <dsp:spPr>
        <a:xfrm>
          <a:off x="784472" y="1005453"/>
          <a:ext cx="1732507" cy="138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6240"/>
                <a:satOff val="3791"/>
                <a:lumOff val="37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6240"/>
                <a:satOff val="3791"/>
                <a:lumOff val="37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1A61"/>
              </a:solidFill>
            </a:rPr>
            <a:t>Объем текста</a:t>
          </a:r>
          <a:endParaRPr lang="ru-RU" sz="1600" b="1" kern="1200" dirty="0">
            <a:solidFill>
              <a:srgbClr val="001A61"/>
            </a:solidFill>
          </a:endParaRPr>
        </a:p>
      </dsp:txBody>
      <dsp:txXfrm>
        <a:off x="825067" y="1046048"/>
        <a:ext cx="1651317" cy="1304816"/>
      </dsp:txXfrm>
    </dsp:sp>
    <dsp:sp modelId="{6F646E09-5A50-3B4E-9CE6-35FF880556CD}">
      <dsp:nvSpPr>
        <dsp:cNvPr id="0" name=""/>
        <dsp:cNvSpPr/>
      </dsp:nvSpPr>
      <dsp:spPr>
        <a:xfrm rot="16200000">
          <a:off x="2709499" y="1488451"/>
          <a:ext cx="1667601" cy="519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2473"/>
                <a:satOff val="3689"/>
                <a:lumOff val="55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2473"/>
                <a:satOff val="3689"/>
                <a:lumOff val="55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57C41-AAE1-2D42-A3FB-28C6AC4C116C}">
      <dsp:nvSpPr>
        <dsp:cNvPr id="0" name=""/>
        <dsp:cNvSpPr/>
      </dsp:nvSpPr>
      <dsp:spPr>
        <a:xfrm>
          <a:off x="2677046" y="221523"/>
          <a:ext cx="1732507" cy="138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2479"/>
                <a:satOff val="7583"/>
                <a:lumOff val="74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2479"/>
                <a:satOff val="7583"/>
                <a:lumOff val="74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1A61"/>
              </a:solidFill>
            </a:rPr>
            <a:t>Время выполнения</a:t>
          </a:r>
          <a:endParaRPr lang="ru-RU" sz="1600" b="1" kern="1200" dirty="0">
            <a:solidFill>
              <a:srgbClr val="001A61"/>
            </a:solidFill>
          </a:endParaRPr>
        </a:p>
      </dsp:txBody>
      <dsp:txXfrm>
        <a:off x="2717641" y="262118"/>
        <a:ext cx="1651317" cy="1304816"/>
      </dsp:txXfrm>
    </dsp:sp>
    <dsp:sp modelId="{65B1F9B1-5229-1344-9BA3-F04966AABE74}">
      <dsp:nvSpPr>
        <dsp:cNvPr id="0" name=""/>
        <dsp:cNvSpPr/>
      </dsp:nvSpPr>
      <dsp:spPr>
        <a:xfrm rot="18900000">
          <a:off x="4012487" y="2028166"/>
          <a:ext cx="1667601" cy="519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18709"/>
                <a:satOff val="5534"/>
                <a:lumOff val="83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18709"/>
                <a:satOff val="5534"/>
                <a:lumOff val="83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1F150-EE6A-D042-80EF-14EE1AED0C2A}">
      <dsp:nvSpPr>
        <dsp:cNvPr id="0" name=""/>
        <dsp:cNvSpPr/>
      </dsp:nvSpPr>
      <dsp:spPr>
        <a:xfrm>
          <a:off x="4569620" y="1005453"/>
          <a:ext cx="1732507" cy="138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8719"/>
                <a:satOff val="11374"/>
                <a:lumOff val="112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8719"/>
                <a:satOff val="11374"/>
                <a:lumOff val="112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1A61"/>
              </a:solidFill>
            </a:rPr>
            <a:t>Содержательные линии курса</a:t>
          </a:r>
          <a:endParaRPr lang="ru-RU" sz="1400" b="1" kern="1200" dirty="0">
            <a:solidFill>
              <a:srgbClr val="001A61"/>
            </a:solidFill>
          </a:endParaRPr>
        </a:p>
      </dsp:txBody>
      <dsp:txXfrm>
        <a:off x="4610215" y="1046048"/>
        <a:ext cx="1651317" cy="1304816"/>
      </dsp:txXfrm>
    </dsp:sp>
    <dsp:sp modelId="{246B1B07-1A19-D249-948B-896A0C4EF9C1}">
      <dsp:nvSpPr>
        <dsp:cNvPr id="0" name=""/>
        <dsp:cNvSpPr/>
      </dsp:nvSpPr>
      <dsp:spPr>
        <a:xfrm>
          <a:off x="4552202" y="3331154"/>
          <a:ext cx="1667601" cy="5197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24945"/>
                <a:satOff val="7379"/>
                <a:lumOff val="111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90000"/>
                <a:hueOff val="24945"/>
                <a:satOff val="7379"/>
                <a:lumOff val="111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770A11-233E-9441-9706-7A4D083EC12E}">
      <dsp:nvSpPr>
        <dsp:cNvPr id="0" name=""/>
        <dsp:cNvSpPr/>
      </dsp:nvSpPr>
      <dsp:spPr>
        <a:xfrm>
          <a:off x="5353549" y="2898027"/>
          <a:ext cx="1732507" cy="138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4958"/>
                <a:satOff val="15166"/>
                <a:lumOff val="149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4958"/>
                <a:satOff val="15166"/>
                <a:lumOff val="149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001A61"/>
              </a:solidFill>
            </a:rPr>
            <a:t>Возрастные особенности</a:t>
          </a:r>
          <a:endParaRPr lang="ru-RU" sz="1600" b="1" kern="1200" dirty="0">
            <a:solidFill>
              <a:srgbClr val="001A61"/>
            </a:solidFill>
          </a:endParaRPr>
        </a:p>
      </dsp:txBody>
      <dsp:txXfrm>
        <a:off x="5394144" y="2938622"/>
        <a:ext cx="1651317" cy="1304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619A8-728F-9D49-ADB2-98645E3801A0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2DAA0-33F5-AA47-811C-40C8F589E59F}">
      <dsp:nvSpPr>
        <dsp:cNvPr id="0" name=""/>
        <dsp:cNvSpPr/>
      </dsp:nvSpPr>
      <dsp:spPr>
        <a:xfrm>
          <a:off x="575730" y="392503"/>
          <a:ext cx="6744035" cy="78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42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1A61"/>
              </a:solidFill>
            </a:rPr>
            <a:t>задания с кратким ответом (задания на ряды, определение верности утверждений, установление соответствия, определение термина, лингвистический конструктор)</a:t>
          </a:r>
          <a:endParaRPr lang="ru-RU" sz="1600" kern="1200" dirty="0">
            <a:solidFill>
              <a:srgbClr val="001A61"/>
            </a:solidFill>
          </a:endParaRPr>
        </a:p>
      </dsp:txBody>
      <dsp:txXfrm>
        <a:off x="575730" y="392503"/>
        <a:ext cx="6744035" cy="785414"/>
      </dsp:txXfrm>
    </dsp:sp>
    <dsp:sp modelId="{1EE1760E-3685-B341-ACD9-465A0461FFE2}">
      <dsp:nvSpPr>
        <dsp:cNvPr id="0" name=""/>
        <dsp:cNvSpPr/>
      </dsp:nvSpPr>
      <dsp:spPr>
        <a:xfrm>
          <a:off x="84846" y="294326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CBBED-54B4-7C48-ADE6-6F2208A984C1}">
      <dsp:nvSpPr>
        <dsp:cNvPr id="0" name=""/>
        <dsp:cNvSpPr/>
      </dsp:nvSpPr>
      <dsp:spPr>
        <a:xfrm>
          <a:off x="1026026" y="1570829"/>
          <a:ext cx="6293738" cy="78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42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1A61"/>
              </a:solidFill>
            </a:rPr>
            <a:t>задачи: логическая, экономическая, правовая</a:t>
          </a:r>
          <a:endParaRPr lang="ru-RU" sz="1600" kern="1200">
            <a:solidFill>
              <a:srgbClr val="001A61"/>
            </a:solidFill>
          </a:endParaRPr>
        </a:p>
      </dsp:txBody>
      <dsp:txXfrm>
        <a:off x="1026026" y="1570829"/>
        <a:ext cx="6293738" cy="785414"/>
      </dsp:txXfrm>
    </dsp:sp>
    <dsp:sp modelId="{9882E09D-CFD2-834D-BAD7-FD3C647F2A50}">
      <dsp:nvSpPr>
        <dsp:cNvPr id="0" name=""/>
        <dsp:cNvSpPr/>
      </dsp:nvSpPr>
      <dsp:spPr>
        <a:xfrm>
          <a:off x="535142" y="1472652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ACF3B-7EFE-9A4B-B515-5D0E562806A8}">
      <dsp:nvSpPr>
        <dsp:cNvPr id="0" name=""/>
        <dsp:cNvSpPr/>
      </dsp:nvSpPr>
      <dsp:spPr>
        <a:xfrm>
          <a:off x="1026026" y="2749155"/>
          <a:ext cx="6293738" cy="78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42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1A61"/>
              </a:solidFill>
            </a:rPr>
            <a:t>задание культурологической тематики</a:t>
          </a:r>
          <a:endParaRPr lang="ru-RU" sz="1600" kern="1200">
            <a:solidFill>
              <a:srgbClr val="001A61"/>
            </a:solidFill>
          </a:endParaRPr>
        </a:p>
      </dsp:txBody>
      <dsp:txXfrm>
        <a:off x="1026026" y="2749155"/>
        <a:ext cx="6293738" cy="785414"/>
      </dsp:txXfrm>
    </dsp:sp>
    <dsp:sp modelId="{001637C2-AB4A-3F46-9139-3BAD091450C4}">
      <dsp:nvSpPr>
        <dsp:cNvPr id="0" name=""/>
        <dsp:cNvSpPr/>
      </dsp:nvSpPr>
      <dsp:spPr>
        <a:xfrm>
          <a:off x="535142" y="2650978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9E2F-31E8-8648-B047-ACE93CB2E42A}">
      <dsp:nvSpPr>
        <dsp:cNvPr id="0" name=""/>
        <dsp:cNvSpPr/>
      </dsp:nvSpPr>
      <dsp:spPr>
        <a:xfrm>
          <a:off x="575730" y="3927482"/>
          <a:ext cx="6744035" cy="78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42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1A61"/>
              </a:solidFill>
            </a:rPr>
            <a:t>заключительное задание (в 9-11 классе </a:t>
          </a:r>
          <a:r>
            <a:rPr lang="mr-IN" sz="1600" kern="1200" smtClean="0">
              <a:solidFill>
                <a:srgbClr val="001A61"/>
              </a:solidFill>
            </a:rPr>
            <a:t>–</a:t>
          </a:r>
          <a:r>
            <a:rPr lang="ru-RU" sz="1600" kern="1200" smtClean="0">
              <a:solidFill>
                <a:srgbClr val="001A61"/>
              </a:solidFill>
            </a:rPr>
            <a:t> отдельный тур) – интегративное (развернутый план ответа, анализ социальной информации, кроссворд, эссе)</a:t>
          </a:r>
          <a:endParaRPr lang="ru-RU" sz="1600" kern="1200" dirty="0">
            <a:solidFill>
              <a:srgbClr val="001A61"/>
            </a:solidFill>
          </a:endParaRPr>
        </a:p>
      </dsp:txBody>
      <dsp:txXfrm>
        <a:off x="575730" y="3927482"/>
        <a:ext cx="6744035" cy="785414"/>
      </dsp:txXfrm>
    </dsp:sp>
    <dsp:sp modelId="{54FD581E-A96D-AD48-878B-6A8B997AAAF2}">
      <dsp:nvSpPr>
        <dsp:cNvPr id="0" name=""/>
        <dsp:cNvSpPr/>
      </dsp:nvSpPr>
      <dsp:spPr>
        <a:xfrm>
          <a:off x="84846" y="3829305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D2AA93-4C03-FB47-896B-6ABC542C0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FF006-0BBF-5345-A92C-48A728CF50B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F194A-DA34-FE4D-8C7B-63065F5EAF9F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1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6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979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8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4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4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2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95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854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304800"/>
            <a:ext cx="6030387" cy="7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charset="0"/>
                <a:ea typeface="Arial" charset="0"/>
              </a:defRPr>
            </a:lvl9pPr>
          </a:lstStyle>
          <a:p>
            <a:pPr algn="l"/>
            <a:r>
              <a:rPr lang="ru-RU" sz="2000" dirty="0" smtClean="0"/>
              <a:t>ВСЕРОССИЙСКАЯ ОЛИМПИАДА ШКОЛЬНИКОВ</a:t>
            </a:r>
            <a:br>
              <a:rPr lang="ru-RU" sz="2000" dirty="0" smtClean="0"/>
            </a:br>
            <a:r>
              <a:rPr lang="ru-RU" sz="2000" dirty="0" smtClean="0"/>
              <a:t>ПО ОБЩЕСТВОЗНАНИЮ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495" y="167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МУНИЦИПАЛЬНЫЙ ЭТАП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289560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FFFFFF"/>
                </a:solidFill>
              </a:rPr>
              <a:t>2019-2020 </a:t>
            </a:r>
            <a:r>
              <a:rPr lang="ru-RU" sz="2000" b="1" dirty="0" err="1">
                <a:solidFill>
                  <a:srgbClr val="FFFFFF"/>
                </a:solidFill>
              </a:rPr>
              <a:t>уч.г</a:t>
            </a:r>
            <a:r>
              <a:rPr lang="ru-RU" sz="2000" b="1" dirty="0">
                <a:solidFill>
                  <a:srgbClr val="FFFFFF"/>
                </a:solidFill>
              </a:rPr>
              <a:t>.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1" l="19343" r="82482">
                        <a14:foregroundMark x1="32299" y1="70779" x2="32299" y2="70779"/>
                        <a14:foregroundMark x1="27920" y1="54870" x2="27920" y2="54870"/>
                        <a14:foregroundMark x1="35949" y1="81818" x2="35949" y2="81818"/>
                        <a14:foregroundMark x1="29562" y1="75325" x2="29562" y2="75325"/>
                        <a14:foregroundMark x1="42153" y1="71429" x2="42153" y2="71429"/>
                        <a14:foregroundMark x1="42153" y1="64935" x2="42153" y2="64935"/>
                        <a14:foregroundMark x1="45803" y1="36688" x2="45803" y2="36688"/>
                        <a14:foregroundMark x1="57664" y1="47727" x2="57664" y2="47727"/>
                        <a14:foregroundMark x1="46168" y1="43506" x2="46168" y2="43506"/>
                        <a14:foregroundMark x1="61314" y1="51299" x2="61314" y2="51299"/>
                        <a14:foregroundMark x1="53102" y1="49026" x2="53102" y2="49026"/>
                        <a14:foregroundMark x1="45438" y1="75325" x2="45438" y2="75325"/>
                        <a14:foregroundMark x1="37226" y1="70130" x2="37226" y2="70130"/>
                        <a14:backgroundMark x1="36861" y1="22403" x2="36861" y2="22403"/>
                        <a14:backgroundMark x1="62956" y1="20130" x2="62956" y2="20130"/>
                      </a14:backgroundRemoval>
                    </a14:imgEffect>
                  </a14:imgLayer>
                </a14:imgProps>
              </a:ext>
            </a:extLst>
          </a:blip>
          <a:srcRect l="18767" r="19380"/>
          <a:stretch/>
        </p:blipFill>
        <p:spPr>
          <a:xfrm>
            <a:off x="5638800" y="3048000"/>
            <a:ext cx="3328077" cy="302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7400" y="304800"/>
            <a:ext cx="3171422" cy="72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001760"/>
                </a:solidFill>
              </a:rPr>
              <a:t>Кол-во туров</a:t>
            </a:r>
            <a:endParaRPr lang="ru-RU" sz="3200" b="1" dirty="0">
              <a:solidFill>
                <a:srgbClr val="0017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4600" y="914400"/>
            <a:ext cx="2382575" cy="5947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b="1" dirty="0" smtClean="0">
                <a:solidFill>
                  <a:srgbClr val="001760"/>
                </a:solidFill>
              </a:rPr>
              <a:t>1-2 тура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1676400"/>
            <a:ext cx="6596874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001760"/>
                </a:solidFill>
              </a:rPr>
              <a:t>Время </a:t>
            </a:r>
            <a:r>
              <a:rPr lang="ru-RU" sz="3200" b="1" dirty="0" smtClean="0">
                <a:solidFill>
                  <a:srgbClr val="001760"/>
                </a:solidFill>
              </a:rPr>
              <a:t>проведения</a:t>
            </a:r>
            <a:endParaRPr lang="ru-RU" sz="3200" b="1" dirty="0">
              <a:solidFill>
                <a:srgbClr val="00176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43200" y="2568222"/>
            <a:ext cx="5943600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800" b="1" dirty="0" smtClean="0">
                <a:solidFill>
                  <a:srgbClr val="001760"/>
                </a:solidFill>
              </a:rPr>
              <a:t>7-8 класс </a:t>
            </a:r>
            <a:r>
              <a:rPr lang="ru-RU" sz="2800" dirty="0" smtClean="0">
                <a:solidFill>
                  <a:srgbClr val="001760"/>
                </a:solidFill>
              </a:rPr>
              <a:t>– 1 ч. 30 мин. (1 тур)</a:t>
            </a:r>
          </a:p>
          <a:p>
            <a:pPr marL="0" indent="0">
              <a:buFont typeface="Arial"/>
              <a:buNone/>
            </a:pPr>
            <a:r>
              <a:rPr lang="ru-RU" sz="2800" b="1" dirty="0" smtClean="0">
                <a:solidFill>
                  <a:srgbClr val="001760"/>
                </a:solidFill>
              </a:rPr>
              <a:t>9-11 класс </a:t>
            </a:r>
            <a:r>
              <a:rPr lang="ru-RU" sz="2800" dirty="0" smtClean="0">
                <a:solidFill>
                  <a:srgbClr val="001760"/>
                </a:solidFill>
              </a:rPr>
              <a:t>- 2 час. 30 мин. (2 тура)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733800"/>
            <a:ext cx="3998216" cy="27136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01960"/>
            <a:ext cx="6781800" cy="12241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354675"/>
                </a:solidFill>
                <a:cs typeface="Calibri"/>
              </a:rPr>
              <a:t>Количество олимпиадных </a:t>
            </a:r>
            <a:r>
              <a:rPr lang="ru-RU" b="1" dirty="0" smtClean="0">
                <a:solidFill>
                  <a:srgbClr val="354675"/>
                </a:solidFill>
                <a:cs typeface="Calibri"/>
              </a:rPr>
              <a:t>заданий</a:t>
            </a:r>
            <a:endParaRPr lang="ru-RU" b="1" dirty="0">
              <a:solidFill>
                <a:srgbClr val="354675"/>
              </a:solidFill>
              <a:cs typeface="Calibri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0106538"/>
              </p:ext>
            </p:extLst>
          </p:nvPr>
        </p:nvGraphicFramePr>
        <p:xfrm>
          <a:off x="1905000" y="1905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62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304801"/>
            <a:ext cx="65334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1A61"/>
                </a:solidFill>
              </a:rPr>
              <a:t>Примерная модель заданий муниципального тура</a:t>
            </a:r>
            <a:endParaRPr lang="ru-RU" sz="3600" b="1" dirty="0">
              <a:solidFill>
                <a:srgbClr val="001A6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0200917"/>
              </p:ext>
            </p:extLst>
          </p:nvPr>
        </p:nvGraphicFramePr>
        <p:xfrm>
          <a:off x="1600200" y="15240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108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52600" y="1295400"/>
            <a:ext cx="7162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100" dirty="0">
                <a:solidFill>
                  <a:srgbClr val="001A61"/>
                </a:solidFill>
              </a:rPr>
              <a:t>общее число баллов — </a:t>
            </a:r>
            <a:r>
              <a:rPr lang="ru-RU" sz="2100" dirty="0" smtClean="0">
                <a:solidFill>
                  <a:srgbClr val="001A61"/>
                </a:solidFill>
              </a:rPr>
              <a:t>100 (если при выставлении баллов по критериям получается сумма менее 100, то для расчета используем формулу </a:t>
            </a:r>
            <a:r>
              <a:rPr lang="ru-RU" sz="2100" dirty="0" err="1" smtClean="0">
                <a:solidFill>
                  <a:srgbClr val="001A61"/>
                </a:solidFill>
              </a:rPr>
              <a:t>Б</a:t>
            </a:r>
            <a:r>
              <a:rPr lang="ru-RU" sz="2100" baseline="-25000" dirty="0" err="1" smtClean="0">
                <a:solidFill>
                  <a:srgbClr val="001A61"/>
                </a:solidFill>
              </a:rPr>
              <a:t>итог</a:t>
            </a:r>
            <a:r>
              <a:rPr lang="ru-RU" sz="2100" dirty="0" smtClean="0">
                <a:solidFill>
                  <a:srgbClr val="001A61"/>
                </a:solidFill>
              </a:rPr>
              <a:t>= 100/</a:t>
            </a:r>
            <a:r>
              <a:rPr lang="ru-RU" sz="2100" dirty="0" err="1" smtClean="0">
                <a:solidFill>
                  <a:srgbClr val="001A61"/>
                </a:solidFill>
              </a:rPr>
              <a:t>Б</a:t>
            </a:r>
            <a:r>
              <a:rPr lang="ru-RU" sz="2100" baseline="-25000" dirty="0" err="1" smtClean="0">
                <a:solidFill>
                  <a:srgbClr val="001A61"/>
                </a:solidFill>
              </a:rPr>
              <a:t>расч</a:t>
            </a:r>
            <a:r>
              <a:rPr lang="en-US" sz="2100" dirty="0" smtClean="0">
                <a:solidFill>
                  <a:srgbClr val="001A61"/>
                </a:solidFill>
              </a:rPr>
              <a:t>*</a:t>
            </a:r>
            <a:r>
              <a:rPr lang="ru-RU" sz="2100" dirty="0" err="1" smtClean="0">
                <a:solidFill>
                  <a:srgbClr val="001A61"/>
                </a:solidFill>
              </a:rPr>
              <a:t>Б</a:t>
            </a:r>
            <a:r>
              <a:rPr lang="ru-RU" sz="2100" baseline="-25000" dirty="0" err="1" smtClean="0">
                <a:solidFill>
                  <a:srgbClr val="001A61"/>
                </a:solidFill>
              </a:rPr>
              <a:t>участ</a:t>
            </a:r>
            <a:r>
              <a:rPr lang="ru-RU" sz="2100" baseline="-25000" dirty="0" smtClean="0">
                <a:solidFill>
                  <a:srgbClr val="001A61"/>
                </a:solidFill>
              </a:rPr>
              <a:t>)</a:t>
            </a:r>
            <a:endParaRPr lang="ru-RU" sz="2100" dirty="0" smtClean="0">
              <a:solidFill>
                <a:srgbClr val="001A61"/>
              </a:solidFill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r>
              <a:rPr lang="ru-RU" sz="2100" dirty="0" smtClean="0">
                <a:solidFill>
                  <a:srgbClr val="001A61"/>
                </a:solidFill>
              </a:rPr>
              <a:t>различные задания приносят участнику разное количество баллов в зависимости от их сложности </a:t>
            </a:r>
          </a:p>
          <a:p>
            <a:pPr marL="1247775" indent="-344488">
              <a:lnSpc>
                <a:spcPct val="100000"/>
              </a:lnSpc>
            </a:pPr>
            <a:r>
              <a:rPr lang="ru-RU" sz="2100" dirty="0" smtClean="0">
                <a:solidFill>
                  <a:srgbClr val="001A61"/>
                </a:solidFill>
              </a:rPr>
              <a:t>один </a:t>
            </a:r>
            <a:r>
              <a:rPr lang="ru-RU" sz="2100" dirty="0">
                <a:solidFill>
                  <a:srgbClr val="001A61"/>
                </a:solidFill>
              </a:rPr>
              <a:t>элемент ответа – 1 </a:t>
            </a:r>
            <a:r>
              <a:rPr lang="ru-RU" sz="2100" dirty="0" smtClean="0">
                <a:solidFill>
                  <a:srgbClr val="001A61"/>
                </a:solidFill>
              </a:rPr>
              <a:t>балл</a:t>
            </a:r>
            <a:endParaRPr lang="ru-RU" sz="2100" dirty="0">
              <a:solidFill>
                <a:srgbClr val="001A61"/>
              </a:solidFill>
            </a:endParaRPr>
          </a:p>
          <a:p>
            <a:pPr marL="1247775" indent="-344488">
              <a:lnSpc>
                <a:spcPct val="100000"/>
              </a:lnSpc>
            </a:pPr>
            <a:r>
              <a:rPr lang="ru-RU" sz="2100" b="1" i="1" dirty="0">
                <a:solidFill>
                  <a:srgbClr val="001A61"/>
                </a:solidFill>
              </a:rPr>
              <a:t>Например: </a:t>
            </a:r>
          </a:p>
          <a:p>
            <a:pPr marL="1247775" indent="-344488">
              <a:lnSpc>
                <a:spcPct val="100000"/>
              </a:lnSpc>
            </a:pPr>
            <a:r>
              <a:rPr lang="ru-RU" sz="2100" dirty="0">
                <a:solidFill>
                  <a:srgbClr val="001A61"/>
                </a:solidFill>
              </a:rPr>
              <a:t>полностью верный ответ – 3 балла</a:t>
            </a:r>
          </a:p>
          <a:p>
            <a:pPr marL="1247775" indent="-344488">
              <a:lnSpc>
                <a:spcPct val="100000"/>
              </a:lnSpc>
            </a:pPr>
            <a:r>
              <a:rPr lang="ru-RU" sz="2100" dirty="0">
                <a:solidFill>
                  <a:srgbClr val="001A61"/>
                </a:solidFill>
              </a:rPr>
              <a:t>частично верный ответ, в котором отсутствует один-два элемента ответа - 2 балла </a:t>
            </a:r>
          </a:p>
          <a:p>
            <a:pPr marL="1247775" indent="-344488">
              <a:lnSpc>
                <a:spcPct val="100000"/>
              </a:lnSpc>
            </a:pPr>
            <a:r>
              <a:rPr lang="ru-RU" sz="2100" dirty="0">
                <a:solidFill>
                  <a:srgbClr val="001A61"/>
                </a:solidFill>
              </a:rPr>
              <a:t>ответ, содержащий только один-два требуемых элемента ответа - 1 балл</a:t>
            </a:r>
          </a:p>
          <a:p>
            <a:pPr marL="1247775" indent="-344488">
              <a:lnSpc>
                <a:spcPct val="100000"/>
              </a:lnSpc>
            </a:pPr>
            <a:r>
              <a:rPr lang="ru-RU" sz="2100" dirty="0">
                <a:solidFill>
                  <a:srgbClr val="001A61"/>
                </a:solidFill>
              </a:rPr>
              <a:t>неверный ответ – 0 баллов</a:t>
            </a:r>
          </a:p>
          <a:p>
            <a:pPr>
              <a:lnSpc>
                <a:spcPct val="100000"/>
              </a:lnSpc>
              <a:buClr>
                <a:srgbClr val="800000"/>
              </a:buClr>
              <a:buFont typeface="Wingdings" charset="2"/>
              <a:buChar char="ü"/>
            </a:pPr>
            <a:endParaRPr lang="ru-RU" sz="2100" dirty="0" smtClean="0">
              <a:solidFill>
                <a:srgbClr val="001A6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304801"/>
            <a:ext cx="65334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1A61"/>
                </a:solidFill>
              </a:rPr>
              <a:t>Система оценивания заданий</a:t>
            </a:r>
            <a:endParaRPr lang="ru-RU" sz="3600" b="1" dirty="0">
              <a:solidFill>
                <a:srgbClr val="001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6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304801"/>
            <a:ext cx="65334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1A61"/>
                </a:solidFill>
              </a:rPr>
              <a:t>Темы эссе</a:t>
            </a:r>
            <a:endParaRPr lang="ru-RU" sz="3600" b="1" dirty="0">
              <a:solidFill>
                <a:srgbClr val="001A6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600" y="1447800"/>
            <a:ext cx="6812844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600" i="1" dirty="0" smtClean="0">
                <a:solidFill>
                  <a:srgbClr val="001A61"/>
                </a:solidFill>
              </a:rPr>
              <a:t>1. Гармония </a:t>
            </a:r>
            <a:r>
              <a:rPr lang="ru-RU" sz="2600" i="1" dirty="0">
                <a:solidFill>
                  <a:srgbClr val="001A61"/>
                </a:solidFill>
              </a:rPr>
              <a:t>человека и природы не достижима в современном </a:t>
            </a:r>
            <a:r>
              <a:rPr lang="ru-RU" sz="2600" i="1" dirty="0" smtClean="0">
                <a:solidFill>
                  <a:srgbClr val="001A61"/>
                </a:solidFill>
              </a:rPr>
              <a:t>мире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2. Социальное равенство </a:t>
            </a:r>
            <a:r>
              <a:rPr lang="ru-RU" sz="2600" i="1" dirty="0" smtClean="0">
                <a:solidFill>
                  <a:srgbClr val="001A61"/>
                </a:solidFill>
              </a:rPr>
              <a:t>возможно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3. Проблема отцов и детей </a:t>
            </a:r>
            <a:r>
              <a:rPr lang="ru-RU" sz="2600" i="1" dirty="0" smtClean="0">
                <a:solidFill>
                  <a:srgbClr val="001A61"/>
                </a:solidFill>
              </a:rPr>
              <a:t>преодолима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4. Все не так легко, как </a:t>
            </a:r>
            <a:r>
              <a:rPr lang="ru-RU" sz="2600" i="1" dirty="0" smtClean="0">
                <a:solidFill>
                  <a:srgbClr val="001A61"/>
                </a:solidFill>
              </a:rPr>
              <a:t>кажется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5. Истина ничуть не страдает от того, </a:t>
            </a:r>
            <a:r>
              <a:rPr lang="ru-RU" sz="2600" i="1" dirty="0" smtClean="0">
                <a:solidFill>
                  <a:srgbClr val="001A61"/>
                </a:solidFill>
              </a:rPr>
              <a:t>что</a:t>
            </a:r>
            <a:r>
              <a:rPr lang="ru-RU" sz="2600" i="1" dirty="0" smtClean="0">
                <a:solidFill>
                  <a:srgbClr val="001A61"/>
                </a:solidFill>
              </a:rPr>
              <a:t> </a:t>
            </a:r>
            <a:r>
              <a:rPr lang="ru-RU" sz="2600" i="1" dirty="0">
                <a:solidFill>
                  <a:srgbClr val="001A61"/>
                </a:solidFill>
              </a:rPr>
              <a:t>кто-либо ее не </a:t>
            </a:r>
            <a:r>
              <a:rPr lang="ru-RU" sz="2600" i="1" dirty="0" smtClean="0">
                <a:solidFill>
                  <a:srgbClr val="001A61"/>
                </a:solidFill>
              </a:rPr>
              <a:t>признает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6. В политике средство важнее </a:t>
            </a:r>
            <a:r>
              <a:rPr lang="ru-RU" sz="2600" i="1" dirty="0" smtClean="0">
                <a:solidFill>
                  <a:srgbClr val="001A61"/>
                </a:solidFill>
              </a:rPr>
              <a:t>цели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7. Всякое преступление так или иначе будет </a:t>
            </a:r>
            <a:r>
              <a:rPr lang="ru-RU" sz="2600" i="1" dirty="0" smtClean="0">
                <a:solidFill>
                  <a:srgbClr val="001A61"/>
                </a:solidFill>
              </a:rPr>
              <a:t>наказано</a:t>
            </a:r>
            <a:endParaRPr lang="ru-RU" sz="2600" i="1" dirty="0">
              <a:solidFill>
                <a:srgbClr val="001A61"/>
              </a:solidFill>
            </a:endParaRPr>
          </a:p>
          <a:p>
            <a:pPr algn="l"/>
            <a:r>
              <a:rPr lang="ru-RU" sz="2600" i="1" dirty="0">
                <a:solidFill>
                  <a:srgbClr val="001A61"/>
                </a:solidFill>
              </a:rPr>
              <a:t>8. Всегда хотят купить то, что осталось в одном </a:t>
            </a:r>
            <a:r>
              <a:rPr lang="ru-RU" sz="2600" i="1" dirty="0" smtClean="0">
                <a:solidFill>
                  <a:srgbClr val="001A61"/>
                </a:solidFill>
              </a:rPr>
              <a:t>экземпляре</a:t>
            </a:r>
            <a:endParaRPr lang="ru-RU" sz="2600" i="1" dirty="0">
              <a:solidFill>
                <a:srgbClr val="001A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5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09800" y="304801"/>
            <a:ext cx="653344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1A61"/>
                </a:solidFill>
              </a:rPr>
              <a:t>Система оценивания эссе</a:t>
            </a:r>
            <a:endParaRPr lang="ru-RU" sz="3600" b="1" dirty="0">
              <a:solidFill>
                <a:srgbClr val="001A6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53516"/>
              </p:ext>
            </p:extLst>
          </p:nvPr>
        </p:nvGraphicFramePr>
        <p:xfrm>
          <a:off x="2057400" y="1676400"/>
          <a:ext cx="6858000" cy="4808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ДЕТАЛИЗАЦИЯ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9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Понимание темы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rgbClr val="001A61"/>
                          </a:solidFill>
                        </a:rPr>
                        <a:t>Выделение аспектов представленной проблемы, соответствие содержания теме</a:t>
                      </a:r>
                      <a:endParaRPr lang="ru-RU" sz="1600" dirty="0">
                        <a:solidFill>
                          <a:srgbClr val="001A6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Владение теоретическим и фактическим материалом по теме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Знание социальных фактов и их уместное использование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1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Логичность авторского текста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Обоснованность, </a:t>
                      </a:r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непротиворечивость рассуждений, отсутствие пробелов в аргументации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9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Культура письма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Связность, системность, последовательность изложения, грамотность речи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5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Общая гуманитарная эрудиция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1A61"/>
                          </a:solidFill>
                        </a:rPr>
                        <a:t>Творческий подход к ответу на вопросы, оригинальность мышления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8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90600" y="1981200"/>
            <a:ext cx="7782744" cy="19385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6901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034C2"/>
      </a:lt2>
      <a:accent1>
        <a:srgbClr val="003BD3"/>
      </a:accent1>
      <a:accent2>
        <a:srgbClr val="0040FF"/>
      </a:accent2>
      <a:accent3>
        <a:srgbClr val="FFFFFF"/>
      </a:accent3>
      <a:accent4>
        <a:srgbClr val="DADADA"/>
      </a:accent4>
      <a:accent5>
        <a:srgbClr val="AAAFE6"/>
      </a:accent5>
      <a:accent6>
        <a:srgbClr val="0039E7"/>
      </a:accent6>
      <a:hlink>
        <a:srgbClr val="2FC2FF"/>
      </a:hlink>
      <a:folHlink>
        <a:srgbClr val="FFFFFF"/>
      </a:folHlink>
    </a:clrScheme>
    <a:fontScheme name="powerpoint-template-24">
      <a:majorFont>
        <a:latin typeface="Microsoft Sans Serif"/>
        <a:ea typeface="Arial"/>
        <a:cs typeface=""/>
      </a:majorFont>
      <a:minorFont>
        <a:latin typeface="Microsoft Sans Serif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254</Words>
  <Application>Microsoft Office PowerPoint</Application>
  <PresentationFormat>Экран (4:3)</PresentationFormat>
  <Paragraphs>59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Microsoft Sans Serif</vt:lpstr>
      <vt:lpstr>Wingdings</vt:lpstr>
      <vt:lpstr>powerpoint-template-24</vt:lpstr>
      <vt:lpstr>Презентация PowerPoint</vt:lpstr>
      <vt:lpstr>Презентация PowerPoint</vt:lpstr>
      <vt:lpstr>Количество олимпиадных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Носов Дмитрий Михайлович</cp:lastModifiedBy>
  <cp:revision>83</cp:revision>
  <dcterms:created xsi:type="dcterms:W3CDTF">2007-04-02T02:11:51Z</dcterms:created>
  <dcterms:modified xsi:type="dcterms:W3CDTF">2019-10-28T06:02:27Z</dcterms:modified>
</cp:coreProperties>
</file>