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32" r:id="rId3"/>
    <p:sldId id="335" r:id="rId4"/>
    <p:sldId id="257" r:id="rId5"/>
    <p:sldId id="258" r:id="rId6"/>
    <p:sldId id="259" r:id="rId7"/>
    <p:sldId id="353" r:id="rId8"/>
    <p:sldId id="342" r:id="rId9"/>
    <p:sldId id="336" r:id="rId10"/>
    <p:sldId id="343" r:id="rId11"/>
    <p:sldId id="344" r:id="rId12"/>
    <p:sldId id="348" r:id="rId13"/>
    <p:sldId id="328" r:id="rId14"/>
    <p:sldId id="345" r:id="rId15"/>
    <p:sldId id="346" r:id="rId16"/>
    <p:sldId id="349" r:id="rId17"/>
    <p:sldId id="330" r:id="rId18"/>
    <p:sldId id="352" r:id="rId19"/>
    <p:sldId id="329" r:id="rId20"/>
    <p:sldId id="333" r:id="rId21"/>
    <p:sldId id="337" r:id="rId22"/>
    <p:sldId id="262" r:id="rId23"/>
    <p:sldId id="334" r:id="rId24"/>
    <p:sldId id="264" r:id="rId25"/>
    <p:sldId id="263" r:id="rId26"/>
    <p:sldId id="260" r:id="rId27"/>
    <p:sldId id="319" r:id="rId28"/>
    <p:sldId id="326" r:id="rId29"/>
    <p:sldId id="350" r:id="rId30"/>
    <p:sldId id="347" r:id="rId31"/>
    <p:sldId id="327" r:id="rId32"/>
    <p:sldId id="325" r:id="rId33"/>
    <p:sldId id="331" r:id="rId34"/>
    <p:sldId id="351" r:id="rId35"/>
  </p:sldIdLst>
  <p:sldSz cx="9144000" cy="5143500" type="screen16x9"/>
  <p:notesSz cx="6888163" cy="10018713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entury Gothic" panose="020B0502020202020204" pitchFamily="34" charset="0"/>
      <p:regular r:id="rId42"/>
      <p:bold r:id="rId43"/>
      <p:italic r:id="rId44"/>
      <p:boldItalic r:id="rId45"/>
    </p:embeddedFont>
    <p:embeddedFont>
      <p:font typeface="Trebuchet MS" panose="020B0603020202020204" pitchFamily="34" charset="0"/>
      <p:regular r:id="rId46"/>
      <p:bold r:id="rId47"/>
      <p:italic r:id="rId48"/>
      <p:boldItalic r:id="rId49"/>
    </p:embeddedFont>
  </p:embeddedFontLst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660" y="-204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56D4A-6A2D-4201-AF0E-489BCFD255C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48E00-D6EF-4398-A6FF-052C11E380E2}">
      <dgm:prSet custT="1"/>
      <dgm:spPr>
        <a:solidFill>
          <a:srgbClr val="0070C0"/>
        </a:solidFill>
        <a:ln w="76200">
          <a:solidFill>
            <a:schemeClr val="bg1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800" b="1" dirty="0"/>
            <a:t>ЦЕЛЕВЫЕ ГРУППЫ </a:t>
          </a:r>
          <a:r>
            <a:rPr lang="ru-RU" sz="1800" b="0" spc="300" dirty="0"/>
            <a:t>ФГОС</a:t>
          </a:r>
        </a:p>
      </dgm:t>
    </dgm:pt>
    <dgm:pt modelId="{E694F2C4-48FA-4D1E-A19F-A62306863C0B}" type="parTrans" cxnId="{54BE412D-A23B-496C-B36D-93948C8E2865}">
      <dgm:prSet/>
      <dgm:spPr/>
      <dgm:t>
        <a:bodyPr/>
        <a:lstStyle/>
        <a:p>
          <a:endParaRPr lang="ru-RU"/>
        </a:p>
      </dgm:t>
    </dgm:pt>
    <dgm:pt modelId="{B06D748C-4474-4798-BFD4-38D2F9A210AB}" type="sibTrans" cxnId="{54BE412D-A23B-496C-B36D-93948C8E2865}">
      <dgm:prSet/>
      <dgm:spPr/>
      <dgm:t>
        <a:bodyPr/>
        <a:lstStyle/>
        <a:p>
          <a:endParaRPr lang="ru-RU"/>
        </a:p>
      </dgm:t>
    </dgm:pt>
    <dgm:pt modelId="{E2517024-0FA5-48CF-A526-27D7F2943AB4}">
      <dgm:prSet/>
      <dgm:spPr>
        <a:solidFill>
          <a:schemeClr val="accent2"/>
        </a:solidFill>
        <a:ln>
          <a:noFill/>
        </a:ln>
        <a:effectLst>
          <a:outerShdw blurRad="215900" dist="114300" dir="5400000" algn="ctr" rotWithShape="0">
            <a:srgbClr val="000000">
              <a:alpha val="29000"/>
            </a:srgbClr>
          </a:outerShdw>
        </a:effectLst>
      </dgm:spPr>
      <dgm:t>
        <a:bodyPr/>
        <a:lstStyle/>
        <a:p>
          <a:pPr rtl="0"/>
          <a:endParaRPr lang="ru-RU" dirty="0"/>
        </a:p>
      </dgm:t>
    </dgm:pt>
    <dgm:pt modelId="{60D1A78B-E22D-4C0D-9B43-EF932A1FBEFE}" type="parTrans" cxnId="{E149255A-F5A2-4C8A-B6DD-8A857E0E4636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/>
        </a:p>
      </dgm:t>
    </dgm:pt>
    <dgm:pt modelId="{E00FF629-1AB2-4617-957A-F4CEC2360E98}" type="sibTrans" cxnId="{E149255A-F5A2-4C8A-B6DD-8A857E0E4636}">
      <dgm:prSet/>
      <dgm:spPr/>
      <dgm:t>
        <a:bodyPr/>
        <a:lstStyle/>
        <a:p>
          <a:endParaRPr lang="ru-RU"/>
        </a:p>
      </dgm:t>
    </dgm:pt>
    <dgm:pt modelId="{9186CF43-CADC-46EF-A0FC-65788BE42E44}">
      <dgm:prSet/>
      <dgm:spPr>
        <a:solidFill>
          <a:schemeClr val="accent2"/>
        </a:solidFill>
        <a:ln>
          <a:noFill/>
        </a:ln>
        <a:effectLst>
          <a:outerShdw blurRad="215900" dist="114300" dir="5400000" algn="ctr" rotWithShape="0">
            <a:srgbClr val="000000">
              <a:alpha val="29000"/>
            </a:srgbClr>
          </a:outerShdw>
        </a:effectLst>
      </dgm:spPr>
      <dgm:t>
        <a:bodyPr/>
        <a:lstStyle/>
        <a:p>
          <a:pPr rtl="0"/>
          <a:endParaRPr lang="ru-RU" dirty="0"/>
        </a:p>
      </dgm:t>
    </dgm:pt>
    <dgm:pt modelId="{B45699DB-50CC-4B54-8786-D0464F325A5C}" type="parTrans" cxnId="{0F3E282C-01C7-4009-89A8-872F64702A69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/>
        </a:p>
      </dgm:t>
    </dgm:pt>
    <dgm:pt modelId="{8DB274C9-E96D-4D0C-A7D0-4C48AEF7ED55}" type="sibTrans" cxnId="{0F3E282C-01C7-4009-89A8-872F64702A69}">
      <dgm:prSet/>
      <dgm:spPr/>
      <dgm:t>
        <a:bodyPr/>
        <a:lstStyle/>
        <a:p>
          <a:endParaRPr lang="ru-RU"/>
        </a:p>
      </dgm:t>
    </dgm:pt>
    <dgm:pt modelId="{FF501A6F-4E97-4702-A522-EDC029395144}">
      <dgm:prSet/>
      <dgm:spPr>
        <a:solidFill>
          <a:schemeClr val="accent2"/>
        </a:solidFill>
        <a:ln>
          <a:noFill/>
        </a:ln>
        <a:effectLst>
          <a:outerShdw blurRad="215900" dist="114300" dir="5400000" algn="ctr" rotWithShape="0">
            <a:srgbClr val="000000">
              <a:alpha val="29000"/>
            </a:srgbClr>
          </a:outerShdw>
        </a:effectLst>
      </dgm:spPr>
      <dgm:t>
        <a:bodyPr/>
        <a:lstStyle/>
        <a:p>
          <a:pPr rtl="0"/>
          <a:endParaRPr lang="ru-RU" dirty="0"/>
        </a:p>
      </dgm:t>
    </dgm:pt>
    <dgm:pt modelId="{7821C6B5-6E86-44A6-A138-4FFFE9BB0311}" type="parTrans" cxnId="{65FB4852-BFAF-4C52-8E37-47636E11B881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/>
        </a:p>
      </dgm:t>
    </dgm:pt>
    <dgm:pt modelId="{C41754EF-C875-462C-A56F-1834EFAF23FC}" type="sibTrans" cxnId="{65FB4852-BFAF-4C52-8E37-47636E11B881}">
      <dgm:prSet/>
      <dgm:spPr/>
      <dgm:t>
        <a:bodyPr/>
        <a:lstStyle/>
        <a:p>
          <a:endParaRPr lang="ru-RU"/>
        </a:p>
      </dgm:t>
    </dgm:pt>
    <dgm:pt modelId="{F661E0F2-E23B-4631-ABF0-50ED7773EA01}">
      <dgm:prSet/>
      <dgm:spPr>
        <a:solidFill>
          <a:schemeClr val="accent2"/>
        </a:solidFill>
        <a:ln>
          <a:noFill/>
        </a:ln>
        <a:effectLst>
          <a:outerShdw blurRad="215900" dist="114300" dir="5400000" algn="ctr" rotWithShape="0">
            <a:srgbClr val="000000">
              <a:alpha val="29000"/>
            </a:srgbClr>
          </a:outerShdw>
        </a:effectLst>
      </dgm:spPr>
      <dgm:t>
        <a:bodyPr/>
        <a:lstStyle/>
        <a:p>
          <a:pPr rtl="0"/>
          <a:endParaRPr lang="ru-RU" dirty="0"/>
        </a:p>
      </dgm:t>
    </dgm:pt>
    <dgm:pt modelId="{67F68915-F2BF-44F7-830B-1F5DB9257F9C}" type="parTrans" cxnId="{68D4BBDD-07E4-4219-9F22-3924680937E3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/>
        </a:p>
      </dgm:t>
    </dgm:pt>
    <dgm:pt modelId="{FF269234-C24A-4D31-9610-59801A847A98}" type="sibTrans" cxnId="{68D4BBDD-07E4-4219-9F22-3924680937E3}">
      <dgm:prSet/>
      <dgm:spPr/>
      <dgm:t>
        <a:bodyPr/>
        <a:lstStyle/>
        <a:p>
          <a:endParaRPr lang="ru-RU"/>
        </a:p>
      </dgm:t>
    </dgm:pt>
    <dgm:pt modelId="{6757B28C-28E1-4D0C-8566-1D877509D0CD}">
      <dgm:prSet/>
      <dgm:spPr>
        <a:solidFill>
          <a:schemeClr val="accent2"/>
        </a:solidFill>
        <a:ln>
          <a:noFill/>
        </a:ln>
        <a:effectLst>
          <a:outerShdw blurRad="215900" dist="114300" dir="5400000" algn="ctr" rotWithShape="0">
            <a:srgbClr val="000000">
              <a:alpha val="29000"/>
            </a:srgbClr>
          </a:outerShdw>
        </a:effectLst>
      </dgm:spPr>
      <dgm:t>
        <a:bodyPr/>
        <a:lstStyle/>
        <a:p>
          <a:pPr rtl="0"/>
          <a:endParaRPr lang="ru-RU" dirty="0"/>
        </a:p>
      </dgm:t>
    </dgm:pt>
    <dgm:pt modelId="{F540DDD5-8293-4222-9EC0-9AD7AB312FCB}" type="parTrans" cxnId="{21B6A7A2-9BA5-4618-970B-AD28B55A9E25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/>
        </a:p>
      </dgm:t>
    </dgm:pt>
    <dgm:pt modelId="{0FF28CBC-C21D-43F1-864D-389F86C57496}" type="sibTrans" cxnId="{21B6A7A2-9BA5-4618-970B-AD28B55A9E25}">
      <dgm:prSet/>
      <dgm:spPr/>
      <dgm:t>
        <a:bodyPr/>
        <a:lstStyle/>
        <a:p>
          <a:endParaRPr lang="ru-RU"/>
        </a:p>
      </dgm:t>
    </dgm:pt>
    <dgm:pt modelId="{5FBC291D-EC42-4A14-9CD1-0253523E6FE1}">
      <dgm:prSet/>
      <dgm:spPr>
        <a:solidFill>
          <a:schemeClr val="accent2"/>
        </a:solidFill>
        <a:ln>
          <a:noFill/>
        </a:ln>
        <a:effectLst>
          <a:outerShdw blurRad="215900" dist="114300" dir="5400000" algn="ctr" rotWithShape="0">
            <a:srgbClr val="000000">
              <a:alpha val="29000"/>
            </a:srgbClr>
          </a:outerShdw>
        </a:effectLst>
      </dgm:spPr>
      <dgm:t>
        <a:bodyPr/>
        <a:lstStyle/>
        <a:p>
          <a:pPr rtl="0"/>
          <a:endParaRPr lang="ru-RU" dirty="0"/>
        </a:p>
      </dgm:t>
    </dgm:pt>
    <dgm:pt modelId="{200FF177-A938-4604-B507-3BFF5B356B35}" type="parTrans" cxnId="{186482FF-43FE-43BD-AD3C-D77F7C13B7A9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/>
        </a:p>
      </dgm:t>
    </dgm:pt>
    <dgm:pt modelId="{99ED0DC1-08D9-4E3A-B598-83146528898C}" type="sibTrans" cxnId="{186482FF-43FE-43BD-AD3C-D77F7C13B7A9}">
      <dgm:prSet/>
      <dgm:spPr/>
      <dgm:t>
        <a:bodyPr/>
        <a:lstStyle/>
        <a:p>
          <a:endParaRPr lang="ru-RU"/>
        </a:p>
      </dgm:t>
    </dgm:pt>
    <dgm:pt modelId="{69350497-5E0B-4EF9-9869-B05099A8B520}">
      <dgm:prSet/>
      <dgm:spPr>
        <a:solidFill>
          <a:schemeClr val="accent2"/>
        </a:solidFill>
        <a:ln>
          <a:noFill/>
        </a:ln>
        <a:effectLst>
          <a:outerShdw blurRad="215900" dist="114300" dir="5400000" algn="ctr" rotWithShape="0">
            <a:srgbClr val="000000">
              <a:alpha val="29000"/>
            </a:srgbClr>
          </a:outerShdw>
        </a:effectLst>
      </dgm:spPr>
      <dgm:t>
        <a:bodyPr/>
        <a:lstStyle/>
        <a:p>
          <a:pPr rtl="0"/>
          <a:endParaRPr lang="ru-RU" dirty="0"/>
        </a:p>
      </dgm:t>
    </dgm:pt>
    <dgm:pt modelId="{C02C52ED-2B04-40BC-A4CC-808AB26C0A92}" type="parTrans" cxnId="{0F35F7C6-1C0D-411D-BB81-E7B3091820C5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/>
        </a:p>
      </dgm:t>
    </dgm:pt>
    <dgm:pt modelId="{B122640A-156A-4CBC-8900-B4A3592E698E}" type="sibTrans" cxnId="{0F35F7C6-1C0D-411D-BB81-E7B3091820C5}">
      <dgm:prSet/>
      <dgm:spPr/>
      <dgm:t>
        <a:bodyPr/>
        <a:lstStyle/>
        <a:p>
          <a:endParaRPr lang="ru-RU"/>
        </a:p>
      </dgm:t>
    </dgm:pt>
    <dgm:pt modelId="{1E1531E3-159A-4A6C-9CE7-F580409F551F}" type="pres">
      <dgm:prSet presAssocID="{43956D4A-6A2D-4201-AF0E-489BCFD255C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8EF63B3-5F3C-42BA-84DC-18DF6E5931B9}" type="pres">
      <dgm:prSet presAssocID="{E0648E00-D6EF-4398-A6FF-052C11E380E2}" presName="centerShape" presStyleLbl="node0" presStyleIdx="0" presStyleCnt="1" custScaleX="161051" custScaleY="161051"/>
      <dgm:spPr/>
    </dgm:pt>
    <dgm:pt modelId="{AA60990A-CF66-44F1-9E8B-6D902F0FEF38}" type="pres">
      <dgm:prSet presAssocID="{60D1A78B-E22D-4C0D-9B43-EF932A1FBEFE}" presName="Name9" presStyleLbl="parChTrans1D2" presStyleIdx="0" presStyleCnt="7"/>
      <dgm:spPr/>
    </dgm:pt>
    <dgm:pt modelId="{1143B3A4-35A9-44F1-B448-198A65B11477}" type="pres">
      <dgm:prSet presAssocID="{60D1A78B-E22D-4C0D-9B43-EF932A1FBEFE}" presName="connTx" presStyleLbl="parChTrans1D2" presStyleIdx="0" presStyleCnt="7"/>
      <dgm:spPr/>
    </dgm:pt>
    <dgm:pt modelId="{3B7256D2-431B-40AD-B075-17858B6F021E}" type="pres">
      <dgm:prSet presAssocID="{E2517024-0FA5-48CF-A526-27D7F2943AB4}" presName="node" presStyleLbl="node1" presStyleIdx="0" presStyleCnt="7">
        <dgm:presLayoutVars>
          <dgm:bulletEnabled val="1"/>
        </dgm:presLayoutVars>
      </dgm:prSet>
      <dgm:spPr/>
    </dgm:pt>
    <dgm:pt modelId="{64118E77-AAA1-490C-9C64-BC17D57D9D93}" type="pres">
      <dgm:prSet presAssocID="{B45699DB-50CC-4B54-8786-D0464F325A5C}" presName="Name9" presStyleLbl="parChTrans1D2" presStyleIdx="1" presStyleCnt="7"/>
      <dgm:spPr/>
    </dgm:pt>
    <dgm:pt modelId="{68884D69-EDA5-4DAA-8EF8-9CE10F79574D}" type="pres">
      <dgm:prSet presAssocID="{B45699DB-50CC-4B54-8786-D0464F325A5C}" presName="connTx" presStyleLbl="parChTrans1D2" presStyleIdx="1" presStyleCnt="7"/>
      <dgm:spPr/>
    </dgm:pt>
    <dgm:pt modelId="{FD217057-460A-4ABB-BE97-2C0CDFF6152A}" type="pres">
      <dgm:prSet presAssocID="{9186CF43-CADC-46EF-A0FC-65788BE42E44}" presName="node" presStyleLbl="node1" presStyleIdx="1" presStyleCnt="7">
        <dgm:presLayoutVars>
          <dgm:bulletEnabled val="1"/>
        </dgm:presLayoutVars>
      </dgm:prSet>
      <dgm:spPr/>
    </dgm:pt>
    <dgm:pt modelId="{B3B88525-F024-4C7C-A075-D0C47D10D49E}" type="pres">
      <dgm:prSet presAssocID="{7821C6B5-6E86-44A6-A138-4FFFE9BB0311}" presName="Name9" presStyleLbl="parChTrans1D2" presStyleIdx="2" presStyleCnt="7"/>
      <dgm:spPr/>
    </dgm:pt>
    <dgm:pt modelId="{D031AE0E-3580-4404-B247-2CC5FE79BD72}" type="pres">
      <dgm:prSet presAssocID="{7821C6B5-6E86-44A6-A138-4FFFE9BB0311}" presName="connTx" presStyleLbl="parChTrans1D2" presStyleIdx="2" presStyleCnt="7"/>
      <dgm:spPr/>
    </dgm:pt>
    <dgm:pt modelId="{6523AF08-55DB-4CDA-9BFB-0FD0DBF03969}" type="pres">
      <dgm:prSet presAssocID="{FF501A6F-4E97-4702-A522-EDC029395144}" presName="node" presStyleLbl="node1" presStyleIdx="2" presStyleCnt="7">
        <dgm:presLayoutVars>
          <dgm:bulletEnabled val="1"/>
        </dgm:presLayoutVars>
      </dgm:prSet>
      <dgm:spPr/>
    </dgm:pt>
    <dgm:pt modelId="{2DA4B4F5-1BEE-4CE0-AA4F-F93A5C8B987F}" type="pres">
      <dgm:prSet presAssocID="{67F68915-F2BF-44F7-830B-1F5DB9257F9C}" presName="Name9" presStyleLbl="parChTrans1D2" presStyleIdx="3" presStyleCnt="7"/>
      <dgm:spPr/>
    </dgm:pt>
    <dgm:pt modelId="{8329B824-5C45-49DB-8B76-3C95971633F9}" type="pres">
      <dgm:prSet presAssocID="{67F68915-F2BF-44F7-830B-1F5DB9257F9C}" presName="connTx" presStyleLbl="parChTrans1D2" presStyleIdx="3" presStyleCnt="7"/>
      <dgm:spPr/>
    </dgm:pt>
    <dgm:pt modelId="{3B96BEA0-BB11-45B4-9738-0C27312B75AD}" type="pres">
      <dgm:prSet presAssocID="{F661E0F2-E23B-4631-ABF0-50ED7773EA01}" presName="node" presStyleLbl="node1" presStyleIdx="3" presStyleCnt="7">
        <dgm:presLayoutVars>
          <dgm:bulletEnabled val="1"/>
        </dgm:presLayoutVars>
      </dgm:prSet>
      <dgm:spPr/>
    </dgm:pt>
    <dgm:pt modelId="{5E975B9E-463D-47BD-B958-52C0373FC87C}" type="pres">
      <dgm:prSet presAssocID="{F540DDD5-8293-4222-9EC0-9AD7AB312FCB}" presName="Name9" presStyleLbl="parChTrans1D2" presStyleIdx="4" presStyleCnt="7"/>
      <dgm:spPr/>
    </dgm:pt>
    <dgm:pt modelId="{32583197-2148-4CF1-8D21-B6E0E62A95E2}" type="pres">
      <dgm:prSet presAssocID="{F540DDD5-8293-4222-9EC0-9AD7AB312FCB}" presName="connTx" presStyleLbl="parChTrans1D2" presStyleIdx="4" presStyleCnt="7"/>
      <dgm:spPr/>
    </dgm:pt>
    <dgm:pt modelId="{97E90C11-BF47-460C-8918-23F7A9109333}" type="pres">
      <dgm:prSet presAssocID="{6757B28C-28E1-4D0C-8566-1D877509D0CD}" presName="node" presStyleLbl="node1" presStyleIdx="4" presStyleCnt="7">
        <dgm:presLayoutVars>
          <dgm:bulletEnabled val="1"/>
        </dgm:presLayoutVars>
      </dgm:prSet>
      <dgm:spPr/>
    </dgm:pt>
    <dgm:pt modelId="{4E4D5F54-FB84-402E-8A6A-537E43AB0009}" type="pres">
      <dgm:prSet presAssocID="{200FF177-A938-4604-B507-3BFF5B356B35}" presName="Name9" presStyleLbl="parChTrans1D2" presStyleIdx="5" presStyleCnt="7"/>
      <dgm:spPr/>
    </dgm:pt>
    <dgm:pt modelId="{6C9208F0-E74A-48AF-9511-C31811F560D8}" type="pres">
      <dgm:prSet presAssocID="{200FF177-A938-4604-B507-3BFF5B356B35}" presName="connTx" presStyleLbl="parChTrans1D2" presStyleIdx="5" presStyleCnt="7"/>
      <dgm:spPr/>
    </dgm:pt>
    <dgm:pt modelId="{F44B4CBC-A46B-4FEC-AD9F-56839BA83F46}" type="pres">
      <dgm:prSet presAssocID="{5FBC291D-EC42-4A14-9CD1-0253523E6FE1}" presName="node" presStyleLbl="node1" presStyleIdx="5" presStyleCnt="7">
        <dgm:presLayoutVars>
          <dgm:bulletEnabled val="1"/>
        </dgm:presLayoutVars>
      </dgm:prSet>
      <dgm:spPr/>
    </dgm:pt>
    <dgm:pt modelId="{8DED624B-D090-40DA-B268-766CA5835E15}" type="pres">
      <dgm:prSet presAssocID="{C02C52ED-2B04-40BC-A4CC-808AB26C0A92}" presName="Name9" presStyleLbl="parChTrans1D2" presStyleIdx="6" presStyleCnt="7"/>
      <dgm:spPr/>
    </dgm:pt>
    <dgm:pt modelId="{A9CD4D52-A3D6-4821-AE06-603E480E5822}" type="pres">
      <dgm:prSet presAssocID="{C02C52ED-2B04-40BC-A4CC-808AB26C0A92}" presName="connTx" presStyleLbl="parChTrans1D2" presStyleIdx="6" presStyleCnt="7"/>
      <dgm:spPr/>
    </dgm:pt>
    <dgm:pt modelId="{DF44C19A-9A43-4144-8B66-596DF5AFD6C8}" type="pres">
      <dgm:prSet presAssocID="{69350497-5E0B-4EF9-9869-B05099A8B520}" presName="node" presStyleLbl="node1" presStyleIdx="6" presStyleCnt="7">
        <dgm:presLayoutVars>
          <dgm:bulletEnabled val="1"/>
        </dgm:presLayoutVars>
      </dgm:prSet>
      <dgm:spPr/>
    </dgm:pt>
  </dgm:ptLst>
  <dgm:cxnLst>
    <dgm:cxn modelId="{C2D5440E-66ED-41D3-8972-0EA5F3B210BF}" type="presOf" srcId="{F540DDD5-8293-4222-9EC0-9AD7AB312FCB}" destId="{32583197-2148-4CF1-8D21-B6E0E62A95E2}" srcOrd="1" destOrd="0" presId="urn:microsoft.com/office/officeart/2005/8/layout/radial1"/>
    <dgm:cxn modelId="{7F5F5A1C-0F1E-426B-81E0-6B8B445E3989}" type="presOf" srcId="{67F68915-F2BF-44F7-830B-1F5DB9257F9C}" destId="{8329B824-5C45-49DB-8B76-3C95971633F9}" srcOrd="1" destOrd="0" presId="urn:microsoft.com/office/officeart/2005/8/layout/radial1"/>
    <dgm:cxn modelId="{1E887F29-35D2-4018-BAD8-7FF442F4BF50}" type="presOf" srcId="{F540DDD5-8293-4222-9EC0-9AD7AB312FCB}" destId="{5E975B9E-463D-47BD-B958-52C0373FC87C}" srcOrd="0" destOrd="0" presId="urn:microsoft.com/office/officeart/2005/8/layout/radial1"/>
    <dgm:cxn modelId="{0F3E282C-01C7-4009-89A8-872F64702A69}" srcId="{E0648E00-D6EF-4398-A6FF-052C11E380E2}" destId="{9186CF43-CADC-46EF-A0FC-65788BE42E44}" srcOrd="1" destOrd="0" parTransId="{B45699DB-50CC-4B54-8786-D0464F325A5C}" sibTransId="{8DB274C9-E96D-4D0C-A7D0-4C48AEF7ED55}"/>
    <dgm:cxn modelId="{54BE412D-A23B-496C-B36D-93948C8E2865}" srcId="{43956D4A-6A2D-4201-AF0E-489BCFD255C0}" destId="{E0648E00-D6EF-4398-A6FF-052C11E380E2}" srcOrd="0" destOrd="0" parTransId="{E694F2C4-48FA-4D1E-A19F-A62306863C0B}" sibTransId="{B06D748C-4474-4798-BFD4-38D2F9A210AB}"/>
    <dgm:cxn modelId="{4E334C2D-422E-434F-BD01-65DAD5CB39B4}" type="presOf" srcId="{E0648E00-D6EF-4398-A6FF-052C11E380E2}" destId="{D8EF63B3-5F3C-42BA-84DC-18DF6E5931B9}" srcOrd="0" destOrd="0" presId="urn:microsoft.com/office/officeart/2005/8/layout/radial1"/>
    <dgm:cxn modelId="{E1B4D237-D653-4C72-AC58-8FABD81D8E6D}" type="presOf" srcId="{C02C52ED-2B04-40BC-A4CC-808AB26C0A92}" destId="{8DED624B-D090-40DA-B268-766CA5835E15}" srcOrd="0" destOrd="0" presId="urn:microsoft.com/office/officeart/2005/8/layout/radial1"/>
    <dgm:cxn modelId="{DF4CCD40-4AAC-40F6-BAAD-EABD79A8F896}" type="presOf" srcId="{E2517024-0FA5-48CF-A526-27D7F2943AB4}" destId="{3B7256D2-431B-40AD-B075-17858B6F021E}" srcOrd="0" destOrd="0" presId="urn:microsoft.com/office/officeart/2005/8/layout/radial1"/>
    <dgm:cxn modelId="{E008E65B-006F-4487-ACE5-BF7208841D4F}" type="presOf" srcId="{FF501A6F-4E97-4702-A522-EDC029395144}" destId="{6523AF08-55DB-4CDA-9BFB-0FD0DBF03969}" srcOrd="0" destOrd="0" presId="urn:microsoft.com/office/officeart/2005/8/layout/radial1"/>
    <dgm:cxn modelId="{9112F25D-0D9B-4A41-A929-604AB4A9AE78}" type="presOf" srcId="{200FF177-A938-4604-B507-3BFF5B356B35}" destId="{4E4D5F54-FB84-402E-8A6A-537E43AB0009}" srcOrd="0" destOrd="0" presId="urn:microsoft.com/office/officeart/2005/8/layout/radial1"/>
    <dgm:cxn modelId="{65FB4852-BFAF-4C52-8E37-47636E11B881}" srcId="{E0648E00-D6EF-4398-A6FF-052C11E380E2}" destId="{FF501A6F-4E97-4702-A522-EDC029395144}" srcOrd="2" destOrd="0" parTransId="{7821C6B5-6E86-44A6-A138-4FFFE9BB0311}" sibTransId="{C41754EF-C875-462C-A56F-1834EFAF23FC}"/>
    <dgm:cxn modelId="{BAFC3257-AE2C-4C43-9663-906F2FCAF674}" type="presOf" srcId="{43956D4A-6A2D-4201-AF0E-489BCFD255C0}" destId="{1E1531E3-159A-4A6C-9CE7-F580409F551F}" srcOrd="0" destOrd="0" presId="urn:microsoft.com/office/officeart/2005/8/layout/radial1"/>
    <dgm:cxn modelId="{30317F57-14F1-4CF0-A99B-B294DC64CB06}" type="presOf" srcId="{67F68915-F2BF-44F7-830B-1F5DB9257F9C}" destId="{2DA4B4F5-1BEE-4CE0-AA4F-F93A5C8B987F}" srcOrd="0" destOrd="0" presId="urn:microsoft.com/office/officeart/2005/8/layout/radial1"/>
    <dgm:cxn modelId="{E149255A-F5A2-4C8A-B6DD-8A857E0E4636}" srcId="{E0648E00-D6EF-4398-A6FF-052C11E380E2}" destId="{E2517024-0FA5-48CF-A526-27D7F2943AB4}" srcOrd="0" destOrd="0" parTransId="{60D1A78B-E22D-4C0D-9B43-EF932A1FBEFE}" sibTransId="{E00FF629-1AB2-4617-957A-F4CEC2360E98}"/>
    <dgm:cxn modelId="{7980967A-8709-4831-9DF3-CC0638A519CD}" type="presOf" srcId="{5FBC291D-EC42-4A14-9CD1-0253523E6FE1}" destId="{F44B4CBC-A46B-4FEC-AD9F-56839BA83F46}" srcOrd="0" destOrd="0" presId="urn:microsoft.com/office/officeart/2005/8/layout/radial1"/>
    <dgm:cxn modelId="{95D2247D-66DC-4656-8E62-C393EAB6BED9}" type="presOf" srcId="{69350497-5E0B-4EF9-9869-B05099A8B520}" destId="{DF44C19A-9A43-4144-8B66-596DF5AFD6C8}" srcOrd="0" destOrd="0" presId="urn:microsoft.com/office/officeart/2005/8/layout/radial1"/>
    <dgm:cxn modelId="{BE18B082-DFBB-441C-9335-E3A510F72BAF}" type="presOf" srcId="{200FF177-A938-4604-B507-3BFF5B356B35}" destId="{6C9208F0-E74A-48AF-9511-C31811F560D8}" srcOrd="1" destOrd="0" presId="urn:microsoft.com/office/officeart/2005/8/layout/radial1"/>
    <dgm:cxn modelId="{28871A86-ABC2-4A88-91A4-E6598BF775E9}" type="presOf" srcId="{B45699DB-50CC-4B54-8786-D0464F325A5C}" destId="{64118E77-AAA1-490C-9C64-BC17D57D9D93}" srcOrd="0" destOrd="0" presId="urn:microsoft.com/office/officeart/2005/8/layout/radial1"/>
    <dgm:cxn modelId="{70BE0390-FCCB-481A-8804-A205FC89114A}" type="presOf" srcId="{60D1A78B-E22D-4C0D-9B43-EF932A1FBEFE}" destId="{1143B3A4-35A9-44F1-B448-198A65B11477}" srcOrd="1" destOrd="0" presId="urn:microsoft.com/office/officeart/2005/8/layout/radial1"/>
    <dgm:cxn modelId="{FA9C7499-41D7-40E5-A0E8-37ACFAD51AD9}" type="presOf" srcId="{9186CF43-CADC-46EF-A0FC-65788BE42E44}" destId="{FD217057-460A-4ABB-BE97-2C0CDFF6152A}" srcOrd="0" destOrd="0" presId="urn:microsoft.com/office/officeart/2005/8/layout/radial1"/>
    <dgm:cxn modelId="{21B6A7A2-9BA5-4618-970B-AD28B55A9E25}" srcId="{E0648E00-D6EF-4398-A6FF-052C11E380E2}" destId="{6757B28C-28E1-4D0C-8566-1D877509D0CD}" srcOrd="4" destOrd="0" parTransId="{F540DDD5-8293-4222-9EC0-9AD7AB312FCB}" sibTransId="{0FF28CBC-C21D-43F1-864D-389F86C57496}"/>
    <dgm:cxn modelId="{245120B0-189F-4F57-8580-3005949456B4}" type="presOf" srcId="{7821C6B5-6E86-44A6-A138-4FFFE9BB0311}" destId="{D031AE0E-3580-4404-B247-2CC5FE79BD72}" srcOrd="1" destOrd="0" presId="urn:microsoft.com/office/officeart/2005/8/layout/radial1"/>
    <dgm:cxn modelId="{1D1617BF-C5BE-4A61-A732-BCAC4EDA8A4B}" type="presOf" srcId="{60D1A78B-E22D-4C0D-9B43-EF932A1FBEFE}" destId="{AA60990A-CF66-44F1-9E8B-6D902F0FEF38}" srcOrd="0" destOrd="0" presId="urn:microsoft.com/office/officeart/2005/8/layout/radial1"/>
    <dgm:cxn modelId="{0F35F7C6-1C0D-411D-BB81-E7B3091820C5}" srcId="{E0648E00-D6EF-4398-A6FF-052C11E380E2}" destId="{69350497-5E0B-4EF9-9869-B05099A8B520}" srcOrd="6" destOrd="0" parTransId="{C02C52ED-2B04-40BC-A4CC-808AB26C0A92}" sibTransId="{B122640A-156A-4CBC-8900-B4A3592E698E}"/>
    <dgm:cxn modelId="{EB3459C9-BC6A-4256-8617-0AA99D655529}" type="presOf" srcId="{B45699DB-50CC-4B54-8786-D0464F325A5C}" destId="{68884D69-EDA5-4DAA-8EF8-9CE10F79574D}" srcOrd="1" destOrd="0" presId="urn:microsoft.com/office/officeart/2005/8/layout/radial1"/>
    <dgm:cxn modelId="{68D4BBDD-07E4-4219-9F22-3924680937E3}" srcId="{E0648E00-D6EF-4398-A6FF-052C11E380E2}" destId="{F661E0F2-E23B-4631-ABF0-50ED7773EA01}" srcOrd="3" destOrd="0" parTransId="{67F68915-F2BF-44F7-830B-1F5DB9257F9C}" sibTransId="{FF269234-C24A-4D31-9610-59801A847A98}"/>
    <dgm:cxn modelId="{7EED7BDF-193F-4BE8-92CD-26FBF842E1F8}" type="presOf" srcId="{7821C6B5-6E86-44A6-A138-4FFFE9BB0311}" destId="{B3B88525-F024-4C7C-A075-D0C47D10D49E}" srcOrd="0" destOrd="0" presId="urn:microsoft.com/office/officeart/2005/8/layout/radial1"/>
    <dgm:cxn modelId="{01BEFCEB-4058-4112-92BE-2AC09D9D93BD}" type="presOf" srcId="{C02C52ED-2B04-40BC-A4CC-808AB26C0A92}" destId="{A9CD4D52-A3D6-4821-AE06-603E480E5822}" srcOrd="1" destOrd="0" presId="urn:microsoft.com/office/officeart/2005/8/layout/radial1"/>
    <dgm:cxn modelId="{1BE7C1ED-0CA7-42CA-977F-7727D01AE9DB}" type="presOf" srcId="{6757B28C-28E1-4D0C-8566-1D877509D0CD}" destId="{97E90C11-BF47-460C-8918-23F7A9109333}" srcOrd="0" destOrd="0" presId="urn:microsoft.com/office/officeart/2005/8/layout/radial1"/>
    <dgm:cxn modelId="{24E0EDF3-3861-4D19-B596-39E3AAFB182B}" type="presOf" srcId="{F661E0F2-E23B-4631-ABF0-50ED7773EA01}" destId="{3B96BEA0-BB11-45B4-9738-0C27312B75AD}" srcOrd="0" destOrd="0" presId="urn:microsoft.com/office/officeart/2005/8/layout/radial1"/>
    <dgm:cxn modelId="{186482FF-43FE-43BD-AD3C-D77F7C13B7A9}" srcId="{E0648E00-D6EF-4398-A6FF-052C11E380E2}" destId="{5FBC291D-EC42-4A14-9CD1-0253523E6FE1}" srcOrd="5" destOrd="0" parTransId="{200FF177-A938-4604-B507-3BFF5B356B35}" sibTransId="{99ED0DC1-08D9-4E3A-B598-83146528898C}"/>
    <dgm:cxn modelId="{2E70C466-7A12-45C3-B835-1986B794361C}" type="presParOf" srcId="{1E1531E3-159A-4A6C-9CE7-F580409F551F}" destId="{D8EF63B3-5F3C-42BA-84DC-18DF6E5931B9}" srcOrd="0" destOrd="0" presId="urn:microsoft.com/office/officeart/2005/8/layout/radial1"/>
    <dgm:cxn modelId="{9F875C47-625E-4C95-8B21-5C7087BCC0CA}" type="presParOf" srcId="{1E1531E3-159A-4A6C-9CE7-F580409F551F}" destId="{AA60990A-CF66-44F1-9E8B-6D902F0FEF38}" srcOrd="1" destOrd="0" presId="urn:microsoft.com/office/officeart/2005/8/layout/radial1"/>
    <dgm:cxn modelId="{6F708AA7-9331-4EC3-928F-2BD1D83FF473}" type="presParOf" srcId="{AA60990A-CF66-44F1-9E8B-6D902F0FEF38}" destId="{1143B3A4-35A9-44F1-B448-198A65B11477}" srcOrd="0" destOrd="0" presId="urn:microsoft.com/office/officeart/2005/8/layout/radial1"/>
    <dgm:cxn modelId="{9F63CE38-67CE-4B03-879C-CD24B305974F}" type="presParOf" srcId="{1E1531E3-159A-4A6C-9CE7-F580409F551F}" destId="{3B7256D2-431B-40AD-B075-17858B6F021E}" srcOrd="2" destOrd="0" presId="urn:microsoft.com/office/officeart/2005/8/layout/radial1"/>
    <dgm:cxn modelId="{60377DDD-C2A5-4A6A-B98B-94E5AD904F4E}" type="presParOf" srcId="{1E1531E3-159A-4A6C-9CE7-F580409F551F}" destId="{64118E77-AAA1-490C-9C64-BC17D57D9D93}" srcOrd="3" destOrd="0" presId="urn:microsoft.com/office/officeart/2005/8/layout/radial1"/>
    <dgm:cxn modelId="{1B0A440D-31A7-4F5E-BB6B-62CC776455EC}" type="presParOf" srcId="{64118E77-AAA1-490C-9C64-BC17D57D9D93}" destId="{68884D69-EDA5-4DAA-8EF8-9CE10F79574D}" srcOrd="0" destOrd="0" presId="urn:microsoft.com/office/officeart/2005/8/layout/radial1"/>
    <dgm:cxn modelId="{D8F62CE2-F376-43FB-8D5C-CF3FF68C7F75}" type="presParOf" srcId="{1E1531E3-159A-4A6C-9CE7-F580409F551F}" destId="{FD217057-460A-4ABB-BE97-2C0CDFF6152A}" srcOrd="4" destOrd="0" presId="urn:microsoft.com/office/officeart/2005/8/layout/radial1"/>
    <dgm:cxn modelId="{832D8C7D-BCD0-4F19-A507-4D24D0AA9B77}" type="presParOf" srcId="{1E1531E3-159A-4A6C-9CE7-F580409F551F}" destId="{B3B88525-F024-4C7C-A075-D0C47D10D49E}" srcOrd="5" destOrd="0" presId="urn:microsoft.com/office/officeart/2005/8/layout/radial1"/>
    <dgm:cxn modelId="{1A0C4B89-7862-4E54-9447-9322D0E62FC5}" type="presParOf" srcId="{B3B88525-F024-4C7C-A075-D0C47D10D49E}" destId="{D031AE0E-3580-4404-B247-2CC5FE79BD72}" srcOrd="0" destOrd="0" presId="urn:microsoft.com/office/officeart/2005/8/layout/radial1"/>
    <dgm:cxn modelId="{1F048699-6D8D-4683-93A2-F5F911BC93C7}" type="presParOf" srcId="{1E1531E3-159A-4A6C-9CE7-F580409F551F}" destId="{6523AF08-55DB-4CDA-9BFB-0FD0DBF03969}" srcOrd="6" destOrd="0" presId="urn:microsoft.com/office/officeart/2005/8/layout/radial1"/>
    <dgm:cxn modelId="{F75CB150-68C6-4A1D-8375-C97D9CCC79DF}" type="presParOf" srcId="{1E1531E3-159A-4A6C-9CE7-F580409F551F}" destId="{2DA4B4F5-1BEE-4CE0-AA4F-F93A5C8B987F}" srcOrd="7" destOrd="0" presId="urn:microsoft.com/office/officeart/2005/8/layout/radial1"/>
    <dgm:cxn modelId="{4FF79221-D269-42EB-B9C0-3A6D7C23FE80}" type="presParOf" srcId="{2DA4B4F5-1BEE-4CE0-AA4F-F93A5C8B987F}" destId="{8329B824-5C45-49DB-8B76-3C95971633F9}" srcOrd="0" destOrd="0" presId="urn:microsoft.com/office/officeart/2005/8/layout/radial1"/>
    <dgm:cxn modelId="{1A7AEEB9-87B7-4814-8FA9-9C73223B5EDA}" type="presParOf" srcId="{1E1531E3-159A-4A6C-9CE7-F580409F551F}" destId="{3B96BEA0-BB11-45B4-9738-0C27312B75AD}" srcOrd="8" destOrd="0" presId="urn:microsoft.com/office/officeart/2005/8/layout/radial1"/>
    <dgm:cxn modelId="{C6E20F93-7DA9-4FA6-BB89-F54D56CC3BAC}" type="presParOf" srcId="{1E1531E3-159A-4A6C-9CE7-F580409F551F}" destId="{5E975B9E-463D-47BD-B958-52C0373FC87C}" srcOrd="9" destOrd="0" presId="urn:microsoft.com/office/officeart/2005/8/layout/radial1"/>
    <dgm:cxn modelId="{23548052-8393-49BE-915E-D6DAD1B50C70}" type="presParOf" srcId="{5E975B9E-463D-47BD-B958-52C0373FC87C}" destId="{32583197-2148-4CF1-8D21-B6E0E62A95E2}" srcOrd="0" destOrd="0" presId="urn:microsoft.com/office/officeart/2005/8/layout/radial1"/>
    <dgm:cxn modelId="{AC93DD77-EAA5-4000-B75C-1464858E16A3}" type="presParOf" srcId="{1E1531E3-159A-4A6C-9CE7-F580409F551F}" destId="{97E90C11-BF47-460C-8918-23F7A9109333}" srcOrd="10" destOrd="0" presId="urn:microsoft.com/office/officeart/2005/8/layout/radial1"/>
    <dgm:cxn modelId="{9C9427B7-D130-4AD9-A772-21BBEDAF36D2}" type="presParOf" srcId="{1E1531E3-159A-4A6C-9CE7-F580409F551F}" destId="{4E4D5F54-FB84-402E-8A6A-537E43AB0009}" srcOrd="11" destOrd="0" presId="urn:microsoft.com/office/officeart/2005/8/layout/radial1"/>
    <dgm:cxn modelId="{73C5E98D-79AB-4BB3-82F7-9EFA7AEB7F3F}" type="presParOf" srcId="{4E4D5F54-FB84-402E-8A6A-537E43AB0009}" destId="{6C9208F0-E74A-48AF-9511-C31811F560D8}" srcOrd="0" destOrd="0" presId="urn:microsoft.com/office/officeart/2005/8/layout/radial1"/>
    <dgm:cxn modelId="{F603E4DD-00AA-46E5-95D4-2A057A2A9F26}" type="presParOf" srcId="{1E1531E3-159A-4A6C-9CE7-F580409F551F}" destId="{F44B4CBC-A46B-4FEC-AD9F-56839BA83F46}" srcOrd="12" destOrd="0" presId="urn:microsoft.com/office/officeart/2005/8/layout/radial1"/>
    <dgm:cxn modelId="{0BE34362-DE2A-448D-A6AE-73BAFEC6995C}" type="presParOf" srcId="{1E1531E3-159A-4A6C-9CE7-F580409F551F}" destId="{8DED624B-D090-40DA-B268-766CA5835E15}" srcOrd="13" destOrd="0" presId="urn:microsoft.com/office/officeart/2005/8/layout/radial1"/>
    <dgm:cxn modelId="{7889AD89-5C74-404B-B46C-B0FEEE86DD15}" type="presParOf" srcId="{8DED624B-D090-40DA-B268-766CA5835E15}" destId="{A9CD4D52-A3D6-4821-AE06-603E480E5822}" srcOrd="0" destOrd="0" presId="urn:microsoft.com/office/officeart/2005/8/layout/radial1"/>
    <dgm:cxn modelId="{F5F65F35-0CB6-4493-9CBF-EF8280565393}" type="presParOf" srcId="{1E1531E3-159A-4A6C-9CE7-F580409F551F}" destId="{DF44C19A-9A43-4144-8B66-596DF5AFD6C8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8320A-A9BF-46B6-B59C-3CB2CD3ED4DF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AA78C14-5759-444D-9285-FADE3303643A}">
      <dgm:prSet phldrT="[Текст]" custT="1"/>
      <dgm:spPr>
        <a:solidFill>
          <a:srgbClr val="002060"/>
        </a:solidFill>
        <a:ln>
          <a:noFill/>
        </a:ln>
        <a:effectLst>
          <a:outerShdw blurRad="266700" dist="190500" dir="8100000" algn="ctr" rotWithShape="0">
            <a:srgbClr val="000000">
              <a:alpha val="15000"/>
            </a:srgbClr>
          </a:outerShdw>
        </a:effectLst>
      </dgm:spPr>
      <dgm:t>
        <a:bodyPr/>
        <a:lstStyle/>
        <a:p>
          <a:r>
            <a:rPr lang="ru-RU" sz="1800" b="1" spc="300" dirty="0"/>
            <a:t>ФГОС</a:t>
          </a:r>
        </a:p>
      </dgm:t>
    </dgm:pt>
    <dgm:pt modelId="{3F24B0DE-E01F-47EB-B44C-2E8842E7CE66}" type="parTrans" cxnId="{5D954650-20BF-40D9-836B-9E905CA6332C}">
      <dgm:prSet/>
      <dgm:spPr/>
      <dgm:t>
        <a:bodyPr/>
        <a:lstStyle/>
        <a:p>
          <a:endParaRPr lang="ru-RU"/>
        </a:p>
      </dgm:t>
    </dgm:pt>
    <dgm:pt modelId="{85050CCB-9823-4CD3-9353-AC313D89CD2E}" type="sibTrans" cxnId="{5D954650-20BF-40D9-836B-9E905CA6332C}">
      <dgm:prSet/>
      <dgm:spPr/>
      <dgm:t>
        <a:bodyPr/>
        <a:lstStyle/>
        <a:p>
          <a:endParaRPr lang="ru-RU"/>
        </a:p>
      </dgm:t>
    </dgm:pt>
    <dgm:pt modelId="{0F7CA6DA-949A-411B-8A33-A7F156BD2338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spc="300" dirty="0"/>
            <a:t>НАЧАЛЬНОГО</a:t>
          </a:r>
          <a:endParaRPr lang="en-US" b="1" spc="300" dirty="0"/>
        </a:p>
        <a:p>
          <a:r>
            <a:rPr lang="ru-RU" b="0" spc="300" dirty="0"/>
            <a:t>ОБЩЕГО</a:t>
          </a:r>
        </a:p>
      </dgm:t>
    </dgm:pt>
    <dgm:pt modelId="{AA6F771B-C861-4225-A183-B455576F49E4}" type="parTrans" cxnId="{CBAA124B-83B8-4934-A497-E026ECD894FF}">
      <dgm:prSet/>
      <dgm:spPr>
        <a:ln w="38100" cap="rnd">
          <a:solidFill>
            <a:schemeClr val="bg1">
              <a:lumMod val="85000"/>
            </a:schemeClr>
          </a:solidFill>
          <a:prstDash val="sysDot"/>
          <a:round/>
        </a:ln>
      </dgm:spPr>
      <dgm:t>
        <a:bodyPr/>
        <a:lstStyle/>
        <a:p>
          <a:endParaRPr lang="ru-RU"/>
        </a:p>
      </dgm:t>
    </dgm:pt>
    <dgm:pt modelId="{4395DFDD-E5D3-40CA-8C98-A70358F5BF3B}" type="sibTrans" cxnId="{CBAA124B-83B8-4934-A497-E026ECD894FF}">
      <dgm:prSet/>
      <dgm:spPr/>
      <dgm:t>
        <a:bodyPr/>
        <a:lstStyle/>
        <a:p>
          <a:endParaRPr lang="ru-RU"/>
        </a:p>
      </dgm:t>
    </dgm:pt>
    <dgm:pt modelId="{952DA6E3-C709-4B3C-9249-AE4450437940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/>
            <a:t>ФГОС</a:t>
          </a:r>
        </a:p>
      </dgm:t>
    </dgm:pt>
    <dgm:pt modelId="{D896827B-F5AD-4CF1-B7B7-4F26A157EA81}" type="parTrans" cxnId="{82151146-8063-448D-BF9B-3AA63CC33BBF}">
      <dgm:prSet/>
      <dgm:spPr>
        <a:ln w="38100" cap="rnd">
          <a:solidFill>
            <a:schemeClr val="bg1">
              <a:lumMod val="85000"/>
            </a:schemeClr>
          </a:solidFill>
          <a:prstDash val="sysDot"/>
          <a:round/>
        </a:ln>
      </dgm:spPr>
      <dgm:t>
        <a:bodyPr/>
        <a:lstStyle/>
        <a:p>
          <a:endParaRPr lang="ru-RU"/>
        </a:p>
      </dgm:t>
    </dgm:pt>
    <dgm:pt modelId="{F9595D5E-D4AF-44C3-8F84-F06818C1FA45}" type="sibTrans" cxnId="{82151146-8063-448D-BF9B-3AA63CC33BBF}">
      <dgm:prSet/>
      <dgm:spPr/>
      <dgm:t>
        <a:bodyPr/>
        <a:lstStyle/>
        <a:p>
          <a:endParaRPr lang="ru-RU"/>
        </a:p>
      </dgm:t>
    </dgm:pt>
    <dgm:pt modelId="{4F16001F-8A9D-43D0-A195-2BF42C86C715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/>
            <a:t>Стандарт для обучающихся с интеллектуальными нарушениями</a:t>
          </a:r>
        </a:p>
      </dgm:t>
    </dgm:pt>
    <dgm:pt modelId="{4A6A880A-FED0-4906-A3BE-8907240DAB36}" type="parTrans" cxnId="{7191FF92-3A68-437E-B9BD-6E9E280B5B4E}">
      <dgm:prSet/>
      <dgm:spPr>
        <a:ln w="38100" cap="rnd">
          <a:solidFill>
            <a:schemeClr val="bg1">
              <a:lumMod val="85000"/>
            </a:schemeClr>
          </a:solidFill>
          <a:prstDash val="sysDot"/>
          <a:round/>
        </a:ln>
      </dgm:spPr>
      <dgm:t>
        <a:bodyPr/>
        <a:lstStyle/>
        <a:p>
          <a:endParaRPr lang="ru-RU"/>
        </a:p>
      </dgm:t>
    </dgm:pt>
    <dgm:pt modelId="{92159ED9-EECB-4E9E-ADD9-C4F6F459D4EA}" type="sibTrans" cxnId="{7191FF92-3A68-437E-B9BD-6E9E280B5B4E}">
      <dgm:prSet/>
      <dgm:spPr/>
      <dgm:t>
        <a:bodyPr/>
        <a:lstStyle/>
        <a:p>
          <a:endParaRPr lang="ru-RU"/>
        </a:p>
      </dgm:t>
    </dgm:pt>
    <dgm:pt modelId="{09D54C7A-F120-4FF0-944C-C7AA0F413A86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spc="300" dirty="0"/>
            <a:t>ОСНОВНОГО</a:t>
          </a:r>
          <a:endParaRPr lang="en-US" b="1" spc="300" dirty="0"/>
        </a:p>
        <a:p>
          <a:r>
            <a:rPr lang="ru-RU" b="0" spc="300" dirty="0"/>
            <a:t>ОБЩЕГО</a:t>
          </a:r>
        </a:p>
      </dgm:t>
    </dgm:pt>
    <dgm:pt modelId="{FFC5633C-78FF-4DBA-92D7-CFDC549B082B}" type="parTrans" cxnId="{6EFFE35C-D5B4-4539-B9A9-22D7DB616CDB}">
      <dgm:prSet/>
      <dgm:spPr>
        <a:ln w="38100" cap="rnd">
          <a:solidFill>
            <a:schemeClr val="bg1">
              <a:lumMod val="85000"/>
            </a:schemeClr>
          </a:solidFill>
          <a:prstDash val="sysDot"/>
          <a:round/>
        </a:ln>
      </dgm:spPr>
      <dgm:t>
        <a:bodyPr/>
        <a:lstStyle/>
        <a:p>
          <a:endParaRPr lang="ru-RU"/>
        </a:p>
      </dgm:t>
    </dgm:pt>
    <dgm:pt modelId="{A85A6095-6E39-4BDF-88A0-431755390957}" type="sibTrans" cxnId="{6EFFE35C-D5B4-4539-B9A9-22D7DB616CDB}">
      <dgm:prSet/>
      <dgm:spPr/>
      <dgm:t>
        <a:bodyPr/>
        <a:lstStyle/>
        <a:p>
          <a:endParaRPr lang="ru-RU"/>
        </a:p>
      </dgm:t>
    </dgm:pt>
    <dgm:pt modelId="{3211DFA6-6A27-4209-BF39-9AC0ECFBA2E4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/>
            <a:t>Требования содержащиеся в адаптированных ПООП</a:t>
          </a:r>
        </a:p>
      </dgm:t>
    </dgm:pt>
    <dgm:pt modelId="{F774BC79-FC84-4173-911D-DDF1A9F68652}" type="parTrans" cxnId="{C2E1B487-2867-4D7D-ACD9-E1DAC578D2EE}">
      <dgm:prSet/>
      <dgm:spPr>
        <a:ln w="38100" cap="rnd">
          <a:solidFill>
            <a:schemeClr val="bg1">
              <a:lumMod val="85000"/>
            </a:schemeClr>
          </a:solidFill>
          <a:prstDash val="sysDot"/>
          <a:round/>
        </a:ln>
      </dgm:spPr>
      <dgm:t>
        <a:bodyPr/>
        <a:lstStyle/>
        <a:p>
          <a:endParaRPr lang="ru-RU"/>
        </a:p>
      </dgm:t>
    </dgm:pt>
    <dgm:pt modelId="{23E7F816-25D7-4626-8F34-C85DD08D2CD3}" type="sibTrans" cxnId="{C2E1B487-2867-4D7D-ACD9-E1DAC578D2EE}">
      <dgm:prSet/>
      <dgm:spPr/>
      <dgm:t>
        <a:bodyPr/>
        <a:lstStyle/>
        <a:p>
          <a:endParaRPr lang="ru-RU"/>
        </a:p>
      </dgm:t>
    </dgm:pt>
    <dgm:pt modelId="{6C06DE81-54B7-4C4C-B528-91644A3A1AEE}">
      <dgm:prSet/>
      <dgm:spPr>
        <a:solidFill>
          <a:schemeClr val="accent2"/>
        </a:solidFill>
      </dgm:spPr>
      <dgm:t>
        <a:bodyPr/>
        <a:lstStyle/>
        <a:p>
          <a:r>
            <a:rPr lang="ru-RU" dirty="0"/>
            <a:t>Стандарт для обучающихся с ОВЗ</a:t>
          </a:r>
        </a:p>
      </dgm:t>
    </dgm:pt>
    <dgm:pt modelId="{4B6AC70D-6629-4269-B508-4EE019ED6FC9}" type="parTrans" cxnId="{715D4571-E595-4AA5-9967-01DAFEF34A26}">
      <dgm:prSet/>
      <dgm:spPr>
        <a:ln w="38100" cap="rnd">
          <a:solidFill>
            <a:schemeClr val="bg1">
              <a:lumMod val="85000"/>
            </a:schemeClr>
          </a:solidFill>
          <a:prstDash val="sysDot"/>
          <a:round/>
        </a:ln>
      </dgm:spPr>
      <dgm:t>
        <a:bodyPr/>
        <a:lstStyle/>
        <a:p>
          <a:endParaRPr lang="ru-RU"/>
        </a:p>
      </dgm:t>
    </dgm:pt>
    <dgm:pt modelId="{36CA8933-4A52-409C-924B-2FB2316A7724}" type="sibTrans" cxnId="{715D4571-E595-4AA5-9967-01DAFEF34A26}">
      <dgm:prSet/>
      <dgm:spPr/>
      <dgm:t>
        <a:bodyPr/>
        <a:lstStyle/>
        <a:p>
          <a:endParaRPr lang="ru-RU"/>
        </a:p>
      </dgm:t>
    </dgm:pt>
    <dgm:pt modelId="{02568B38-5AA5-46DD-80BA-99617ABD732B}" type="pres">
      <dgm:prSet presAssocID="{5368320A-A9BF-46B6-B59C-3CB2CD3ED4D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F392CFA-2E8D-4E86-AFB9-EE819FFF0B63}" type="pres">
      <dgm:prSet presAssocID="{8AA78C14-5759-444D-9285-FADE3303643A}" presName="root1" presStyleCnt="0"/>
      <dgm:spPr/>
    </dgm:pt>
    <dgm:pt modelId="{25D3E713-846B-4384-87F1-0C85BC1639A8}" type="pres">
      <dgm:prSet presAssocID="{8AA78C14-5759-444D-9285-FADE3303643A}" presName="LevelOneTextNode" presStyleLbl="node0" presStyleIdx="0" presStyleCnt="1" custScaleX="64935" custScaleY="129713">
        <dgm:presLayoutVars>
          <dgm:chPref val="3"/>
        </dgm:presLayoutVars>
      </dgm:prSet>
      <dgm:spPr>
        <a:prstGeom prst="ellipse">
          <a:avLst/>
        </a:prstGeom>
      </dgm:spPr>
    </dgm:pt>
    <dgm:pt modelId="{8DBFD0BC-5A93-44C7-940D-20DFD5B5D7FB}" type="pres">
      <dgm:prSet presAssocID="{8AA78C14-5759-444D-9285-FADE3303643A}" presName="level2hierChild" presStyleCnt="0"/>
      <dgm:spPr/>
    </dgm:pt>
    <dgm:pt modelId="{50D60246-C71B-468E-B089-743FD5715E0C}" type="pres">
      <dgm:prSet presAssocID="{AA6F771B-C861-4225-A183-B455576F49E4}" presName="conn2-1" presStyleLbl="parChTrans1D2" presStyleIdx="0" presStyleCnt="2"/>
      <dgm:spPr/>
    </dgm:pt>
    <dgm:pt modelId="{27B70FBA-1C18-4424-9963-9DE4A52BBC97}" type="pres">
      <dgm:prSet presAssocID="{AA6F771B-C861-4225-A183-B455576F49E4}" presName="connTx" presStyleLbl="parChTrans1D2" presStyleIdx="0" presStyleCnt="2"/>
      <dgm:spPr/>
    </dgm:pt>
    <dgm:pt modelId="{D56088E5-8BB1-442C-945A-53A8E6D608C7}" type="pres">
      <dgm:prSet presAssocID="{0F7CA6DA-949A-411B-8A33-A7F156BD2338}" presName="root2" presStyleCnt="0"/>
      <dgm:spPr/>
    </dgm:pt>
    <dgm:pt modelId="{8DBE11F6-A0A0-4738-97E1-3197612C7850}" type="pres">
      <dgm:prSet presAssocID="{0F7CA6DA-949A-411B-8A33-A7F156BD2338}" presName="LevelTwoTextNode" presStyleLbl="node2" presStyleIdx="0" presStyleCnt="2">
        <dgm:presLayoutVars>
          <dgm:chPref val="3"/>
        </dgm:presLayoutVars>
      </dgm:prSet>
      <dgm:spPr/>
    </dgm:pt>
    <dgm:pt modelId="{4325E219-DA55-4B68-BE99-A4B7D18C4AA6}" type="pres">
      <dgm:prSet presAssocID="{0F7CA6DA-949A-411B-8A33-A7F156BD2338}" presName="level3hierChild" presStyleCnt="0"/>
      <dgm:spPr/>
    </dgm:pt>
    <dgm:pt modelId="{243AA3C5-9F44-4376-961F-068CC2B7B7E7}" type="pres">
      <dgm:prSet presAssocID="{D896827B-F5AD-4CF1-B7B7-4F26A157EA81}" presName="conn2-1" presStyleLbl="parChTrans1D3" presStyleIdx="0" presStyleCnt="4"/>
      <dgm:spPr/>
    </dgm:pt>
    <dgm:pt modelId="{B84AB954-9418-4471-B3A8-BAB081BF7B3D}" type="pres">
      <dgm:prSet presAssocID="{D896827B-F5AD-4CF1-B7B7-4F26A157EA81}" presName="connTx" presStyleLbl="parChTrans1D3" presStyleIdx="0" presStyleCnt="4"/>
      <dgm:spPr/>
    </dgm:pt>
    <dgm:pt modelId="{FDE823A8-E3E3-42F1-BE55-A3FDC5BBCBB7}" type="pres">
      <dgm:prSet presAssocID="{952DA6E3-C709-4B3C-9249-AE4450437940}" presName="root2" presStyleCnt="0"/>
      <dgm:spPr/>
    </dgm:pt>
    <dgm:pt modelId="{505C0510-F22C-4445-AD96-9ACF9CA31101}" type="pres">
      <dgm:prSet presAssocID="{952DA6E3-C709-4B3C-9249-AE4450437940}" presName="LevelTwoTextNode" presStyleLbl="node3" presStyleIdx="0" presStyleCnt="4">
        <dgm:presLayoutVars>
          <dgm:chPref val="3"/>
        </dgm:presLayoutVars>
      </dgm:prSet>
      <dgm:spPr/>
    </dgm:pt>
    <dgm:pt modelId="{6CDCCA67-B0B7-4D8B-9106-443082F9B908}" type="pres">
      <dgm:prSet presAssocID="{952DA6E3-C709-4B3C-9249-AE4450437940}" presName="level3hierChild" presStyleCnt="0"/>
      <dgm:spPr/>
    </dgm:pt>
    <dgm:pt modelId="{A086B36C-9582-4472-B104-7D5FC645743F}" type="pres">
      <dgm:prSet presAssocID="{4A6A880A-FED0-4906-A3BE-8907240DAB36}" presName="conn2-1" presStyleLbl="parChTrans1D3" presStyleIdx="1" presStyleCnt="4"/>
      <dgm:spPr/>
    </dgm:pt>
    <dgm:pt modelId="{73B1A795-D3F5-42D2-9F98-575319288595}" type="pres">
      <dgm:prSet presAssocID="{4A6A880A-FED0-4906-A3BE-8907240DAB36}" presName="connTx" presStyleLbl="parChTrans1D3" presStyleIdx="1" presStyleCnt="4"/>
      <dgm:spPr/>
    </dgm:pt>
    <dgm:pt modelId="{20A5A2BC-DCD3-4FFD-A901-54F9EEBC923E}" type="pres">
      <dgm:prSet presAssocID="{4F16001F-8A9D-43D0-A195-2BF42C86C715}" presName="root2" presStyleCnt="0"/>
      <dgm:spPr/>
    </dgm:pt>
    <dgm:pt modelId="{13058D1C-A6D5-42EE-947F-77DE2793E536}" type="pres">
      <dgm:prSet presAssocID="{4F16001F-8A9D-43D0-A195-2BF42C86C715}" presName="LevelTwoTextNode" presStyleLbl="node3" presStyleIdx="1" presStyleCnt="4">
        <dgm:presLayoutVars>
          <dgm:chPref val="3"/>
        </dgm:presLayoutVars>
      </dgm:prSet>
      <dgm:spPr/>
    </dgm:pt>
    <dgm:pt modelId="{0695FB4A-4AE6-44AD-9B39-5C1579CD8953}" type="pres">
      <dgm:prSet presAssocID="{4F16001F-8A9D-43D0-A195-2BF42C86C715}" presName="level3hierChild" presStyleCnt="0"/>
      <dgm:spPr/>
    </dgm:pt>
    <dgm:pt modelId="{7064D2A3-837E-498C-8474-B22C4BF35AF7}" type="pres">
      <dgm:prSet presAssocID="{4B6AC70D-6629-4269-B508-4EE019ED6FC9}" presName="conn2-1" presStyleLbl="parChTrans1D3" presStyleIdx="2" presStyleCnt="4"/>
      <dgm:spPr/>
    </dgm:pt>
    <dgm:pt modelId="{E55B3ACF-0B98-470B-AFF9-CE9B5EF5C864}" type="pres">
      <dgm:prSet presAssocID="{4B6AC70D-6629-4269-B508-4EE019ED6FC9}" presName="connTx" presStyleLbl="parChTrans1D3" presStyleIdx="2" presStyleCnt="4"/>
      <dgm:spPr/>
    </dgm:pt>
    <dgm:pt modelId="{4B40F46B-3BD9-4859-8D08-F0CC2DA3C93F}" type="pres">
      <dgm:prSet presAssocID="{6C06DE81-54B7-4C4C-B528-91644A3A1AEE}" presName="root2" presStyleCnt="0"/>
      <dgm:spPr/>
    </dgm:pt>
    <dgm:pt modelId="{B1838A2D-14F0-483D-B178-0EE63F41C6CA}" type="pres">
      <dgm:prSet presAssocID="{6C06DE81-54B7-4C4C-B528-91644A3A1AEE}" presName="LevelTwoTextNode" presStyleLbl="node3" presStyleIdx="2" presStyleCnt="4">
        <dgm:presLayoutVars>
          <dgm:chPref val="3"/>
        </dgm:presLayoutVars>
      </dgm:prSet>
      <dgm:spPr/>
    </dgm:pt>
    <dgm:pt modelId="{406C8D19-993E-4BDA-A741-E8AC4FBBD2BC}" type="pres">
      <dgm:prSet presAssocID="{6C06DE81-54B7-4C4C-B528-91644A3A1AEE}" presName="level3hierChild" presStyleCnt="0"/>
      <dgm:spPr/>
    </dgm:pt>
    <dgm:pt modelId="{B6606A15-F243-4DD8-BE45-F8DB32D3865A}" type="pres">
      <dgm:prSet presAssocID="{FFC5633C-78FF-4DBA-92D7-CFDC549B082B}" presName="conn2-1" presStyleLbl="parChTrans1D2" presStyleIdx="1" presStyleCnt="2"/>
      <dgm:spPr/>
    </dgm:pt>
    <dgm:pt modelId="{3CC1EF55-C622-4252-9A02-4D39EE5A29D6}" type="pres">
      <dgm:prSet presAssocID="{FFC5633C-78FF-4DBA-92D7-CFDC549B082B}" presName="connTx" presStyleLbl="parChTrans1D2" presStyleIdx="1" presStyleCnt="2"/>
      <dgm:spPr/>
    </dgm:pt>
    <dgm:pt modelId="{24D684C2-5DB5-43CB-8AE3-1993F45EA070}" type="pres">
      <dgm:prSet presAssocID="{09D54C7A-F120-4FF0-944C-C7AA0F413A86}" presName="root2" presStyleCnt="0"/>
      <dgm:spPr/>
    </dgm:pt>
    <dgm:pt modelId="{4514151A-5A26-433B-B263-F0F38558BD39}" type="pres">
      <dgm:prSet presAssocID="{09D54C7A-F120-4FF0-944C-C7AA0F413A86}" presName="LevelTwoTextNode" presStyleLbl="node2" presStyleIdx="1" presStyleCnt="2">
        <dgm:presLayoutVars>
          <dgm:chPref val="3"/>
        </dgm:presLayoutVars>
      </dgm:prSet>
      <dgm:spPr/>
    </dgm:pt>
    <dgm:pt modelId="{38C62AF1-6CC4-454A-ABB4-4B25357E5B0A}" type="pres">
      <dgm:prSet presAssocID="{09D54C7A-F120-4FF0-944C-C7AA0F413A86}" presName="level3hierChild" presStyleCnt="0"/>
      <dgm:spPr/>
    </dgm:pt>
    <dgm:pt modelId="{932A682C-B426-4BBF-A529-1FD3519F0B18}" type="pres">
      <dgm:prSet presAssocID="{F774BC79-FC84-4173-911D-DDF1A9F68652}" presName="conn2-1" presStyleLbl="parChTrans1D3" presStyleIdx="3" presStyleCnt="4"/>
      <dgm:spPr/>
    </dgm:pt>
    <dgm:pt modelId="{0728DEBA-0A70-4EE4-93B6-01AACD01735F}" type="pres">
      <dgm:prSet presAssocID="{F774BC79-FC84-4173-911D-DDF1A9F68652}" presName="connTx" presStyleLbl="parChTrans1D3" presStyleIdx="3" presStyleCnt="4"/>
      <dgm:spPr/>
    </dgm:pt>
    <dgm:pt modelId="{38BFC894-0FA7-49A1-92EC-B2A163F03E29}" type="pres">
      <dgm:prSet presAssocID="{3211DFA6-6A27-4209-BF39-9AC0ECFBA2E4}" presName="root2" presStyleCnt="0"/>
      <dgm:spPr/>
    </dgm:pt>
    <dgm:pt modelId="{0166AC04-7250-4824-9BA3-F520BE4E663E}" type="pres">
      <dgm:prSet presAssocID="{3211DFA6-6A27-4209-BF39-9AC0ECFBA2E4}" presName="LevelTwoTextNode" presStyleLbl="node3" presStyleIdx="3" presStyleCnt="4">
        <dgm:presLayoutVars>
          <dgm:chPref val="3"/>
        </dgm:presLayoutVars>
      </dgm:prSet>
      <dgm:spPr/>
    </dgm:pt>
    <dgm:pt modelId="{5BC33242-6C43-4F74-B3D6-EF12D047B498}" type="pres">
      <dgm:prSet presAssocID="{3211DFA6-6A27-4209-BF39-9AC0ECFBA2E4}" presName="level3hierChild" presStyleCnt="0"/>
      <dgm:spPr/>
    </dgm:pt>
  </dgm:ptLst>
  <dgm:cxnLst>
    <dgm:cxn modelId="{EA03FD05-FDFC-4FE4-BB86-731CE48109A8}" type="presOf" srcId="{4A6A880A-FED0-4906-A3BE-8907240DAB36}" destId="{73B1A795-D3F5-42D2-9F98-575319288595}" srcOrd="1" destOrd="0" presId="urn:microsoft.com/office/officeart/2005/8/layout/hierarchy2"/>
    <dgm:cxn modelId="{AD7F9D0E-C835-46DA-B023-D46E94990249}" type="presOf" srcId="{FFC5633C-78FF-4DBA-92D7-CFDC549B082B}" destId="{B6606A15-F243-4DD8-BE45-F8DB32D3865A}" srcOrd="0" destOrd="0" presId="urn:microsoft.com/office/officeart/2005/8/layout/hierarchy2"/>
    <dgm:cxn modelId="{DBE7091C-B737-43E9-98A7-768EC0B23F27}" type="presOf" srcId="{4A6A880A-FED0-4906-A3BE-8907240DAB36}" destId="{A086B36C-9582-4472-B104-7D5FC645743F}" srcOrd="0" destOrd="0" presId="urn:microsoft.com/office/officeart/2005/8/layout/hierarchy2"/>
    <dgm:cxn modelId="{641D9A2C-B0F9-4106-B29D-A559B0993BDE}" type="presOf" srcId="{F774BC79-FC84-4173-911D-DDF1A9F68652}" destId="{932A682C-B426-4BBF-A529-1FD3519F0B18}" srcOrd="0" destOrd="0" presId="urn:microsoft.com/office/officeart/2005/8/layout/hierarchy2"/>
    <dgm:cxn modelId="{6EFFE35C-D5B4-4539-B9A9-22D7DB616CDB}" srcId="{8AA78C14-5759-444D-9285-FADE3303643A}" destId="{09D54C7A-F120-4FF0-944C-C7AA0F413A86}" srcOrd="1" destOrd="0" parTransId="{FFC5633C-78FF-4DBA-92D7-CFDC549B082B}" sibTransId="{A85A6095-6E39-4BDF-88A0-431755390957}"/>
    <dgm:cxn modelId="{00A3365E-6779-492B-BC25-C3826B735C0B}" type="presOf" srcId="{8AA78C14-5759-444D-9285-FADE3303643A}" destId="{25D3E713-846B-4384-87F1-0C85BC1639A8}" srcOrd="0" destOrd="0" presId="urn:microsoft.com/office/officeart/2005/8/layout/hierarchy2"/>
    <dgm:cxn modelId="{82151146-8063-448D-BF9B-3AA63CC33BBF}" srcId="{0F7CA6DA-949A-411B-8A33-A7F156BD2338}" destId="{952DA6E3-C709-4B3C-9249-AE4450437940}" srcOrd="0" destOrd="0" parTransId="{D896827B-F5AD-4CF1-B7B7-4F26A157EA81}" sibTransId="{F9595D5E-D4AF-44C3-8F84-F06818C1FA45}"/>
    <dgm:cxn modelId="{CBAA124B-83B8-4934-A497-E026ECD894FF}" srcId="{8AA78C14-5759-444D-9285-FADE3303643A}" destId="{0F7CA6DA-949A-411B-8A33-A7F156BD2338}" srcOrd="0" destOrd="0" parTransId="{AA6F771B-C861-4225-A183-B455576F49E4}" sibTransId="{4395DFDD-E5D3-40CA-8C98-A70358F5BF3B}"/>
    <dgm:cxn modelId="{8240004D-CB23-47CF-98F6-824751441A3E}" type="presOf" srcId="{D896827B-F5AD-4CF1-B7B7-4F26A157EA81}" destId="{243AA3C5-9F44-4376-961F-068CC2B7B7E7}" srcOrd="0" destOrd="0" presId="urn:microsoft.com/office/officeart/2005/8/layout/hierarchy2"/>
    <dgm:cxn modelId="{5D954650-20BF-40D9-836B-9E905CA6332C}" srcId="{5368320A-A9BF-46B6-B59C-3CB2CD3ED4DF}" destId="{8AA78C14-5759-444D-9285-FADE3303643A}" srcOrd="0" destOrd="0" parTransId="{3F24B0DE-E01F-47EB-B44C-2E8842E7CE66}" sibTransId="{85050CCB-9823-4CD3-9353-AC313D89CD2E}"/>
    <dgm:cxn modelId="{715D4571-E595-4AA5-9967-01DAFEF34A26}" srcId="{0F7CA6DA-949A-411B-8A33-A7F156BD2338}" destId="{6C06DE81-54B7-4C4C-B528-91644A3A1AEE}" srcOrd="2" destOrd="0" parTransId="{4B6AC70D-6629-4269-B508-4EE019ED6FC9}" sibTransId="{36CA8933-4A52-409C-924B-2FB2316A7724}"/>
    <dgm:cxn modelId="{59FC2077-BECD-4606-956A-AA71BB232821}" type="presOf" srcId="{4F16001F-8A9D-43D0-A195-2BF42C86C715}" destId="{13058D1C-A6D5-42EE-947F-77DE2793E536}" srcOrd="0" destOrd="0" presId="urn:microsoft.com/office/officeart/2005/8/layout/hierarchy2"/>
    <dgm:cxn modelId="{31683557-C658-4044-954A-4469BD77F1D6}" type="presOf" srcId="{FFC5633C-78FF-4DBA-92D7-CFDC549B082B}" destId="{3CC1EF55-C622-4252-9A02-4D39EE5A29D6}" srcOrd="1" destOrd="0" presId="urn:microsoft.com/office/officeart/2005/8/layout/hierarchy2"/>
    <dgm:cxn modelId="{A0AD2A5A-27D6-402C-8647-B6C706DB7B82}" type="presOf" srcId="{3211DFA6-6A27-4209-BF39-9AC0ECFBA2E4}" destId="{0166AC04-7250-4824-9BA3-F520BE4E663E}" srcOrd="0" destOrd="0" presId="urn:microsoft.com/office/officeart/2005/8/layout/hierarchy2"/>
    <dgm:cxn modelId="{30F05481-6E49-4C92-9EA5-61B2C0AD4A8F}" type="presOf" srcId="{6C06DE81-54B7-4C4C-B528-91644A3A1AEE}" destId="{B1838A2D-14F0-483D-B178-0EE63F41C6CA}" srcOrd="0" destOrd="0" presId="urn:microsoft.com/office/officeart/2005/8/layout/hierarchy2"/>
    <dgm:cxn modelId="{C2E1B487-2867-4D7D-ACD9-E1DAC578D2EE}" srcId="{09D54C7A-F120-4FF0-944C-C7AA0F413A86}" destId="{3211DFA6-6A27-4209-BF39-9AC0ECFBA2E4}" srcOrd="0" destOrd="0" parTransId="{F774BC79-FC84-4173-911D-DDF1A9F68652}" sibTransId="{23E7F816-25D7-4626-8F34-C85DD08D2CD3}"/>
    <dgm:cxn modelId="{7191FF92-3A68-437E-B9BD-6E9E280B5B4E}" srcId="{0F7CA6DA-949A-411B-8A33-A7F156BD2338}" destId="{4F16001F-8A9D-43D0-A195-2BF42C86C715}" srcOrd="1" destOrd="0" parTransId="{4A6A880A-FED0-4906-A3BE-8907240DAB36}" sibTransId="{92159ED9-EECB-4E9E-ADD9-C4F6F459D4EA}"/>
    <dgm:cxn modelId="{890F4F96-B53F-4C61-AA67-824C5259A927}" type="presOf" srcId="{F774BC79-FC84-4173-911D-DDF1A9F68652}" destId="{0728DEBA-0A70-4EE4-93B6-01AACD01735F}" srcOrd="1" destOrd="0" presId="urn:microsoft.com/office/officeart/2005/8/layout/hierarchy2"/>
    <dgm:cxn modelId="{DBE8D2A6-3731-424A-9A40-D00188FF437B}" type="presOf" srcId="{952DA6E3-C709-4B3C-9249-AE4450437940}" destId="{505C0510-F22C-4445-AD96-9ACF9CA31101}" srcOrd="0" destOrd="0" presId="urn:microsoft.com/office/officeart/2005/8/layout/hierarchy2"/>
    <dgm:cxn modelId="{A7AAF0AD-D9C4-419B-8A1A-152AB2EE4F8A}" type="presOf" srcId="{D896827B-F5AD-4CF1-B7B7-4F26A157EA81}" destId="{B84AB954-9418-4471-B3A8-BAB081BF7B3D}" srcOrd="1" destOrd="0" presId="urn:microsoft.com/office/officeart/2005/8/layout/hierarchy2"/>
    <dgm:cxn modelId="{133E35B0-EB54-4009-B51E-DAF3F4170DBE}" type="presOf" srcId="{0F7CA6DA-949A-411B-8A33-A7F156BD2338}" destId="{8DBE11F6-A0A0-4738-97E1-3197612C7850}" srcOrd="0" destOrd="0" presId="urn:microsoft.com/office/officeart/2005/8/layout/hierarchy2"/>
    <dgm:cxn modelId="{02D5ECB7-7071-4D8B-92AA-642B072C11D5}" type="presOf" srcId="{4B6AC70D-6629-4269-B508-4EE019ED6FC9}" destId="{E55B3ACF-0B98-470B-AFF9-CE9B5EF5C864}" srcOrd="1" destOrd="0" presId="urn:microsoft.com/office/officeart/2005/8/layout/hierarchy2"/>
    <dgm:cxn modelId="{570EA8C7-33F0-4EFA-BA75-5983D475EFAF}" type="presOf" srcId="{AA6F771B-C861-4225-A183-B455576F49E4}" destId="{27B70FBA-1C18-4424-9963-9DE4A52BBC97}" srcOrd="1" destOrd="0" presId="urn:microsoft.com/office/officeart/2005/8/layout/hierarchy2"/>
    <dgm:cxn modelId="{E106C0DD-D224-495D-B22C-D5298E9D5739}" type="presOf" srcId="{5368320A-A9BF-46B6-B59C-3CB2CD3ED4DF}" destId="{02568B38-5AA5-46DD-80BA-99617ABD732B}" srcOrd="0" destOrd="0" presId="urn:microsoft.com/office/officeart/2005/8/layout/hierarchy2"/>
    <dgm:cxn modelId="{80D21FE4-A13B-4DF0-AE73-991C7129C26F}" type="presOf" srcId="{AA6F771B-C861-4225-A183-B455576F49E4}" destId="{50D60246-C71B-468E-B089-743FD5715E0C}" srcOrd="0" destOrd="0" presId="urn:microsoft.com/office/officeart/2005/8/layout/hierarchy2"/>
    <dgm:cxn modelId="{088C55EB-FE96-4882-BEE0-62D22A9D73FB}" type="presOf" srcId="{09D54C7A-F120-4FF0-944C-C7AA0F413A86}" destId="{4514151A-5A26-433B-B263-F0F38558BD39}" srcOrd="0" destOrd="0" presId="urn:microsoft.com/office/officeart/2005/8/layout/hierarchy2"/>
    <dgm:cxn modelId="{61A9F2FD-252C-495E-BEC8-61ADB5AD407E}" type="presOf" srcId="{4B6AC70D-6629-4269-B508-4EE019ED6FC9}" destId="{7064D2A3-837E-498C-8474-B22C4BF35AF7}" srcOrd="0" destOrd="0" presId="urn:microsoft.com/office/officeart/2005/8/layout/hierarchy2"/>
    <dgm:cxn modelId="{215333D6-6172-44F9-A93F-F94D2DE81671}" type="presParOf" srcId="{02568B38-5AA5-46DD-80BA-99617ABD732B}" destId="{4F392CFA-2E8D-4E86-AFB9-EE819FFF0B63}" srcOrd="0" destOrd="0" presId="urn:microsoft.com/office/officeart/2005/8/layout/hierarchy2"/>
    <dgm:cxn modelId="{ABA06A84-B4CD-4486-9291-E7E9E766232C}" type="presParOf" srcId="{4F392CFA-2E8D-4E86-AFB9-EE819FFF0B63}" destId="{25D3E713-846B-4384-87F1-0C85BC1639A8}" srcOrd="0" destOrd="0" presId="urn:microsoft.com/office/officeart/2005/8/layout/hierarchy2"/>
    <dgm:cxn modelId="{A7ACD361-CD7E-419D-AB18-54447D46A9E6}" type="presParOf" srcId="{4F392CFA-2E8D-4E86-AFB9-EE819FFF0B63}" destId="{8DBFD0BC-5A93-44C7-940D-20DFD5B5D7FB}" srcOrd="1" destOrd="0" presId="urn:microsoft.com/office/officeart/2005/8/layout/hierarchy2"/>
    <dgm:cxn modelId="{4B4ED89E-7A9B-4F91-963C-30088EF52FBF}" type="presParOf" srcId="{8DBFD0BC-5A93-44C7-940D-20DFD5B5D7FB}" destId="{50D60246-C71B-468E-B089-743FD5715E0C}" srcOrd="0" destOrd="0" presId="urn:microsoft.com/office/officeart/2005/8/layout/hierarchy2"/>
    <dgm:cxn modelId="{EEE903F3-CB53-4E47-ADED-685D7D1BAB7B}" type="presParOf" srcId="{50D60246-C71B-468E-B089-743FD5715E0C}" destId="{27B70FBA-1C18-4424-9963-9DE4A52BBC97}" srcOrd="0" destOrd="0" presId="urn:microsoft.com/office/officeart/2005/8/layout/hierarchy2"/>
    <dgm:cxn modelId="{0D345A65-556E-4CC3-A4BC-BC180171F53D}" type="presParOf" srcId="{8DBFD0BC-5A93-44C7-940D-20DFD5B5D7FB}" destId="{D56088E5-8BB1-442C-945A-53A8E6D608C7}" srcOrd="1" destOrd="0" presId="urn:microsoft.com/office/officeart/2005/8/layout/hierarchy2"/>
    <dgm:cxn modelId="{8110C69A-74AA-43A1-A301-3F3DD969F1A8}" type="presParOf" srcId="{D56088E5-8BB1-442C-945A-53A8E6D608C7}" destId="{8DBE11F6-A0A0-4738-97E1-3197612C7850}" srcOrd="0" destOrd="0" presId="urn:microsoft.com/office/officeart/2005/8/layout/hierarchy2"/>
    <dgm:cxn modelId="{71D434FF-4973-4914-B8F5-5787DD5C5584}" type="presParOf" srcId="{D56088E5-8BB1-442C-945A-53A8E6D608C7}" destId="{4325E219-DA55-4B68-BE99-A4B7D18C4AA6}" srcOrd="1" destOrd="0" presId="urn:microsoft.com/office/officeart/2005/8/layout/hierarchy2"/>
    <dgm:cxn modelId="{E292382C-8654-4964-B698-1F0C872377E8}" type="presParOf" srcId="{4325E219-DA55-4B68-BE99-A4B7D18C4AA6}" destId="{243AA3C5-9F44-4376-961F-068CC2B7B7E7}" srcOrd="0" destOrd="0" presId="urn:microsoft.com/office/officeart/2005/8/layout/hierarchy2"/>
    <dgm:cxn modelId="{9BC013D3-C443-4203-A787-206C5900E300}" type="presParOf" srcId="{243AA3C5-9F44-4376-961F-068CC2B7B7E7}" destId="{B84AB954-9418-4471-B3A8-BAB081BF7B3D}" srcOrd="0" destOrd="0" presId="urn:microsoft.com/office/officeart/2005/8/layout/hierarchy2"/>
    <dgm:cxn modelId="{BC368C3C-90CE-4B03-B478-6BC4BB7BF4BD}" type="presParOf" srcId="{4325E219-DA55-4B68-BE99-A4B7D18C4AA6}" destId="{FDE823A8-E3E3-42F1-BE55-A3FDC5BBCBB7}" srcOrd="1" destOrd="0" presId="urn:microsoft.com/office/officeart/2005/8/layout/hierarchy2"/>
    <dgm:cxn modelId="{FBECE5B0-067C-4685-9495-A5AB43ECE0CA}" type="presParOf" srcId="{FDE823A8-E3E3-42F1-BE55-A3FDC5BBCBB7}" destId="{505C0510-F22C-4445-AD96-9ACF9CA31101}" srcOrd="0" destOrd="0" presId="urn:microsoft.com/office/officeart/2005/8/layout/hierarchy2"/>
    <dgm:cxn modelId="{1444446E-69A4-404A-8A85-C67158D1CAB5}" type="presParOf" srcId="{FDE823A8-E3E3-42F1-BE55-A3FDC5BBCBB7}" destId="{6CDCCA67-B0B7-4D8B-9106-443082F9B908}" srcOrd="1" destOrd="0" presId="urn:microsoft.com/office/officeart/2005/8/layout/hierarchy2"/>
    <dgm:cxn modelId="{C60CA070-012A-41A3-AE67-47B2F1824DED}" type="presParOf" srcId="{4325E219-DA55-4B68-BE99-A4B7D18C4AA6}" destId="{A086B36C-9582-4472-B104-7D5FC645743F}" srcOrd="2" destOrd="0" presId="urn:microsoft.com/office/officeart/2005/8/layout/hierarchy2"/>
    <dgm:cxn modelId="{6CD5330F-D36E-47A4-A471-3DB9B3255FCA}" type="presParOf" srcId="{A086B36C-9582-4472-B104-7D5FC645743F}" destId="{73B1A795-D3F5-42D2-9F98-575319288595}" srcOrd="0" destOrd="0" presId="urn:microsoft.com/office/officeart/2005/8/layout/hierarchy2"/>
    <dgm:cxn modelId="{8D9EAAF7-E181-401F-B89A-EAAB31FB0795}" type="presParOf" srcId="{4325E219-DA55-4B68-BE99-A4B7D18C4AA6}" destId="{20A5A2BC-DCD3-4FFD-A901-54F9EEBC923E}" srcOrd="3" destOrd="0" presId="urn:microsoft.com/office/officeart/2005/8/layout/hierarchy2"/>
    <dgm:cxn modelId="{9E854CF2-9032-4DC2-BED3-C2D18F4EA254}" type="presParOf" srcId="{20A5A2BC-DCD3-4FFD-A901-54F9EEBC923E}" destId="{13058D1C-A6D5-42EE-947F-77DE2793E536}" srcOrd="0" destOrd="0" presId="urn:microsoft.com/office/officeart/2005/8/layout/hierarchy2"/>
    <dgm:cxn modelId="{770E07E2-4F51-44EA-B530-A26484DD992C}" type="presParOf" srcId="{20A5A2BC-DCD3-4FFD-A901-54F9EEBC923E}" destId="{0695FB4A-4AE6-44AD-9B39-5C1579CD8953}" srcOrd="1" destOrd="0" presId="urn:microsoft.com/office/officeart/2005/8/layout/hierarchy2"/>
    <dgm:cxn modelId="{CC4EE0B5-DA42-4B3D-B001-97BD24EF1052}" type="presParOf" srcId="{4325E219-DA55-4B68-BE99-A4B7D18C4AA6}" destId="{7064D2A3-837E-498C-8474-B22C4BF35AF7}" srcOrd="4" destOrd="0" presId="urn:microsoft.com/office/officeart/2005/8/layout/hierarchy2"/>
    <dgm:cxn modelId="{DBE40771-F09E-4E4B-8934-D2632A64F3FB}" type="presParOf" srcId="{7064D2A3-837E-498C-8474-B22C4BF35AF7}" destId="{E55B3ACF-0B98-470B-AFF9-CE9B5EF5C864}" srcOrd="0" destOrd="0" presId="urn:microsoft.com/office/officeart/2005/8/layout/hierarchy2"/>
    <dgm:cxn modelId="{42288170-A676-4AC0-94D2-1979B3AC5911}" type="presParOf" srcId="{4325E219-DA55-4B68-BE99-A4B7D18C4AA6}" destId="{4B40F46B-3BD9-4859-8D08-F0CC2DA3C93F}" srcOrd="5" destOrd="0" presId="urn:microsoft.com/office/officeart/2005/8/layout/hierarchy2"/>
    <dgm:cxn modelId="{4652FE77-4F8D-4EF5-B3EC-05766DD8A189}" type="presParOf" srcId="{4B40F46B-3BD9-4859-8D08-F0CC2DA3C93F}" destId="{B1838A2D-14F0-483D-B178-0EE63F41C6CA}" srcOrd="0" destOrd="0" presId="urn:microsoft.com/office/officeart/2005/8/layout/hierarchy2"/>
    <dgm:cxn modelId="{2F514E20-C79B-4865-9B87-AB5844476EC4}" type="presParOf" srcId="{4B40F46B-3BD9-4859-8D08-F0CC2DA3C93F}" destId="{406C8D19-993E-4BDA-A741-E8AC4FBBD2BC}" srcOrd="1" destOrd="0" presId="urn:microsoft.com/office/officeart/2005/8/layout/hierarchy2"/>
    <dgm:cxn modelId="{A1684D63-1B7F-46CB-A048-71AD944984B9}" type="presParOf" srcId="{8DBFD0BC-5A93-44C7-940D-20DFD5B5D7FB}" destId="{B6606A15-F243-4DD8-BE45-F8DB32D3865A}" srcOrd="2" destOrd="0" presId="urn:microsoft.com/office/officeart/2005/8/layout/hierarchy2"/>
    <dgm:cxn modelId="{9A51F21E-E9A5-4668-9F72-ACFB2D852A1B}" type="presParOf" srcId="{B6606A15-F243-4DD8-BE45-F8DB32D3865A}" destId="{3CC1EF55-C622-4252-9A02-4D39EE5A29D6}" srcOrd="0" destOrd="0" presId="urn:microsoft.com/office/officeart/2005/8/layout/hierarchy2"/>
    <dgm:cxn modelId="{F5872F3F-A64A-4784-952E-C945FD90E8EB}" type="presParOf" srcId="{8DBFD0BC-5A93-44C7-940D-20DFD5B5D7FB}" destId="{24D684C2-5DB5-43CB-8AE3-1993F45EA070}" srcOrd="3" destOrd="0" presId="urn:microsoft.com/office/officeart/2005/8/layout/hierarchy2"/>
    <dgm:cxn modelId="{8E93A6F0-AB99-4310-8EC9-CE40D13466D7}" type="presParOf" srcId="{24D684C2-5DB5-43CB-8AE3-1993F45EA070}" destId="{4514151A-5A26-433B-B263-F0F38558BD39}" srcOrd="0" destOrd="0" presId="urn:microsoft.com/office/officeart/2005/8/layout/hierarchy2"/>
    <dgm:cxn modelId="{7F63A0F5-B456-4053-9838-4DB8EB35CE9F}" type="presParOf" srcId="{24D684C2-5DB5-43CB-8AE3-1993F45EA070}" destId="{38C62AF1-6CC4-454A-ABB4-4B25357E5B0A}" srcOrd="1" destOrd="0" presId="urn:microsoft.com/office/officeart/2005/8/layout/hierarchy2"/>
    <dgm:cxn modelId="{A34495DD-861B-4F27-9117-7C84CA370A38}" type="presParOf" srcId="{38C62AF1-6CC4-454A-ABB4-4B25357E5B0A}" destId="{932A682C-B426-4BBF-A529-1FD3519F0B18}" srcOrd="0" destOrd="0" presId="urn:microsoft.com/office/officeart/2005/8/layout/hierarchy2"/>
    <dgm:cxn modelId="{94A58DD7-7A88-4C99-8414-57185E020B74}" type="presParOf" srcId="{932A682C-B426-4BBF-A529-1FD3519F0B18}" destId="{0728DEBA-0A70-4EE4-93B6-01AACD01735F}" srcOrd="0" destOrd="0" presId="urn:microsoft.com/office/officeart/2005/8/layout/hierarchy2"/>
    <dgm:cxn modelId="{200E4991-81C4-45FA-8260-06910FD3C548}" type="presParOf" srcId="{38C62AF1-6CC4-454A-ABB4-4B25357E5B0A}" destId="{38BFC894-0FA7-49A1-92EC-B2A163F03E29}" srcOrd="1" destOrd="0" presId="urn:microsoft.com/office/officeart/2005/8/layout/hierarchy2"/>
    <dgm:cxn modelId="{6D9798F5-019D-4F4E-B42D-63DE3B655919}" type="presParOf" srcId="{38BFC894-0FA7-49A1-92EC-B2A163F03E29}" destId="{0166AC04-7250-4824-9BA3-F520BE4E663E}" srcOrd="0" destOrd="0" presId="urn:microsoft.com/office/officeart/2005/8/layout/hierarchy2"/>
    <dgm:cxn modelId="{88E23411-C318-4040-B75B-6E5C8AA0DFD1}" type="presParOf" srcId="{38BFC894-0FA7-49A1-92EC-B2A163F03E29}" destId="{5BC33242-6C43-4F74-B3D6-EF12D047B49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9B9C30-1B82-4A76-A994-7E97599D3539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F7DAA9-AF91-4916-9D60-927A99D44E2D}">
      <dgm:prSet phldrT="[Текст]" custT="1"/>
      <dgm:spPr>
        <a:solidFill>
          <a:schemeClr val="bg1">
            <a:lumMod val="75000"/>
          </a:schemeClr>
        </a:solidFill>
      </dgm:spPr>
      <dgm:t>
        <a:bodyPr lIns="180000" tIns="180000" rIns="180000" bIns="180000"/>
        <a:lstStyle/>
        <a:p>
          <a:pPr algn="r">
            <a:lnSpc>
              <a:spcPct val="100000"/>
            </a:lnSpc>
          </a:pPr>
          <a:r>
            <a:rPr lang="ru-RU" sz="1200" b="1" dirty="0"/>
            <a:t>УЧЕБНЫЙ ПЛАН</a:t>
          </a:r>
        </a:p>
      </dgm:t>
    </dgm:pt>
    <dgm:pt modelId="{8A573CFA-7445-4D15-AA17-453FF39D1FC9}" type="parTrans" cxnId="{4BBAF57B-7575-4607-B499-7B6C21FC9025}">
      <dgm:prSet/>
      <dgm:spPr/>
      <dgm:t>
        <a:bodyPr/>
        <a:lstStyle/>
        <a:p>
          <a:endParaRPr lang="ru-RU"/>
        </a:p>
      </dgm:t>
    </dgm:pt>
    <dgm:pt modelId="{0D0450FE-C598-4382-B578-3852DA5AAD8C}" type="sibTrans" cxnId="{4BBAF57B-7575-4607-B499-7B6C21FC9025}">
      <dgm:prSet/>
      <dgm:spPr/>
      <dgm:t>
        <a:bodyPr/>
        <a:lstStyle/>
        <a:p>
          <a:endParaRPr lang="ru-RU"/>
        </a:p>
      </dgm:t>
    </dgm:pt>
    <dgm:pt modelId="{EF80BBCE-E713-47CD-958F-2CC97CC9A5A3}">
      <dgm:prSet phldrT="[Текст]" custT="1"/>
      <dgm:spPr>
        <a:ln>
          <a:noFill/>
        </a:ln>
      </dgm:spPr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ru-RU" sz="1200" dirty="0"/>
            <a:t>Обязательные предметные области</a:t>
          </a:r>
        </a:p>
      </dgm:t>
    </dgm:pt>
    <dgm:pt modelId="{7C0E6325-599F-40A7-AD9D-D1DAA036CB4C}" type="parTrans" cxnId="{7626AE9B-7EF2-4691-9395-D5C9B0168719}">
      <dgm:prSet/>
      <dgm:spPr/>
      <dgm:t>
        <a:bodyPr/>
        <a:lstStyle/>
        <a:p>
          <a:endParaRPr lang="ru-RU"/>
        </a:p>
      </dgm:t>
    </dgm:pt>
    <dgm:pt modelId="{EB34202D-EF28-46C0-BFB7-80D546D75A66}" type="sibTrans" cxnId="{7626AE9B-7EF2-4691-9395-D5C9B0168719}">
      <dgm:prSet/>
      <dgm:spPr/>
      <dgm:t>
        <a:bodyPr/>
        <a:lstStyle/>
        <a:p>
          <a:endParaRPr lang="ru-RU"/>
        </a:p>
      </dgm:t>
    </dgm:pt>
    <dgm:pt modelId="{D7F0C421-8F37-44B9-B446-1D5A555CD30A}">
      <dgm:prSet phldrT="[Текст]" custT="1"/>
      <dgm:spPr>
        <a:solidFill>
          <a:schemeClr val="accent2"/>
        </a:solidFill>
      </dgm:spPr>
      <dgm:t>
        <a:bodyPr lIns="180000" tIns="180000" rIns="36000" bIns="180000"/>
        <a:lstStyle/>
        <a:p>
          <a:pPr algn="l">
            <a:lnSpc>
              <a:spcPct val="100000"/>
            </a:lnSpc>
          </a:pPr>
          <a:r>
            <a:rPr lang="ru-RU" sz="1200" b="1" dirty="0"/>
            <a:t>ПЛАН ВНЕУРОЧНОЙ ДЕЯТ-ТИ</a:t>
          </a:r>
        </a:p>
      </dgm:t>
    </dgm:pt>
    <dgm:pt modelId="{137D658F-4C5D-4FF6-A8E4-9A8E0EBE295C}" type="parTrans" cxnId="{A4785038-914F-4769-837B-78D788CFA7E8}">
      <dgm:prSet/>
      <dgm:spPr/>
      <dgm:t>
        <a:bodyPr/>
        <a:lstStyle/>
        <a:p>
          <a:endParaRPr lang="ru-RU"/>
        </a:p>
      </dgm:t>
    </dgm:pt>
    <dgm:pt modelId="{39A74A5B-98F6-4442-ACDB-D74428C64E3F}" type="sibTrans" cxnId="{A4785038-914F-4769-837B-78D788CFA7E8}">
      <dgm:prSet/>
      <dgm:spPr/>
      <dgm:t>
        <a:bodyPr/>
        <a:lstStyle/>
        <a:p>
          <a:endParaRPr lang="ru-RU"/>
        </a:p>
      </dgm:t>
    </dgm:pt>
    <dgm:pt modelId="{11C0E28C-2326-4CA6-B32D-1BD16F2BC91E}">
      <dgm:prSet phldrT="[Текст]" custT="1"/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1200" dirty="0"/>
            <a:t>Состав, структура и формы организации</a:t>
          </a:r>
        </a:p>
      </dgm:t>
    </dgm:pt>
    <dgm:pt modelId="{2801D9B3-3100-4B90-9832-F9AE26D4D002}" type="parTrans" cxnId="{F3690091-7A1A-4E2E-BD54-CF972BAA548C}">
      <dgm:prSet/>
      <dgm:spPr/>
      <dgm:t>
        <a:bodyPr/>
        <a:lstStyle/>
        <a:p>
          <a:endParaRPr lang="ru-RU"/>
        </a:p>
      </dgm:t>
    </dgm:pt>
    <dgm:pt modelId="{17F2C394-1530-4F1F-A202-2F6F8FEDCE07}" type="sibTrans" cxnId="{F3690091-7A1A-4E2E-BD54-CF972BAA548C}">
      <dgm:prSet/>
      <dgm:spPr/>
      <dgm:t>
        <a:bodyPr/>
        <a:lstStyle/>
        <a:p>
          <a:endParaRPr lang="ru-RU"/>
        </a:p>
      </dgm:t>
    </dgm:pt>
    <dgm:pt modelId="{15059666-2371-4577-B4B2-2A06729C0BED}">
      <dgm:prSet phldrT="[Текст]" custT="1"/>
      <dgm:spPr>
        <a:solidFill>
          <a:srgbClr val="0070C0"/>
        </a:solidFill>
      </dgm:spPr>
      <dgm:t>
        <a:bodyPr lIns="180000" tIns="180000" rIns="36000" bIns="180000"/>
        <a:lstStyle/>
        <a:p>
          <a:pPr algn="l">
            <a:lnSpc>
              <a:spcPct val="100000"/>
            </a:lnSpc>
          </a:pPr>
          <a:r>
            <a:rPr lang="ru-RU" sz="1200" b="1" dirty="0"/>
            <a:t>КАЛЕНДАРНЫЙ УЧЕБНЫЙ ГРАФИК</a:t>
          </a:r>
        </a:p>
      </dgm:t>
    </dgm:pt>
    <dgm:pt modelId="{2CC288A1-84B4-4F56-9EB7-9A16D62B5EE0}" type="parTrans" cxnId="{4DE75FCE-4A86-4BAF-8FC8-6F86351AB2BF}">
      <dgm:prSet/>
      <dgm:spPr/>
      <dgm:t>
        <a:bodyPr/>
        <a:lstStyle/>
        <a:p>
          <a:endParaRPr lang="ru-RU"/>
        </a:p>
      </dgm:t>
    </dgm:pt>
    <dgm:pt modelId="{222106A8-344E-4C12-AFEA-531DAB1504EE}" type="sibTrans" cxnId="{4DE75FCE-4A86-4BAF-8FC8-6F86351AB2BF}">
      <dgm:prSet/>
      <dgm:spPr/>
      <dgm:t>
        <a:bodyPr/>
        <a:lstStyle/>
        <a:p>
          <a:endParaRPr lang="ru-RU"/>
        </a:p>
      </dgm:t>
    </dgm:pt>
    <dgm:pt modelId="{D621E23C-6BD6-4384-BDD3-167EF36C48C0}">
      <dgm:prSet phldrT="[Текст]" custT="1"/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1200" dirty="0"/>
            <a:t>Даты начала и окончания </a:t>
          </a:r>
          <a:r>
            <a:rPr lang="ru-RU" sz="1200" dirty="0" err="1"/>
            <a:t>уч.года</a:t>
          </a:r>
          <a:endParaRPr lang="ru-RU" sz="1200" dirty="0"/>
        </a:p>
      </dgm:t>
    </dgm:pt>
    <dgm:pt modelId="{8BE75166-71C9-4C14-BD06-37611AA3F576}" type="parTrans" cxnId="{332E8962-4E8A-4601-9D14-DA98F4744A28}">
      <dgm:prSet/>
      <dgm:spPr/>
      <dgm:t>
        <a:bodyPr/>
        <a:lstStyle/>
        <a:p>
          <a:endParaRPr lang="ru-RU"/>
        </a:p>
      </dgm:t>
    </dgm:pt>
    <dgm:pt modelId="{E79A842C-3E33-4E7A-B4D2-6CA1FCB11922}" type="sibTrans" cxnId="{332E8962-4E8A-4601-9D14-DA98F4744A28}">
      <dgm:prSet/>
      <dgm:spPr/>
      <dgm:t>
        <a:bodyPr/>
        <a:lstStyle/>
        <a:p>
          <a:endParaRPr lang="ru-RU"/>
        </a:p>
      </dgm:t>
    </dgm:pt>
    <dgm:pt modelId="{DF450B1C-9990-4554-B49B-C8932171021A}">
      <dgm:prSet phldrT="[Текст]" custT="1"/>
      <dgm:spPr>
        <a:solidFill>
          <a:srgbClr val="002060"/>
        </a:solidFill>
      </dgm:spPr>
      <dgm:t>
        <a:bodyPr lIns="180000" tIns="180000" rIns="180000" bIns="180000"/>
        <a:lstStyle/>
        <a:p>
          <a:pPr algn="r">
            <a:lnSpc>
              <a:spcPct val="100000"/>
            </a:lnSpc>
          </a:pPr>
          <a:r>
            <a:rPr lang="ru-RU" sz="1200" b="1" dirty="0"/>
            <a:t>УСЛОВИЯ РЕАЛИЗАЦИИ ООП</a:t>
          </a:r>
        </a:p>
      </dgm:t>
    </dgm:pt>
    <dgm:pt modelId="{92E83577-359D-4A2C-AACD-A1C502428E47}" type="parTrans" cxnId="{65EAB9A9-5E19-47DE-9470-86B44B23A87F}">
      <dgm:prSet/>
      <dgm:spPr/>
      <dgm:t>
        <a:bodyPr/>
        <a:lstStyle/>
        <a:p>
          <a:endParaRPr lang="ru-RU"/>
        </a:p>
      </dgm:t>
    </dgm:pt>
    <dgm:pt modelId="{BA5D115B-151C-40E0-B5FE-AEE2C36A6466}" type="sibTrans" cxnId="{65EAB9A9-5E19-47DE-9470-86B44B23A87F}">
      <dgm:prSet/>
      <dgm:spPr/>
      <dgm:t>
        <a:bodyPr/>
        <a:lstStyle/>
        <a:p>
          <a:endParaRPr lang="ru-RU"/>
        </a:p>
      </dgm:t>
    </dgm:pt>
    <dgm:pt modelId="{B706FCC7-7835-4652-AA4B-AC013DF9E630}">
      <dgm:prSet phldrT="[Текст]" custT="1"/>
      <dgm:spPr>
        <a:ln>
          <a:noFill/>
        </a:ln>
      </dgm:spPr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ru-RU" sz="1200" dirty="0"/>
            <a:t>Разрабатывается на основе требований Стандарта</a:t>
          </a:r>
        </a:p>
      </dgm:t>
    </dgm:pt>
    <dgm:pt modelId="{53F1E295-0C2A-4B3A-928D-6BDCBA0F530E}" type="parTrans" cxnId="{FB436397-CF7E-4053-8960-95AB301C7D7B}">
      <dgm:prSet/>
      <dgm:spPr/>
      <dgm:t>
        <a:bodyPr/>
        <a:lstStyle/>
        <a:p>
          <a:endParaRPr lang="ru-RU"/>
        </a:p>
      </dgm:t>
    </dgm:pt>
    <dgm:pt modelId="{3BEB6C11-2ACE-48A2-B399-608E7DC6E19D}" type="sibTrans" cxnId="{FB436397-CF7E-4053-8960-95AB301C7D7B}">
      <dgm:prSet/>
      <dgm:spPr/>
      <dgm:t>
        <a:bodyPr/>
        <a:lstStyle/>
        <a:p>
          <a:endParaRPr lang="ru-RU"/>
        </a:p>
      </dgm:t>
    </dgm:pt>
    <dgm:pt modelId="{8BD9BA27-AFE1-4369-A344-6A544FF69AEB}">
      <dgm:prSet phldrT="[Текст]" custT="1"/>
      <dgm:spPr>
        <a:ln>
          <a:noFill/>
        </a:ln>
      </dgm:spPr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ru-RU" sz="1200" dirty="0"/>
            <a:t>Объем </a:t>
          </a:r>
        </a:p>
      </dgm:t>
    </dgm:pt>
    <dgm:pt modelId="{E51489D5-89C4-4E39-A5D4-E45D66131930}" type="parTrans" cxnId="{F622A4FF-E679-4FF8-9A35-4FB5E0E80683}">
      <dgm:prSet/>
      <dgm:spPr/>
      <dgm:t>
        <a:bodyPr/>
        <a:lstStyle/>
        <a:p>
          <a:endParaRPr lang="ru-RU"/>
        </a:p>
      </dgm:t>
    </dgm:pt>
    <dgm:pt modelId="{8268FCCF-C2EC-4BC4-85A7-8E9C6067783B}" type="sibTrans" cxnId="{F622A4FF-E679-4FF8-9A35-4FB5E0E80683}">
      <dgm:prSet/>
      <dgm:spPr/>
      <dgm:t>
        <a:bodyPr/>
        <a:lstStyle/>
        <a:p>
          <a:endParaRPr lang="ru-RU"/>
        </a:p>
      </dgm:t>
    </dgm:pt>
    <dgm:pt modelId="{B870229C-1F72-4AD4-A8DB-EBE7894B4C8D}">
      <dgm:prSet phldrT="[Текст]" custT="1"/>
      <dgm:spPr>
        <a:ln>
          <a:noFill/>
        </a:ln>
      </dgm:spPr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ru-RU" sz="1200" dirty="0"/>
            <a:t>Учебные предметы, курсы, дисциплины и </a:t>
          </a:r>
          <a:r>
            <a:rPr lang="ru-RU" sz="1200" dirty="0" err="1"/>
            <a:t>внеучебные</a:t>
          </a:r>
          <a:r>
            <a:rPr lang="ru-RU" sz="1200" dirty="0"/>
            <a:t> курсы</a:t>
          </a:r>
        </a:p>
      </dgm:t>
    </dgm:pt>
    <dgm:pt modelId="{F92DEB83-B04C-46EB-825B-B7E9912230C6}" type="parTrans" cxnId="{1BF797C9-B628-4C79-9E2E-66F8998407D7}">
      <dgm:prSet/>
      <dgm:spPr/>
      <dgm:t>
        <a:bodyPr/>
        <a:lstStyle/>
        <a:p>
          <a:endParaRPr lang="ru-RU"/>
        </a:p>
      </dgm:t>
    </dgm:pt>
    <dgm:pt modelId="{1382EE77-053B-4365-B646-17E4F298CDFE}" type="sibTrans" cxnId="{1BF797C9-B628-4C79-9E2E-66F8998407D7}">
      <dgm:prSet/>
      <dgm:spPr/>
      <dgm:t>
        <a:bodyPr/>
        <a:lstStyle/>
        <a:p>
          <a:endParaRPr lang="ru-RU"/>
        </a:p>
      </dgm:t>
    </dgm:pt>
    <dgm:pt modelId="{78639E42-55A1-4EB4-AA58-DAC969E3FC7E}">
      <dgm:prSet phldrT="[Текст]" custT="1"/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1200" dirty="0"/>
            <a:t>Объем</a:t>
          </a:r>
        </a:p>
      </dgm:t>
    </dgm:pt>
    <dgm:pt modelId="{CA941302-8008-4FA9-9313-47C52D8710C0}" type="parTrans" cxnId="{5E66F5C5-0872-4E95-B488-D3F426D5653A}">
      <dgm:prSet/>
      <dgm:spPr/>
      <dgm:t>
        <a:bodyPr/>
        <a:lstStyle/>
        <a:p>
          <a:endParaRPr lang="ru-RU"/>
        </a:p>
      </dgm:t>
    </dgm:pt>
    <dgm:pt modelId="{090DCDCD-4A7D-44CA-9D01-173A7859B8EA}" type="sibTrans" cxnId="{5E66F5C5-0872-4E95-B488-D3F426D5653A}">
      <dgm:prSet/>
      <dgm:spPr/>
      <dgm:t>
        <a:bodyPr/>
        <a:lstStyle/>
        <a:p>
          <a:endParaRPr lang="ru-RU"/>
        </a:p>
      </dgm:t>
    </dgm:pt>
    <dgm:pt modelId="{A7DD006F-50ED-4907-87E7-DD332F93D50F}">
      <dgm:prSet phldrT="[Текст]" custT="1"/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1200" dirty="0"/>
            <a:t>Продолжительность </a:t>
          </a:r>
          <a:r>
            <a:rPr lang="ru-RU" sz="1200" dirty="0" err="1"/>
            <a:t>уч.года</a:t>
          </a:r>
          <a:endParaRPr lang="ru-RU" sz="1200" dirty="0"/>
        </a:p>
      </dgm:t>
    </dgm:pt>
    <dgm:pt modelId="{D5526F3E-621B-41CC-88B2-8DF57B58267A}" type="parTrans" cxnId="{3F171D74-639B-44A4-B507-73715BBC2D5D}">
      <dgm:prSet/>
      <dgm:spPr/>
      <dgm:t>
        <a:bodyPr/>
        <a:lstStyle/>
        <a:p>
          <a:endParaRPr lang="ru-RU"/>
        </a:p>
      </dgm:t>
    </dgm:pt>
    <dgm:pt modelId="{7EB8C9E0-6359-4809-89F9-202495C23F8B}" type="sibTrans" cxnId="{3F171D74-639B-44A4-B507-73715BBC2D5D}">
      <dgm:prSet/>
      <dgm:spPr/>
      <dgm:t>
        <a:bodyPr/>
        <a:lstStyle/>
        <a:p>
          <a:endParaRPr lang="ru-RU"/>
        </a:p>
      </dgm:t>
    </dgm:pt>
    <dgm:pt modelId="{C8BB0C71-D481-494A-BF99-3B0E1CEF8922}">
      <dgm:prSet phldrT="[Текст]" custT="1"/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1200" dirty="0"/>
            <a:t>Сроки и продолжительность каникул</a:t>
          </a:r>
        </a:p>
      </dgm:t>
    </dgm:pt>
    <dgm:pt modelId="{9C24850F-A3FA-4DBE-9941-1FD3354D96A3}" type="parTrans" cxnId="{017998E4-C477-4835-8F47-8D8EFAA7448C}">
      <dgm:prSet/>
      <dgm:spPr/>
      <dgm:t>
        <a:bodyPr/>
        <a:lstStyle/>
        <a:p>
          <a:endParaRPr lang="ru-RU"/>
        </a:p>
      </dgm:t>
    </dgm:pt>
    <dgm:pt modelId="{9A46F7EE-9237-43A3-9BFF-E2CFB72335CE}" type="sibTrans" cxnId="{017998E4-C477-4835-8F47-8D8EFAA7448C}">
      <dgm:prSet/>
      <dgm:spPr/>
      <dgm:t>
        <a:bodyPr/>
        <a:lstStyle/>
        <a:p>
          <a:endParaRPr lang="ru-RU"/>
        </a:p>
      </dgm:t>
    </dgm:pt>
    <dgm:pt modelId="{F1C10573-7722-4762-A9FA-1224C3E88797}">
      <dgm:prSet phldrT="[Текст]" custT="1"/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1200" dirty="0"/>
            <a:t>Сроки проведения промежуточных аттестаций</a:t>
          </a:r>
        </a:p>
      </dgm:t>
    </dgm:pt>
    <dgm:pt modelId="{469F09D8-5EBF-4B08-B476-2EF306EA0EE9}" type="parTrans" cxnId="{A2E3BB18-DD79-4D58-85AF-D866CCF25861}">
      <dgm:prSet/>
      <dgm:spPr/>
      <dgm:t>
        <a:bodyPr/>
        <a:lstStyle/>
        <a:p>
          <a:endParaRPr lang="ru-RU"/>
        </a:p>
      </dgm:t>
    </dgm:pt>
    <dgm:pt modelId="{417F48A3-E383-439A-82F1-F02CB61E7644}" type="sibTrans" cxnId="{A2E3BB18-DD79-4D58-85AF-D866CCF25861}">
      <dgm:prSet/>
      <dgm:spPr/>
      <dgm:t>
        <a:bodyPr/>
        <a:lstStyle/>
        <a:p>
          <a:endParaRPr lang="ru-RU"/>
        </a:p>
      </dgm:t>
    </dgm:pt>
    <dgm:pt modelId="{115BC675-4B36-42AF-A1BE-60823BBCB0D4}" type="pres">
      <dgm:prSet presAssocID="{859B9C30-1B82-4A76-A994-7E97599D353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4EA4701E-2295-42E4-961A-60CF2F1AFBC5}" type="pres">
      <dgm:prSet presAssocID="{859B9C30-1B82-4A76-A994-7E97599D3539}" presName="children" presStyleCnt="0"/>
      <dgm:spPr/>
    </dgm:pt>
    <dgm:pt modelId="{9E9B1075-39B2-4E79-8801-46B32EF1DA43}" type="pres">
      <dgm:prSet presAssocID="{859B9C30-1B82-4A76-A994-7E97599D3539}" presName="child1group" presStyleCnt="0"/>
      <dgm:spPr/>
    </dgm:pt>
    <dgm:pt modelId="{AB4FF26B-0D99-42E4-862E-37F9E2751222}" type="pres">
      <dgm:prSet presAssocID="{859B9C30-1B82-4A76-A994-7E97599D3539}" presName="child1" presStyleLbl="bgAcc1" presStyleIdx="0" presStyleCnt="4" custScaleX="125580" custLinFactNeighborX="-28141" custLinFactNeighborY="28423"/>
      <dgm:spPr/>
    </dgm:pt>
    <dgm:pt modelId="{A17E0180-4CCD-4750-B3F7-7811834F336C}" type="pres">
      <dgm:prSet presAssocID="{859B9C30-1B82-4A76-A994-7E97599D3539}" presName="child1Text" presStyleLbl="bgAcc1" presStyleIdx="0" presStyleCnt="4">
        <dgm:presLayoutVars>
          <dgm:bulletEnabled val="1"/>
        </dgm:presLayoutVars>
      </dgm:prSet>
      <dgm:spPr/>
    </dgm:pt>
    <dgm:pt modelId="{B64A8918-8F80-4D11-A44F-882D1B4BA0ED}" type="pres">
      <dgm:prSet presAssocID="{859B9C30-1B82-4A76-A994-7E97599D3539}" presName="child2group" presStyleCnt="0"/>
      <dgm:spPr/>
    </dgm:pt>
    <dgm:pt modelId="{3A6F17E5-859E-444B-ABD1-EF1D1FFADEBF}" type="pres">
      <dgm:prSet presAssocID="{859B9C30-1B82-4A76-A994-7E97599D3539}" presName="child2" presStyleLbl="bgAcc1" presStyleIdx="1" presStyleCnt="4" custScaleX="147695" custLinFactNeighborX="47878" custLinFactNeighborY="50690"/>
      <dgm:spPr/>
    </dgm:pt>
    <dgm:pt modelId="{E468ED26-E705-4613-B92B-48CE176EF342}" type="pres">
      <dgm:prSet presAssocID="{859B9C30-1B82-4A76-A994-7E97599D3539}" presName="child2Text" presStyleLbl="bgAcc1" presStyleIdx="1" presStyleCnt="4">
        <dgm:presLayoutVars>
          <dgm:bulletEnabled val="1"/>
        </dgm:presLayoutVars>
      </dgm:prSet>
      <dgm:spPr/>
    </dgm:pt>
    <dgm:pt modelId="{7C02ABC6-6683-4A14-96A7-235FB031AF31}" type="pres">
      <dgm:prSet presAssocID="{859B9C30-1B82-4A76-A994-7E97599D3539}" presName="child3group" presStyleCnt="0"/>
      <dgm:spPr/>
    </dgm:pt>
    <dgm:pt modelId="{F981CF3C-027F-438B-B8D0-C386628BBD50}" type="pres">
      <dgm:prSet presAssocID="{859B9C30-1B82-4A76-A994-7E97599D3539}" presName="child3" presStyleLbl="bgAcc1" presStyleIdx="2" presStyleCnt="4" custScaleX="160973" custScaleY="119599" custLinFactNeighborX="49628" custLinFactNeighborY="-54669"/>
      <dgm:spPr/>
    </dgm:pt>
    <dgm:pt modelId="{5B8A701A-7610-4028-B1C4-7D4640264178}" type="pres">
      <dgm:prSet presAssocID="{859B9C30-1B82-4A76-A994-7E97599D3539}" presName="child3Text" presStyleLbl="bgAcc1" presStyleIdx="2" presStyleCnt="4">
        <dgm:presLayoutVars>
          <dgm:bulletEnabled val="1"/>
        </dgm:presLayoutVars>
      </dgm:prSet>
      <dgm:spPr/>
    </dgm:pt>
    <dgm:pt modelId="{0107304A-A970-4A51-8C9E-2A4D9D1D3F01}" type="pres">
      <dgm:prSet presAssocID="{859B9C30-1B82-4A76-A994-7E97599D3539}" presName="child4group" presStyleCnt="0"/>
      <dgm:spPr/>
    </dgm:pt>
    <dgm:pt modelId="{5A089431-8782-4400-A226-64898EF0EBCE}" type="pres">
      <dgm:prSet presAssocID="{859B9C30-1B82-4A76-A994-7E97599D3539}" presName="child4" presStyleLbl="bgAcc1" presStyleIdx="3" presStyleCnt="4" custScaleX="141073" custScaleY="102293" custLinFactNeighborX="-20644" custLinFactNeighborY="-18301"/>
      <dgm:spPr/>
    </dgm:pt>
    <dgm:pt modelId="{14FD91DB-DC25-4397-ABDE-0AAD78113E37}" type="pres">
      <dgm:prSet presAssocID="{859B9C30-1B82-4A76-A994-7E97599D3539}" presName="child4Text" presStyleLbl="bgAcc1" presStyleIdx="3" presStyleCnt="4">
        <dgm:presLayoutVars>
          <dgm:bulletEnabled val="1"/>
        </dgm:presLayoutVars>
      </dgm:prSet>
      <dgm:spPr/>
    </dgm:pt>
    <dgm:pt modelId="{CFC0BD15-C5E3-4ADD-89A2-7F3186720B0D}" type="pres">
      <dgm:prSet presAssocID="{859B9C30-1B82-4A76-A994-7E97599D3539}" presName="childPlaceholder" presStyleCnt="0"/>
      <dgm:spPr/>
    </dgm:pt>
    <dgm:pt modelId="{849EF532-6D73-4E4A-B6CE-B963209D7A8E}" type="pres">
      <dgm:prSet presAssocID="{859B9C30-1B82-4A76-A994-7E97599D3539}" presName="circle" presStyleCnt="0"/>
      <dgm:spPr/>
    </dgm:pt>
    <dgm:pt modelId="{7C9A008E-C2D3-41BA-9AE3-54F362814F27}" type="pres">
      <dgm:prSet presAssocID="{859B9C30-1B82-4A76-A994-7E97599D3539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0BEDC4CE-5594-4449-9C43-2C92D5E3D0CA}" type="pres">
      <dgm:prSet presAssocID="{859B9C30-1B82-4A76-A994-7E97599D3539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7B4A5207-A685-4DFE-8438-66487638EBBB}" type="pres">
      <dgm:prSet presAssocID="{859B9C30-1B82-4A76-A994-7E97599D3539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E5A132FB-F3D7-4FBF-9ED5-9E0E0EB7891B}" type="pres">
      <dgm:prSet presAssocID="{859B9C30-1B82-4A76-A994-7E97599D3539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AD248954-7AB4-4C95-A7D2-2ADED693777A}" type="pres">
      <dgm:prSet presAssocID="{859B9C30-1B82-4A76-A994-7E97599D3539}" presName="quadrantPlaceholder" presStyleCnt="0"/>
      <dgm:spPr/>
    </dgm:pt>
    <dgm:pt modelId="{48D848E0-BB5F-49B5-8D11-DFB75BCE7E5D}" type="pres">
      <dgm:prSet presAssocID="{859B9C30-1B82-4A76-A994-7E97599D3539}" presName="center1" presStyleLbl="fgShp" presStyleIdx="0" presStyleCnt="2"/>
      <dgm:spPr>
        <a:solidFill>
          <a:schemeClr val="bg1">
            <a:lumMod val="95000"/>
          </a:schemeClr>
        </a:solidFill>
        <a:ln>
          <a:noFill/>
        </a:ln>
      </dgm:spPr>
    </dgm:pt>
    <dgm:pt modelId="{707EE6CA-EFB7-43AF-AB6C-49A7677D9B86}" type="pres">
      <dgm:prSet presAssocID="{859B9C30-1B82-4A76-A994-7E97599D3539}" presName="center2" presStyleLbl="fgShp" presStyleIdx="1" presStyleCnt="2"/>
      <dgm:spPr>
        <a:solidFill>
          <a:schemeClr val="bg1">
            <a:lumMod val="95000"/>
          </a:schemeClr>
        </a:solidFill>
        <a:ln>
          <a:noFill/>
        </a:ln>
      </dgm:spPr>
    </dgm:pt>
  </dgm:ptLst>
  <dgm:cxnLst>
    <dgm:cxn modelId="{AFD51303-68BE-48BF-9414-08F182DFDDB9}" type="presOf" srcId="{B870229C-1F72-4AD4-A8DB-EBE7894B4C8D}" destId="{AB4FF26B-0D99-42E4-862E-37F9E2751222}" srcOrd="0" destOrd="2" presId="urn:microsoft.com/office/officeart/2005/8/layout/cycle4"/>
    <dgm:cxn modelId="{20661A08-5EAB-4A79-AD15-A97A5986D07D}" type="presOf" srcId="{EF80BBCE-E713-47CD-958F-2CC97CC9A5A3}" destId="{AB4FF26B-0D99-42E4-862E-37F9E2751222}" srcOrd="0" destOrd="0" presId="urn:microsoft.com/office/officeart/2005/8/layout/cycle4"/>
    <dgm:cxn modelId="{BE404614-9B78-4E25-B690-6D4F353202D6}" type="presOf" srcId="{11C0E28C-2326-4CA6-B32D-1BD16F2BC91E}" destId="{E468ED26-E705-4613-B92B-48CE176EF342}" srcOrd="1" destOrd="0" presId="urn:microsoft.com/office/officeart/2005/8/layout/cycle4"/>
    <dgm:cxn modelId="{A2E3BB18-DD79-4D58-85AF-D866CCF25861}" srcId="{15059666-2371-4577-B4B2-2A06729C0BED}" destId="{F1C10573-7722-4762-A9FA-1224C3E88797}" srcOrd="3" destOrd="0" parTransId="{469F09D8-5EBF-4B08-B476-2EF306EA0EE9}" sibTransId="{417F48A3-E383-439A-82F1-F02CB61E7644}"/>
    <dgm:cxn modelId="{D379B227-B7C6-4A98-A61B-DA90AC7FBEAB}" type="presOf" srcId="{D621E23C-6BD6-4384-BDD3-167EF36C48C0}" destId="{F981CF3C-027F-438B-B8D0-C386628BBD50}" srcOrd="0" destOrd="0" presId="urn:microsoft.com/office/officeart/2005/8/layout/cycle4"/>
    <dgm:cxn modelId="{8FD4692C-3B47-4281-867A-5B141F42FE6E}" type="presOf" srcId="{F1C10573-7722-4762-A9FA-1224C3E88797}" destId="{5B8A701A-7610-4028-B1C4-7D4640264178}" srcOrd="1" destOrd="3" presId="urn:microsoft.com/office/officeart/2005/8/layout/cycle4"/>
    <dgm:cxn modelId="{17356C2F-316B-4F88-8253-BDE1B5909531}" type="presOf" srcId="{F1C10573-7722-4762-A9FA-1224C3E88797}" destId="{F981CF3C-027F-438B-B8D0-C386628BBD50}" srcOrd="0" destOrd="3" presId="urn:microsoft.com/office/officeart/2005/8/layout/cycle4"/>
    <dgm:cxn modelId="{A4785038-914F-4769-837B-78D788CFA7E8}" srcId="{859B9C30-1B82-4A76-A994-7E97599D3539}" destId="{D7F0C421-8F37-44B9-B446-1D5A555CD30A}" srcOrd="1" destOrd="0" parTransId="{137D658F-4C5D-4FF6-A8E4-9A8E0EBE295C}" sibTransId="{39A74A5B-98F6-4442-ACDB-D74428C64E3F}"/>
    <dgm:cxn modelId="{D4B22660-80AB-4283-9311-A0E7F6AC72E8}" type="presOf" srcId="{78639E42-55A1-4EB4-AA58-DAC969E3FC7E}" destId="{3A6F17E5-859E-444B-ABD1-EF1D1FFADEBF}" srcOrd="0" destOrd="1" presId="urn:microsoft.com/office/officeart/2005/8/layout/cycle4"/>
    <dgm:cxn modelId="{332E8962-4E8A-4601-9D14-DA98F4744A28}" srcId="{15059666-2371-4577-B4B2-2A06729C0BED}" destId="{D621E23C-6BD6-4384-BDD3-167EF36C48C0}" srcOrd="0" destOrd="0" parTransId="{8BE75166-71C9-4C14-BD06-37611AA3F576}" sibTransId="{E79A842C-3E33-4E7A-B4D2-6CA1FCB11922}"/>
    <dgm:cxn modelId="{1033D750-B7F2-4EA9-B6CE-49D07F86BA5E}" type="presOf" srcId="{8BD9BA27-AFE1-4369-A344-6A544FF69AEB}" destId="{AB4FF26B-0D99-42E4-862E-37F9E2751222}" srcOrd="0" destOrd="1" presId="urn:microsoft.com/office/officeart/2005/8/layout/cycle4"/>
    <dgm:cxn modelId="{0BF84651-01A8-4016-86CE-D5932D5BED4F}" type="presOf" srcId="{C8BB0C71-D481-494A-BF99-3B0E1CEF8922}" destId="{F981CF3C-027F-438B-B8D0-C386628BBD50}" srcOrd="0" destOrd="2" presId="urn:microsoft.com/office/officeart/2005/8/layout/cycle4"/>
    <dgm:cxn modelId="{3F171D74-639B-44A4-B507-73715BBC2D5D}" srcId="{15059666-2371-4577-B4B2-2A06729C0BED}" destId="{A7DD006F-50ED-4907-87E7-DD332F93D50F}" srcOrd="1" destOrd="0" parTransId="{D5526F3E-621B-41CC-88B2-8DF57B58267A}" sibTransId="{7EB8C9E0-6359-4809-89F9-202495C23F8B}"/>
    <dgm:cxn modelId="{39572D77-4ADF-47E1-A021-AD02863A83EE}" type="presOf" srcId="{8BD9BA27-AFE1-4369-A344-6A544FF69AEB}" destId="{A17E0180-4CCD-4750-B3F7-7811834F336C}" srcOrd="1" destOrd="1" presId="urn:microsoft.com/office/officeart/2005/8/layout/cycle4"/>
    <dgm:cxn modelId="{4BBAF57B-7575-4607-B499-7B6C21FC9025}" srcId="{859B9C30-1B82-4A76-A994-7E97599D3539}" destId="{6DF7DAA9-AF91-4916-9D60-927A99D44E2D}" srcOrd="0" destOrd="0" parTransId="{8A573CFA-7445-4D15-AA17-453FF39D1FC9}" sibTransId="{0D0450FE-C598-4382-B578-3852DA5AAD8C}"/>
    <dgm:cxn modelId="{56C5D07D-7153-417A-A7C8-B62E8BD0E066}" type="presOf" srcId="{11C0E28C-2326-4CA6-B32D-1BD16F2BC91E}" destId="{3A6F17E5-859E-444B-ABD1-EF1D1FFADEBF}" srcOrd="0" destOrd="0" presId="urn:microsoft.com/office/officeart/2005/8/layout/cycle4"/>
    <dgm:cxn modelId="{B7048484-8537-4AC8-94BC-86012C14509A}" type="presOf" srcId="{C8BB0C71-D481-494A-BF99-3B0E1CEF8922}" destId="{5B8A701A-7610-4028-B1C4-7D4640264178}" srcOrd="1" destOrd="2" presId="urn:microsoft.com/office/officeart/2005/8/layout/cycle4"/>
    <dgm:cxn modelId="{B475288F-D1DA-4783-8F1B-E8163BFCE49F}" type="presOf" srcId="{DF450B1C-9990-4554-B49B-C8932171021A}" destId="{E5A132FB-F3D7-4FBF-9ED5-9E0E0EB7891B}" srcOrd="0" destOrd="0" presId="urn:microsoft.com/office/officeart/2005/8/layout/cycle4"/>
    <dgm:cxn modelId="{CF153F8F-E3A7-4603-9B93-33F2CAFE66EB}" type="presOf" srcId="{859B9C30-1B82-4A76-A994-7E97599D3539}" destId="{115BC675-4B36-42AF-A1BE-60823BBCB0D4}" srcOrd="0" destOrd="0" presId="urn:microsoft.com/office/officeart/2005/8/layout/cycle4"/>
    <dgm:cxn modelId="{60E9F98F-9A6B-429C-B4A6-72C98A719719}" type="presOf" srcId="{B870229C-1F72-4AD4-A8DB-EBE7894B4C8D}" destId="{A17E0180-4CCD-4750-B3F7-7811834F336C}" srcOrd="1" destOrd="2" presId="urn:microsoft.com/office/officeart/2005/8/layout/cycle4"/>
    <dgm:cxn modelId="{F3690091-7A1A-4E2E-BD54-CF972BAA548C}" srcId="{D7F0C421-8F37-44B9-B446-1D5A555CD30A}" destId="{11C0E28C-2326-4CA6-B32D-1BD16F2BC91E}" srcOrd="0" destOrd="0" parTransId="{2801D9B3-3100-4B90-9832-F9AE26D4D002}" sibTransId="{17F2C394-1530-4F1F-A202-2F6F8FEDCE07}"/>
    <dgm:cxn modelId="{FB436397-CF7E-4053-8960-95AB301C7D7B}" srcId="{DF450B1C-9990-4554-B49B-C8932171021A}" destId="{B706FCC7-7835-4652-AA4B-AC013DF9E630}" srcOrd="0" destOrd="0" parTransId="{53F1E295-0C2A-4B3A-928D-6BDCBA0F530E}" sibTransId="{3BEB6C11-2ACE-48A2-B399-608E7DC6E19D}"/>
    <dgm:cxn modelId="{7626AE9B-7EF2-4691-9395-D5C9B0168719}" srcId="{6DF7DAA9-AF91-4916-9D60-927A99D44E2D}" destId="{EF80BBCE-E713-47CD-958F-2CC97CC9A5A3}" srcOrd="0" destOrd="0" parTransId="{7C0E6325-599F-40A7-AD9D-D1DAA036CB4C}" sibTransId="{EB34202D-EF28-46C0-BFB7-80D546D75A66}"/>
    <dgm:cxn modelId="{65EAB9A9-5E19-47DE-9470-86B44B23A87F}" srcId="{859B9C30-1B82-4A76-A994-7E97599D3539}" destId="{DF450B1C-9990-4554-B49B-C8932171021A}" srcOrd="3" destOrd="0" parTransId="{92E83577-359D-4A2C-AACD-A1C502428E47}" sibTransId="{BA5D115B-151C-40E0-B5FE-AEE2C36A6466}"/>
    <dgm:cxn modelId="{79B892AA-3C39-4BB9-9924-E79C0F122F01}" type="presOf" srcId="{15059666-2371-4577-B4B2-2A06729C0BED}" destId="{7B4A5207-A685-4DFE-8438-66487638EBBB}" srcOrd="0" destOrd="0" presId="urn:microsoft.com/office/officeart/2005/8/layout/cycle4"/>
    <dgm:cxn modelId="{0CB0B9AD-D5B7-4278-811C-7FDBFEE332C0}" type="presOf" srcId="{A7DD006F-50ED-4907-87E7-DD332F93D50F}" destId="{5B8A701A-7610-4028-B1C4-7D4640264178}" srcOrd="1" destOrd="1" presId="urn:microsoft.com/office/officeart/2005/8/layout/cycle4"/>
    <dgm:cxn modelId="{A2908EB5-146A-423F-AA37-A04D48C7A6BB}" type="presOf" srcId="{A7DD006F-50ED-4907-87E7-DD332F93D50F}" destId="{F981CF3C-027F-438B-B8D0-C386628BBD50}" srcOrd="0" destOrd="1" presId="urn:microsoft.com/office/officeart/2005/8/layout/cycle4"/>
    <dgm:cxn modelId="{CE5115B8-0907-4410-BF63-73F2A4466738}" type="presOf" srcId="{D7F0C421-8F37-44B9-B446-1D5A555CD30A}" destId="{0BEDC4CE-5594-4449-9C43-2C92D5E3D0CA}" srcOrd="0" destOrd="0" presId="urn:microsoft.com/office/officeart/2005/8/layout/cycle4"/>
    <dgm:cxn modelId="{ED250AC2-F712-4FD7-AF50-15BDDA14C0B0}" type="presOf" srcId="{B706FCC7-7835-4652-AA4B-AC013DF9E630}" destId="{14FD91DB-DC25-4397-ABDE-0AAD78113E37}" srcOrd="1" destOrd="0" presId="urn:microsoft.com/office/officeart/2005/8/layout/cycle4"/>
    <dgm:cxn modelId="{F0F01FC4-661D-4804-9512-A456CB052F42}" type="presOf" srcId="{D621E23C-6BD6-4384-BDD3-167EF36C48C0}" destId="{5B8A701A-7610-4028-B1C4-7D4640264178}" srcOrd="1" destOrd="0" presId="urn:microsoft.com/office/officeart/2005/8/layout/cycle4"/>
    <dgm:cxn modelId="{5E66F5C5-0872-4E95-B488-D3F426D5653A}" srcId="{D7F0C421-8F37-44B9-B446-1D5A555CD30A}" destId="{78639E42-55A1-4EB4-AA58-DAC969E3FC7E}" srcOrd="1" destOrd="0" parTransId="{CA941302-8008-4FA9-9313-47C52D8710C0}" sibTransId="{090DCDCD-4A7D-44CA-9D01-173A7859B8EA}"/>
    <dgm:cxn modelId="{1BF797C9-B628-4C79-9E2E-66F8998407D7}" srcId="{6DF7DAA9-AF91-4916-9D60-927A99D44E2D}" destId="{B870229C-1F72-4AD4-A8DB-EBE7894B4C8D}" srcOrd="2" destOrd="0" parTransId="{F92DEB83-B04C-46EB-825B-B7E9912230C6}" sibTransId="{1382EE77-053B-4365-B646-17E4F298CDFE}"/>
    <dgm:cxn modelId="{1B5B6FCA-C3A9-4C24-9F80-26BF1AF1AB6E}" type="presOf" srcId="{78639E42-55A1-4EB4-AA58-DAC969E3FC7E}" destId="{E468ED26-E705-4613-B92B-48CE176EF342}" srcOrd="1" destOrd="1" presId="urn:microsoft.com/office/officeart/2005/8/layout/cycle4"/>
    <dgm:cxn modelId="{4DE75FCE-4A86-4BAF-8FC8-6F86351AB2BF}" srcId="{859B9C30-1B82-4A76-A994-7E97599D3539}" destId="{15059666-2371-4577-B4B2-2A06729C0BED}" srcOrd="2" destOrd="0" parTransId="{2CC288A1-84B4-4F56-9EB7-9A16D62B5EE0}" sibTransId="{222106A8-344E-4C12-AFEA-531DAB1504EE}"/>
    <dgm:cxn modelId="{08D7A8DA-3832-45CF-945A-142B5E8D7B0E}" type="presOf" srcId="{EF80BBCE-E713-47CD-958F-2CC97CC9A5A3}" destId="{A17E0180-4CCD-4750-B3F7-7811834F336C}" srcOrd="1" destOrd="0" presId="urn:microsoft.com/office/officeart/2005/8/layout/cycle4"/>
    <dgm:cxn modelId="{017998E4-C477-4835-8F47-8D8EFAA7448C}" srcId="{15059666-2371-4577-B4B2-2A06729C0BED}" destId="{C8BB0C71-D481-494A-BF99-3B0E1CEF8922}" srcOrd="2" destOrd="0" parTransId="{9C24850F-A3FA-4DBE-9941-1FD3354D96A3}" sibTransId="{9A46F7EE-9237-43A3-9BFF-E2CFB72335CE}"/>
    <dgm:cxn modelId="{39BB34EE-ABF8-4AAB-A8DD-A06F7632E192}" type="presOf" srcId="{B706FCC7-7835-4652-AA4B-AC013DF9E630}" destId="{5A089431-8782-4400-A226-64898EF0EBCE}" srcOrd="0" destOrd="0" presId="urn:microsoft.com/office/officeart/2005/8/layout/cycle4"/>
    <dgm:cxn modelId="{B20DF5FA-2F92-410A-9B4B-2E3EBFE12FFC}" type="presOf" srcId="{6DF7DAA9-AF91-4916-9D60-927A99D44E2D}" destId="{7C9A008E-C2D3-41BA-9AE3-54F362814F27}" srcOrd="0" destOrd="0" presId="urn:microsoft.com/office/officeart/2005/8/layout/cycle4"/>
    <dgm:cxn modelId="{F622A4FF-E679-4FF8-9A35-4FB5E0E80683}" srcId="{6DF7DAA9-AF91-4916-9D60-927A99D44E2D}" destId="{8BD9BA27-AFE1-4369-A344-6A544FF69AEB}" srcOrd="1" destOrd="0" parTransId="{E51489D5-89C4-4E39-A5D4-E45D66131930}" sibTransId="{8268FCCF-C2EC-4BC4-85A7-8E9C6067783B}"/>
    <dgm:cxn modelId="{175B0967-F6BC-4924-8BF1-D8A2CD0E72F6}" type="presParOf" srcId="{115BC675-4B36-42AF-A1BE-60823BBCB0D4}" destId="{4EA4701E-2295-42E4-961A-60CF2F1AFBC5}" srcOrd="0" destOrd="0" presId="urn:microsoft.com/office/officeart/2005/8/layout/cycle4"/>
    <dgm:cxn modelId="{3CDC2960-A5C5-40AB-BFCC-15DB5F751F5E}" type="presParOf" srcId="{4EA4701E-2295-42E4-961A-60CF2F1AFBC5}" destId="{9E9B1075-39B2-4E79-8801-46B32EF1DA43}" srcOrd="0" destOrd="0" presId="urn:microsoft.com/office/officeart/2005/8/layout/cycle4"/>
    <dgm:cxn modelId="{6B7F7696-C03C-4778-8039-25CD9C0F6EEF}" type="presParOf" srcId="{9E9B1075-39B2-4E79-8801-46B32EF1DA43}" destId="{AB4FF26B-0D99-42E4-862E-37F9E2751222}" srcOrd="0" destOrd="0" presId="urn:microsoft.com/office/officeart/2005/8/layout/cycle4"/>
    <dgm:cxn modelId="{B90328B0-B3E2-4482-B23B-B4A557602E1C}" type="presParOf" srcId="{9E9B1075-39B2-4E79-8801-46B32EF1DA43}" destId="{A17E0180-4CCD-4750-B3F7-7811834F336C}" srcOrd="1" destOrd="0" presId="urn:microsoft.com/office/officeart/2005/8/layout/cycle4"/>
    <dgm:cxn modelId="{933122E3-46AE-4E19-B11C-628F5187D4B5}" type="presParOf" srcId="{4EA4701E-2295-42E4-961A-60CF2F1AFBC5}" destId="{B64A8918-8F80-4D11-A44F-882D1B4BA0ED}" srcOrd="1" destOrd="0" presId="urn:microsoft.com/office/officeart/2005/8/layout/cycle4"/>
    <dgm:cxn modelId="{85037273-E83B-49E0-A838-C2B94D244281}" type="presParOf" srcId="{B64A8918-8F80-4D11-A44F-882D1B4BA0ED}" destId="{3A6F17E5-859E-444B-ABD1-EF1D1FFADEBF}" srcOrd="0" destOrd="0" presId="urn:microsoft.com/office/officeart/2005/8/layout/cycle4"/>
    <dgm:cxn modelId="{235016C7-7297-44BB-9B35-AB3D980C5250}" type="presParOf" srcId="{B64A8918-8F80-4D11-A44F-882D1B4BA0ED}" destId="{E468ED26-E705-4613-B92B-48CE176EF342}" srcOrd="1" destOrd="0" presId="urn:microsoft.com/office/officeart/2005/8/layout/cycle4"/>
    <dgm:cxn modelId="{08B15970-9290-430B-85A5-5F98F87D2012}" type="presParOf" srcId="{4EA4701E-2295-42E4-961A-60CF2F1AFBC5}" destId="{7C02ABC6-6683-4A14-96A7-235FB031AF31}" srcOrd="2" destOrd="0" presId="urn:microsoft.com/office/officeart/2005/8/layout/cycle4"/>
    <dgm:cxn modelId="{0A80A746-0DFD-440C-85A8-AD66001AE9C3}" type="presParOf" srcId="{7C02ABC6-6683-4A14-96A7-235FB031AF31}" destId="{F981CF3C-027F-438B-B8D0-C386628BBD50}" srcOrd="0" destOrd="0" presId="urn:microsoft.com/office/officeart/2005/8/layout/cycle4"/>
    <dgm:cxn modelId="{CF468B48-408C-4DA5-97C3-0F0861F8DA3E}" type="presParOf" srcId="{7C02ABC6-6683-4A14-96A7-235FB031AF31}" destId="{5B8A701A-7610-4028-B1C4-7D4640264178}" srcOrd="1" destOrd="0" presId="urn:microsoft.com/office/officeart/2005/8/layout/cycle4"/>
    <dgm:cxn modelId="{0D87B92F-40AB-4AF6-A00E-939FDCB7E142}" type="presParOf" srcId="{4EA4701E-2295-42E4-961A-60CF2F1AFBC5}" destId="{0107304A-A970-4A51-8C9E-2A4D9D1D3F01}" srcOrd="3" destOrd="0" presId="urn:microsoft.com/office/officeart/2005/8/layout/cycle4"/>
    <dgm:cxn modelId="{9622A96D-F5A0-406D-A987-218DC03C0FA3}" type="presParOf" srcId="{0107304A-A970-4A51-8C9E-2A4D9D1D3F01}" destId="{5A089431-8782-4400-A226-64898EF0EBCE}" srcOrd="0" destOrd="0" presId="urn:microsoft.com/office/officeart/2005/8/layout/cycle4"/>
    <dgm:cxn modelId="{A464F7D0-2610-4952-82C3-A16AE654A19D}" type="presParOf" srcId="{0107304A-A970-4A51-8C9E-2A4D9D1D3F01}" destId="{14FD91DB-DC25-4397-ABDE-0AAD78113E37}" srcOrd="1" destOrd="0" presId="urn:microsoft.com/office/officeart/2005/8/layout/cycle4"/>
    <dgm:cxn modelId="{5AA08456-1DA3-4461-8CDD-926EB793210C}" type="presParOf" srcId="{4EA4701E-2295-42E4-961A-60CF2F1AFBC5}" destId="{CFC0BD15-C5E3-4ADD-89A2-7F3186720B0D}" srcOrd="4" destOrd="0" presId="urn:microsoft.com/office/officeart/2005/8/layout/cycle4"/>
    <dgm:cxn modelId="{F1495A7F-B30C-4267-9C48-417B02EEDF6A}" type="presParOf" srcId="{115BC675-4B36-42AF-A1BE-60823BBCB0D4}" destId="{849EF532-6D73-4E4A-B6CE-B963209D7A8E}" srcOrd="1" destOrd="0" presId="urn:microsoft.com/office/officeart/2005/8/layout/cycle4"/>
    <dgm:cxn modelId="{8CD96A74-4255-4043-984C-5B8CC4FAEB37}" type="presParOf" srcId="{849EF532-6D73-4E4A-B6CE-B963209D7A8E}" destId="{7C9A008E-C2D3-41BA-9AE3-54F362814F27}" srcOrd="0" destOrd="0" presId="urn:microsoft.com/office/officeart/2005/8/layout/cycle4"/>
    <dgm:cxn modelId="{84307273-01A7-4DA6-A608-AE86B2C39EB3}" type="presParOf" srcId="{849EF532-6D73-4E4A-B6CE-B963209D7A8E}" destId="{0BEDC4CE-5594-4449-9C43-2C92D5E3D0CA}" srcOrd="1" destOrd="0" presId="urn:microsoft.com/office/officeart/2005/8/layout/cycle4"/>
    <dgm:cxn modelId="{C199A7DF-704B-44A2-B87A-943C847C7CE0}" type="presParOf" srcId="{849EF532-6D73-4E4A-B6CE-B963209D7A8E}" destId="{7B4A5207-A685-4DFE-8438-66487638EBBB}" srcOrd="2" destOrd="0" presId="urn:microsoft.com/office/officeart/2005/8/layout/cycle4"/>
    <dgm:cxn modelId="{8A4CAB2F-4926-4DBF-B98E-F72A3A44594A}" type="presParOf" srcId="{849EF532-6D73-4E4A-B6CE-B963209D7A8E}" destId="{E5A132FB-F3D7-4FBF-9ED5-9E0E0EB7891B}" srcOrd="3" destOrd="0" presId="urn:microsoft.com/office/officeart/2005/8/layout/cycle4"/>
    <dgm:cxn modelId="{9EA1E11D-2AD9-448E-9D92-7D8DD2FED00C}" type="presParOf" srcId="{849EF532-6D73-4E4A-B6CE-B963209D7A8E}" destId="{AD248954-7AB4-4C95-A7D2-2ADED693777A}" srcOrd="4" destOrd="0" presId="urn:microsoft.com/office/officeart/2005/8/layout/cycle4"/>
    <dgm:cxn modelId="{77014E05-B01C-488D-9784-86E059139768}" type="presParOf" srcId="{115BC675-4B36-42AF-A1BE-60823BBCB0D4}" destId="{48D848E0-BB5F-49B5-8D11-DFB75BCE7E5D}" srcOrd="2" destOrd="0" presId="urn:microsoft.com/office/officeart/2005/8/layout/cycle4"/>
    <dgm:cxn modelId="{78E9BC2A-938A-4DA8-8BD8-EA2D84219983}" type="presParOf" srcId="{115BC675-4B36-42AF-A1BE-60823BBCB0D4}" destId="{707EE6CA-EFB7-43AF-AB6C-49A7677D9B8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9B9C30-1B82-4A76-A994-7E97599D3539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F7DAA9-AF91-4916-9D60-927A99D44E2D}">
      <dgm:prSet phldrT="[Текст]" custT="1"/>
      <dgm:spPr>
        <a:solidFill>
          <a:schemeClr val="bg1">
            <a:lumMod val="75000"/>
          </a:schemeClr>
        </a:solidFill>
      </dgm:spPr>
      <dgm:t>
        <a:bodyPr lIns="0" tIns="144000" rIns="144000" bIns="252000" anchor="b"/>
        <a:lstStyle/>
        <a:p>
          <a:pPr algn="r"/>
          <a:r>
            <a:rPr lang="ru-RU" sz="1100" b="0" dirty="0"/>
            <a:t>Рабочие программы учебных предметов и курсов внеурочной деятельности </a:t>
          </a:r>
        </a:p>
      </dgm:t>
    </dgm:pt>
    <dgm:pt modelId="{8A573CFA-7445-4D15-AA17-453FF39D1FC9}" type="parTrans" cxnId="{4BBAF57B-7575-4607-B499-7B6C21FC9025}">
      <dgm:prSet/>
      <dgm:spPr/>
      <dgm:t>
        <a:bodyPr/>
        <a:lstStyle/>
        <a:p>
          <a:endParaRPr lang="ru-RU"/>
        </a:p>
      </dgm:t>
    </dgm:pt>
    <dgm:pt modelId="{0D0450FE-C598-4382-B578-3852DA5AAD8C}" type="sibTrans" cxnId="{4BBAF57B-7575-4607-B499-7B6C21FC9025}">
      <dgm:prSet/>
      <dgm:spPr/>
      <dgm:t>
        <a:bodyPr/>
        <a:lstStyle/>
        <a:p>
          <a:endParaRPr lang="ru-RU"/>
        </a:p>
      </dgm:t>
    </dgm:pt>
    <dgm:pt modelId="{D7F0C421-8F37-44B9-B446-1D5A555CD30A}">
      <dgm:prSet phldrT="[Текст]" custT="1"/>
      <dgm:spPr>
        <a:solidFill>
          <a:schemeClr val="accent2"/>
        </a:solidFill>
      </dgm:spPr>
      <dgm:t>
        <a:bodyPr lIns="144000" tIns="144000" rIns="144000" bIns="252000" anchor="b"/>
        <a:lstStyle/>
        <a:p>
          <a:pPr algn="l"/>
          <a:r>
            <a:rPr lang="ru-RU" sz="1100" b="0" dirty="0"/>
            <a:t>Программа формирования универсальных учебных действий</a:t>
          </a:r>
        </a:p>
      </dgm:t>
    </dgm:pt>
    <dgm:pt modelId="{137D658F-4C5D-4FF6-A8E4-9A8E0EBE295C}" type="parTrans" cxnId="{A4785038-914F-4769-837B-78D788CFA7E8}">
      <dgm:prSet/>
      <dgm:spPr/>
      <dgm:t>
        <a:bodyPr/>
        <a:lstStyle/>
        <a:p>
          <a:endParaRPr lang="ru-RU"/>
        </a:p>
      </dgm:t>
    </dgm:pt>
    <dgm:pt modelId="{39A74A5B-98F6-4442-ACDB-D74428C64E3F}" type="sibTrans" cxnId="{A4785038-914F-4769-837B-78D788CFA7E8}">
      <dgm:prSet/>
      <dgm:spPr/>
      <dgm:t>
        <a:bodyPr/>
        <a:lstStyle/>
        <a:p>
          <a:endParaRPr lang="ru-RU"/>
        </a:p>
      </dgm:t>
    </dgm:pt>
    <dgm:pt modelId="{11C0E28C-2326-4CA6-B32D-1BD16F2BC91E}">
      <dgm:prSet phldrT="[Текст]" custT="1"/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1200" dirty="0"/>
            <a:t>описание взаимосвязи универсальных учебных действий с содержанием учебных предметов;</a:t>
          </a:r>
        </a:p>
      </dgm:t>
    </dgm:pt>
    <dgm:pt modelId="{2801D9B3-3100-4B90-9832-F9AE26D4D002}" type="parTrans" cxnId="{F3690091-7A1A-4E2E-BD54-CF972BAA548C}">
      <dgm:prSet/>
      <dgm:spPr/>
      <dgm:t>
        <a:bodyPr/>
        <a:lstStyle/>
        <a:p>
          <a:endParaRPr lang="ru-RU"/>
        </a:p>
      </dgm:t>
    </dgm:pt>
    <dgm:pt modelId="{17F2C394-1530-4F1F-A202-2F6F8FEDCE07}" type="sibTrans" cxnId="{F3690091-7A1A-4E2E-BD54-CF972BAA548C}">
      <dgm:prSet/>
      <dgm:spPr/>
      <dgm:t>
        <a:bodyPr/>
        <a:lstStyle/>
        <a:p>
          <a:endParaRPr lang="ru-RU"/>
        </a:p>
      </dgm:t>
    </dgm:pt>
    <dgm:pt modelId="{15059666-2371-4577-B4B2-2A06729C0BED}">
      <dgm:prSet phldrT="[Текст]" custT="1"/>
      <dgm:spPr>
        <a:solidFill>
          <a:srgbClr val="0070C0"/>
        </a:solidFill>
      </dgm:spPr>
      <dgm:t>
        <a:bodyPr lIns="144000" tIns="252000" rIns="144000" bIns="144000" anchor="t"/>
        <a:lstStyle/>
        <a:p>
          <a:pPr algn="l"/>
          <a:r>
            <a:rPr lang="ru-RU" sz="1100" b="0" dirty="0"/>
            <a:t>Программа воспитания</a:t>
          </a:r>
        </a:p>
      </dgm:t>
    </dgm:pt>
    <dgm:pt modelId="{2CC288A1-84B4-4F56-9EB7-9A16D62B5EE0}" type="parTrans" cxnId="{4DE75FCE-4A86-4BAF-8FC8-6F86351AB2BF}">
      <dgm:prSet/>
      <dgm:spPr/>
      <dgm:t>
        <a:bodyPr/>
        <a:lstStyle/>
        <a:p>
          <a:endParaRPr lang="ru-RU"/>
        </a:p>
      </dgm:t>
    </dgm:pt>
    <dgm:pt modelId="{222106A8-344E-4C12-AFEA-531DAB1504EE}" type="sibTrans" cxnId="{4DE75FCE-4A86-4BAF-8FC8-6F86351AB2BF}">
      <dgm:prSet/>
      <dgm:spPr/>
      <dgm:t>
        <a:bodyPr/>
        <a:lstStyle/>
        <a:p>
          <a:endParaRPr lang="ru-RU"/>
        </a:p>
      </dgm:t>
    </dgm:pt>
    <dgm:pt modelId="{D621E23C-6BD6-4384-BDD3-167EF36C48C0}">
      <dgm:prSet phldrT="[Текст]" custT="1"/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ru-RU" sz="1200" dirty="0"/>
        </a:p>
      </dgm:t>
    </dgm:pt>
    <dgm:pt modelId="{8BE75166-71C9-4C14-BD06-37611AA3F576}" type="parTrans" cxnId="{332E8962-4E8A-4601-9D14-DA98F4744A28}">
      <dgm:prSet/>
      <dgm:spPr/>
      <dgm:t>
        <a:bodyPr/>
        <a:lstStyle/>
        <a:p>
          <a:endParaRPr lang="ru-RU"/>
        </a:p>
      </dgm:t>
    </dgm:pt>
    <dgm:pt modelId="{E79A842C-3E33-4E7A-B4D2-6CA1FCB11922}" type="sibTrans" cxnId="{332E8962-4E8A-4601-9D14-DA98F4744A28}">
      <dgm:prSet/>
      <dgm:spPr/>
      <dgm:t>
        <a:bodyPr/>
        <a:lstStyle/>
        <a:p>
          <a:endParaRPr lang="ru-RU"/>
        </a:p>
      </dgm:t>
    </dgm:pt>
    <dgm:pt modelId="{DF450B1C-9990-4554-B49B-C8932171021A}">
      <dgm:prSet phldrT="[Текст]" custT="1"/>
      <dgm:spPr>
        <a:solidFill>
          <a:srgbClr val="002060"/>
        </a:solidFill>
      </dgm:spPr>
      <dgm:t>
        <a:bodyPr lIns="0" tIns="252000" rIns="144000" bIns="144000" anchor="t"/>
        <a:lstStyle/>
        <a:p>
          <a:pPr algn="r"/>
          <a:r>
            <a:rPr lang="ru-RU" sz="1100" b="0" dirty="0"/>
            <a:t>Программа коррекционной работы (разрабатывается при наличии обучающихся с ОВЗ)</a:t>
          </a:r>
        </a:p>
      </dgm:t>
    </dgm:pt>
    <dgm:pt modelId="{92E83577-359D-4A2C-AACD-A1C502428E47}" type="parTrans" cxnId="{65EAB9A9-5E19-47DE-9470-86B44B23A87F}">
      <dgm:prSet/>
      <dgm:spPr/>
      <dgm:t>
        <a:bodyPr/>
        <a:lstStyle/>
        <a:p>
          <a:endParaRPr lang="ru-RU"/>
        </a:p>
      </dgm:t>
    </dgm:pt>
    <dgm:pt modelId="{BA5D115B-151C-40E0-B5FE-AEE2C36A6466}" type="sibTrans" cxnId="{65EAB9A9-5E19-47DE-9470-86B44B23A87F}">
      <dgm:prSet/>
      <dgm:spPr/>
      <dgm:t>
        <a:bodyPr/>
        <a:lstStyle/>
        <a:p>
          <a:endParaRPr lang="ru-RU"/>
        </a:p>
      </dgm:t>
    </dgm:pt>
    <dgm:pt modelId="{B706FCC7-7835-4652-AA4B-AC013DF9E630}">
      <dgm:prSet phldrT="[Текст]" custT="1"/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1200" dirty="0"/>
            <a:t>план индивидуально ориентированных коррекционных мероприятий;</a:t>
          </a:r>
        </a:p>
      </dgm:t>
    </dgm:pt>
    <dgm:pt modelId="{53F1E295-0C2A-4B3A-928D-6BDCBA0F530E}" type="parTrans" cxnId="{FB436397-CF7E-4053-8960-95AB301C7D7B}">
      <dgm:prSet/>
      <dgm:spPr/>
      <dgm:t>
        <a:bodyPr/>
        <a:lstStyle/>
        <a:p>
          <a:endParaRPr lang="ru-RU"/>
        </a:p>
      </dgm:t>
    </dgm:pt>
    <dgm:pt modelId="{3BEB6C11-2ACE-48A2-B399-608E7DC6E19D}" type="sibTrans" cxnId="{FB436397-CF7E-4053-8960-95AB301C7D7B}">
      <dgm:prSet/>
      <dgm:spPr/>
      <dgm:t>
        <a:bodyPr/>
        <a:lstStyle/>
        <a:p>
          <a:endParaRPr lang="ru-RU"/>
        </a:p>
      </dgm:t>
    </dgm:pt>
    <dgm:pt modelId="{1B2F3CA8-3EB6-42BD-9AA3-C889C50DA045}">
      <dgm:prSet custT="1"/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1200" dirty="0"/>
            <a:t>характеристики регулятивных, познавательных, коммуникативных универсальных учебных действий обучающихся</a:t>
          </a:r>
        </a:p>
      </dgm:t>
    </dgm:pt>
    <dgm:pt modelId="{CEE17803-8618-4AD8-A0DB-59DEEA2D8F43}" type="parTrans" cxnId="{40176329-7831-43C9-B86A-8C9C6B0F320E}">
      <dgm:prSet/>
      <dgm:spPr/>
      <dgm:t>
        <a:bodyPr/>
        <a:lstStyle/>
        <a:p>
          <a:endParaRPr lang="ru-RU"/>
        </a:p>
      </dgm:t>
    </dgm:pt>
    <dgm:pt modelId="{0735A9A0-2EBE-4BE3-8BB4-4C16E087F668}" type="sibTrans" cxnId="{40176329-7831-43C9-B86A-8C9C6B0F320E}">
      <dgm:prSet/>
      <dgm:spPr/>
      <dgm:t>
        <a:bodyPr/>
        <a:lstStyle/>
        <a:p>
          <a:endParaRPr lang="ru-RU"/>
        </a:p>
      </dgm:t>
    </dgm:pt>
    <dgm:pt modelId="{ED8A689E-B2FE-4083-99F5-84A6F9F6027A}">
      <dgm:prSet phldrT="[Текст]" custT="1"/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1200" dirty="0"/>
            <a:t>описание специальных условий обучения и воспитания;</a:t>
          </a:r>
        </a:p>
      </dgm:t>
    </dgm:pt>
    <dgm:pt modelId="{9A022AF7-1768-43AA-B4A7-946EEF5BD072}" type="parTrans" cxnId="{65CD11BE-59CC-4877-AB9E-C0A4A6BAABCF}">
      <dgm:prSet/>
      <dgm:spPr/>
      <dgm:t>
        <a:bodyPr/>
        <a:lstStyle/>
        <a:p>
          <a:endParaRPr lang="ru-RU"/>
        </a:p>
      </dgm:t>
    </dgm:pt>
    <dgm:pt modelId="{4496E112-723C-4C01-BA98-4102B466960E}" type="sibTrans" cxnId="{65CD11BE-59CC-4877-AB9E-C0A4A6BAABCF}">
      <dgm:prSet/>
      <dgm:spPr/>
      <dgm:t>
        <a:bodyPr/>
        <a:lstStyle/>
        <a:p>
          <a:endParaRPr lang="ru-RU"/>
        </a:p>
      </dgm:t>
    </dgm:pt>
    <dgm:pt modelId="{6735966C-0A5F-4FCD-814F-F3FA6AE02B43}">
      <dgm:prSet phldrT="[Текст]" custT="1"/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1200" dirty="0"/>
            <a:t>планируемые результаты коррекционной работы</a:t>
          </a:r>
        </a:p>
      </dgm:t>
    </dgm:pt>
    <dgm:pt modelId="{56F05661-0BF2-42B4-AD43-D1A6AB5876B0}" type="parTrans" cxnId="{40B9A5B0-CD3F-417D-A31E-9931532D4E9B}">
      <dgm:prSet/>
      <dgm:spPr/>
      <dgm:t>
        <a:bodyPr/>
        <a:lstStyle/>
        <a:p>
          <a:endParaRPr lang="ru-RU"/>
        </a:p>
      </dgm:t>
    </dgm:pt>
    <dgm:pt modelId="{143DA901-E870-4D53-8D85-58BEC19FDB39}" type="sibTrans" cxnId="{40B9A5B0-CD3F-417D-A31E-9931532D4E9B}">
      <dgm:prSet/>
      <dgm:spPr/>
      <dgm:t>
        <a:bodyPr/>
        <a:lstStyle/>
        <a:p>
          <a:endParaRPr lang="ru-RU"/>
        </a:p>
      </dgm:t>
    </dgm:pt>
    <dgm:pt modelId="{57500021-7EAE-415A-8417-D6C6E414FBF6}">
      <dgm:prSet custT="1"/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1200" dirty="0"/>
            <a:t>Тематическое планирование с указанием количества часов, отводимых на освоение каждой темы</a:t>
          </a:r>
        </a:p>
      </dgm:t>
    </dgm:pt>
    <dgm:pt modelId="{6166725D-1671-4505-8ECF-4BC34D046630}" type="sibTrans" cxnId="{EBAEC6D6-FBE7-4139-A858-7F7794B0A442}">
      <dgm:prSet/>
      <dgm:spPr/>
      <dgm:t>
        <a:bodyPr/>
        <a:lstStyle/>
        <a:p>
          <a:endParaRPr lang="ru-RU"/>
        </a:p>
      </dgm:t>
    </dgm:pt>
    <dgm:pt modelId="{3A1E8333-4634-4628-A531-DEDB273BBB61}" type="parTrans" cxnId="{EBAEC6D6-FBE7-4139-A858-7F7794B0A442}">
      <dgm:prSet/>
      <dgm:spPr/>
      <dgm:t>
        <a:bodyPr/>
        <a:lstStyle/>
        <a:p>
          <a:endParaRPr lang="ru-RU"/>
        </a:p>
      </dgm:t>
    </dgm:pt>
    <dgm:pt modelId="{EF80BBCE-E713-47CD-958F-2CC97CC9A5A3}">
      <dgm:prSet phldrT="[Текст]" custT="1"/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1200" dirty="0"/>
            <a:t>Содержание и планируемые результаты освоения учебного предмета;</a:t>
          </a:r>
        </a:p>
      </dgm:t>
    </dgm:pt>
    <dgm:pt modelId="{EB34202D-EF28-46C0-BFB7-80D546D75A66}" type="sibTrans" cxnId="{7626AE9B-7EF2-4691-9395-D5C9B0168719}">
      <dgm:prSet/>
      <dgm:spPr/>
      <dgm:t>
        <a:bodyPr/>
        <a:lstStyle/>
        <a:p>
          <a:endParaRPr lang="ru-RU"/>
        </a:p>
      </dgm:t>
    </dgm:pt>
    <dgm:pt modelId="{7C0E6325-599F-40A7-AD9D-D1DAA036CB4C}" type="parTrans" cxnId="{7626AE9B-7EF2-4691-9395-D5C9B0168719}">
      <dgm:prSet/>
      <dgm:spPr/>
      <dgm:t>
        <a:bodyPr/>
        <a:lstStyle/>
        <a:p>
          <a:endParaRPr lang="ru-RU"/>
        </a:p>
      </dgm:t>
    </dgm:pt>
    <dgm:pt modelId="{115BC675-4B36-42AF-A1BE-60823BBCB0D4}" type="pres">
      <dgm:prSet presAssocID="{859B9C30-1B82-4A76-A994-7E97599D353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4EA4701E-2295-42E4-961A-60CF2F1AFBC5}" type="pres">
      <dgm:prSet presAssocID="{859B9C30-1B82-4A76-A994-7E97599D3539}" presName="children" presStyleCnt="0"/>
      <dgm:spPr/>
    </dgm:pt>
    <dgm:pt modelId="{9E9B1075-39B2-4E79-8801-46B32EF1DA43}" type="pres">
      <dgm:prSet presAssocID="{859B9C30-1B82-4A76-A994-7E97599D3539}" presName="child1group" presStyleCnt="0"/>
      <dgm:spPr/>
    </dgm:pt>
    <dgm:pt modelId="{AB4FF26B-0D99-42E4-862E-37F9E2751222}" type="pres">
      <dgm:prSet presAssocID="{859B9C30-1B82-4A76-A994-7E97599D3539}" presName="child1" presStyleLbl="bgAcc1" presStyleIdx="0" presStyleCnt="4" custScaleX="142933" custLinFactNeighborX="-38670" custLinFactNeighborY="687"/>
      <dgm:spPr/>
    </dgm:pt>
    <dgm:pt modelId="{A17E0180-4CCD-4750-B3F7-7811834F336C}" type="pres">
      <dgm:prSet presAssocID="{859B9C30-1B82-4A76-A994-7E97599D3539}" presName="child1Text" presStyleLbl="bgAcc1" presStyleIdx="0" presStyleCnt="4">
        <dgm:presLayoutVars>
          <dgm:bulletEnabled val="1"/>
        </dgm:presLayoutVars>
      </dgm:prSet>
      <dgm:spPr/>
    </dgm:pt>
    <dgm:pt modelId="{B64A8918-8F80-4D11-A44F-882D1B4BA0ED}" type="pres">
      <dgm:prSet presAssocID="{859B9C30-1B82-4A76-A994-7E97599D3539}" presName="child2group" presStyleCnt="0"/>
      <dgm:spPr/>
    </dgm:pt>
    <dgm:pt modelId="{3A6F17E5-859E-444B-ABD1-EF1D1FFADEBF}" type="pres">
      <dgm:prSet presAssocID="{859B9C30-1B82-4A76-A994-7E97599D3539}" presName="child2" presStyleLbl="bgAcc1" presStyleIdx="1" presStyleCnt="4" custScaleX="155279" custLinFactNeighborX="48494" custLinFactNeighborY="1374"/>
      <dgm:spPr/>
    </dgm:pt>
    <dgm:pt modelId="{E468ED26-E705-4613-B92B-48CE176EF342}" type="pres">
      <dgm:prSet presAssocID="{859B9C30-1B82-4A76-A994-7E97599D3539}" presName="child2Text" presStyleLbl="bgAcc1" presStyleIdx="1" presStyleCnt="4">
        <dgm:presLayoutVars>
          <dgm:bulletEnabled val="1"/>
        </dgm:presLayoutVars>
      </dgm:prSet>
      <dgm:spPr/>
    </dgm:pt>
    <dgm:pt modelId="{7C02ABC6-6683-4A14-96A7-235FB031AF31}" type="pres">
      <dgm:prSet presAssocID="{859B9C30-1B82-4A76-A994-7E97599D3539}" presName="child3group" presStyleCnt="0"/>
      <dgm:spPr/>
    </dgm:pt>
    <dgm:pt modelId="{F981CF3C-027F-438B-B8D0-C386628BBD50}" type="pres">
      <dgm:prSet presAssocID="{859B9C30-1B82-4A76-A994-7E97599D3539}" presName="child3" presStyleLbl="bgAcc1" presStyleIdx="2" presStyleCnt="4" custScaleX="159783" custScaleY="119599" custLinFactNeighborX="44052" custLinFactNeighborY="-31715"/>
      <dgm:spPr/>
    </dgm:pt>
    <dgm:pt modelId="{5B8A701A-7610-4028-B1C4-7D4640264178}" type="pres">
      <dgm:prSet presAssocID="{859B9C30-1B82-4A76-A994-7E97599D3539}" presName="child3Text" presStyleLbl="bgAcc1" presStyleIdx="2" presStyleCnt="4">
        <dgm:presLayoutVars>
          <dgm:bulletEnabled val="1"/>
        </dgm:presLayoutVars>
      </dgm:prSet>
      <dgm:spPr/>
    </dgm:pt>
    <dgm:pt modelId="{0107304A-A970-4A51-8C9E-2A4D9D1D3F01}" type="pres">
      <dgm:prSet presAssocID="{859B9C30-1B82-4A76-A994-7E97599D3539}" presName="child4group" presStyleCnt="0"/>
      <dgm:spPr/>
    </dgm:pt>
    <dgm:pt modelId="{5A089431-8782-4400-A226-64898EF0EBCE}" type="pres">
      <dgm:prSet presAssocID="{859B9C30-1B82-4A76-A994-7E97599D3539}" presName="child4" presStyleLbl="bgAcc1" presStyleIdx="3" presStyleCnt="4" custScaleX="158852" custScaleY="102293" custLinFactNeighborX="-30549" custLinFactNeighborY="-52726"/>
      <dgm:spPr/>
    </dgm:pt>
    <dgm:pt modelId="{14FD91DB-DC25-4397-ABDE-0AAD78113E37}" type="pres">
      <dgm:prSet presAssocID="{859B9C30-1B82-4A76-A994-7E97599D3539}" presName="child4Text" presStyleLbl="bgAcc1" presStyleIdx="3" presStyleCnt="4">
        <dgm:presLayoutVars>
          <dgm:bulletEnabled val="1"/>
        </dgm:presLayoutVars>
      </dgm:prSet>
      <dgm:spPr/>
    </dgm:pt>
    <dgm:pt modelId="{CFC0BD15-C5E3-4ADD-89A2-7F3186720B0D}" type="pres">
      <dgm:prSet presAssocID="{859B9C30-1B82-4A76-A994-7E97599D3539}" presName="childPlaceholder" presStyleCnt="0"/>
      <dgm:spPr/>
    </dgm:pt>
    <dgm:pt modelId="{849EF532-6D73-4E4A-B6CE-B963209D7A8E}" type="pres">
      <dgm:prSet presAssocID="{859B9C30-1B82-4A76-A994-7E97599D3539}" presName="circle" presStyleCnt="0"/>
      <dgm:spPr/>
    </dgm:pt>
    <dgm:pt modelId="{7C9A008E-C2D3-41BA-9AE3-54F362814F27}" type="pres">
      <dgm:prSet presAssocID="{859B9C30-1B82-4A76-A994-7E97599D3539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0BEDC4CE-5594-4449-9C43-2C92D5E3D0CA}" type="pres">
      <dgm:prSet presAssocID="{859B9C30-1B82-4A76-A994-7E97599D3539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7B4A5207-A685-4DFE-8438-66487638EBBB}" type="pres">
      <dgm:prSet presAssocID="{859B9C30-1B82-4A76-A994-7E97599D3539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E5A132FB-F3D7-4FBF-9ED5-9E0E0EB7891B}" type="pres">
      <dgm:prSet presAssocID="{859B9C30-1B82-4A76-A994-7E97599D3539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AD248954-7AB4-4C95-A7D2-2ADED693777A}" type="pres">
      <dgm:prSet presAssocID="{859B9C30-1B82-4A76-A994-7E97599D3539}" presName="quadrantPlaceholder" presStyleCnt="0"/>
      <dgm:spPr/>
    </dgm:pt>
    <dgm:pt modelId="{48D848E0-BB5F-49B5-8D11-DFB75BCE7E5D}" type="pres">
      <dgm:prSet presAssocID="{859B9C30-1B82-4A76-A994-7E97599D3539}" presName="center1" presStyleLbl="fgShp" presStyleIdx="0" presStyleCnt="2"/>
      <dgm:spPr>
        <a:solidFill>
          <a:schemeClr val="bg1">
            <a:lumMod val="95000"/>
          </a:schemeClr>
        </a:solidFill>
        <a:ln>
          <a:noFill/>
        </a:ln>
      </dgm:spPr>
    </dgm:pt>
    <dgm:pt modelId="{707EE6CA-EFB7-43AF-AB6C-49A7677D9B86}" type="pres">
      <dgm:prSet presAssocID="{859B9C30-1B82-4A76-A994-7E97599D3539}" presName="center2" presStyleLbl="fgShp" presStyleIdx="1" presStyleCnt="2"/>
      <dgm:spPr>
        <a:solidFill>
          <a:schemeClr val="bg1">
            <a:lumMod val="95000"/>
          </a:schemeClr>
        </a:solidFill>
        <a:ln>
          <a:noFill/>
        </a:ln>
      </dgm:spPr>
    </dgm:pt>
  </dgm:ptLst>
  <dgm:cxnLst>
    <dgm:cxn modelId="{4399E408-F288-4327-AA38-D0E1F686AE14}" type="presOf" srcId="{B706FCC7-7835-4652-AA4B-AC013DF9E630}" destId="{14FD91DB-DC25-4397-ABDE-0AAD78113E37}" srcOrd="1" destOrd="0" presId="urn:microsoft.com/office/officeart/2005/8/layout/cycle4"/>
    <dgm:cxn modelId="{895C2714-41E4-46B7-A752-6E439114B39B}" type="presOf" srcId="{EF80BBCE-E713-47CD-958F-2CC97CC9A5A3}" destId="{AB4FF26B-0D99-42E4-862E-37F9E2751222}" srcOrd="0" destOrd="0" presId="urn:microsoft.com/office/officeart/2005/8/layout/cycle4"/>
    <dgm:cxn modelId="{40176329-7831-43C9-B86A-8C9C6B0F320E}" srcId="{D7F0C421-8F37-44B9-B446-1D5A555CD30A}" destId="{1B2F3CA8-3EB6-42BD-9AA3-C889C50DA045}" srcOrd="1" destOrd="0" parTransId="{CEE17803-8618-4AD8-A0DB-59DEEA2D8F43}" sibTransId="{0735A9A0-2EBE-4BE3-8BB4-4C16E087F668}"/>
    <dgm:cxn modelId="{DDA5D134-672C-4660-8E01-91C21C65627B}" type="presOf" srcId="{11C0E28C-2326-4CA6-B32D-1BD16F2BC91E}" destId="{E468ED26-E705-4613-B92B-48CE176EF342}" srcOrd="1" destOrd="0" presId="urn:microsoft.com/office/officeart/2005/8/layout/cycle4"/>
    <dgm:cxn modelId="{A4785038-914F-4769-837B-78D788CFA7E8}" srcId="{859B9C30-1B82-4A76-A994-7E97599D3539}" destId="{D7F0C421-8F37-44B9-B446-1D5A555CD30A}" srcOrd="1" destOrd="0" parTransId="{137D658F-4C5D-4FF6-A8E4-9A8E0EBE295C}" sibTransId="{39A74A5B-98F6-4442-ACDB-D74428C64E3F}"/>
    <dgm:cxn modelId="{5B5B8D3C-CF4E-43BA-A823-0457FB42AB20}" type="presOf" srcId="{ED8A689E-B2FE-4083-99F5-84A6F9F6027A}" destId="{5A089431-8782-4400-A226-64898EF0EBCE}" srcOrd="0" destOrd="1" presId="urn:microsoft.com/office/officeart/2005/8/layout/cycle4"/>
    <dgm:cxn modelId="{295B5A3D-0D37-423D-9788-1D08CC5B1F7E}" type="presOf" srcId="{B706FCC7-7835-4652-AA4B-AC013DF9E630}" destId="{5A089431-8782-4400-A226-64898EF0EBCE}" srcOrd="0" destOrd="0" presId="urn:microsoft.com/office/officeart/2005/8/layout/cycle4"/>
    <dgm:cxn modelId="{F74BE45C-B69D-4B9D-9250-ACC0B49A57EA}" type="presOf" srcId="{57500021-7EAE-415A-8417-D6C6E414FBF6}" destId="{AB4FF26B-0D99-42E4-862E-37F9E2751222}" srcOrd="0" destOrd="1" presId="urn:microsoft.com/office/officeart/2005/8/layout/cycle4"/>
    <dgm:cxn modelId="{BFDEED5C-D449-4791-95FB-C019642EC8D9}" type="presOf" srcId="{D621E23C-6BD6-4384-BDD3-167EF36C48C0}" destId="{F981CF3C-027F-438B-B8D0-C386628BBD50}" srcOrd="0" destOrd="0" presId="urn:microsoft.com/office/officeart/2005/8/layout/cycle4"/>
    <dgm:cxn modelId="{D9088542-1E08-4A57-AF16-20A1D8BABEE6}" type="presOf" srcId="{57500021-7EAE-415A-8417-D6C6E414FBF6}" destId="{A17E0180-4CCD-4750-B3F7-7811834F336C}" srcOrd="1" destOrd="1" presId="urn:microsoft.com/office/officeart/2005/8/layout/cycle4"/>
    <dgm:cxn modelId="{332E8962-4E8A-4601-9D14-DA98F4744A28}" srcId="{15059666-2371-4577-B4B2-2A06729C0BED}" destId="{D621E23C-6BD6-4384-BDD3-167EF36C48C0}" srcOrd="0" destOrd="0" parTransId="{8BE75166-71C9-4C14-BD06-37611AA3F576}" sibTransId="{E79A842C-3E33-4E7A-B4D2-6CA1FCB11922}"/>
    <dgm:cxn modelId="{96AFAB62-D876-48D3-A780-A99227C5AFDE}" type="presOf" srcId="{DF450B1C-9990-4554-B49B-C8932171021A}" destId="{E5A132FB-F3D7-4FBF-9ED5-9E0E0EB7891B}" srcOrd="0" destOrd="0" presId="urn:microsoft.com/office/officeart/2005/8/layout/cycle4"/>
    <dgm:cxn modelId="{5D5AC962-D204-4432-879C-D8D1AB9A666D}" type="presOf" srcId="{859B9C30-1B82-4A76-A994-7E97599D3539}" destId="{115BC675-4B36-42AF-A1BE-60823BBCB0D4}" srcOrd="0" destOrd="0" presId="urn:microsoft.com/office/officeart/2005/8/layout/cycle4"/>
    <dgm:cxn modelId="{C24B6164-01CC-43D0-9713-F56B2F3E4E6C}" type="presOf" srcId="{6DF7DAA9-AF91-4916-9D60-927A99D44E2D}" destId="{7C9A008E-C2D3-41BA-9AE3-54F362814F27}" srcOrd="0" destOrd="0" presId="urn:microsoft.com/office/officeart/2005/8/layout/cycle4"/>
    <dgm:cxn modelId="{577A3251-3539-43CD-A439-ACD4EE1D9683}" type="presOf" srcId="{15059666-2371-4577-B4B2-2A06729C0BED}" destId="{7B4A5207-A685-4DFE-8438-66487638EBBB}" srcOrd="0" destOrd="0" presId="urn:microsoft.com/office/officeart/2005/8/layout/cycle4"/>
    <dgm:cxn modelId="{12640954-68CA-4723-B6BA-25AC5E9BAC08}" type="presOf" srcId="{D7F0C421-8F37-44B9-B446-1D5A555CD30A}" destId="{0BEDC4CE-5594-4449-9C43-2C92D5E3D0CA}" srcOrd="0" destOrd="0" presId="urn:microsoft.com/office/officeart/2005/8/layout/cycle4"/>
    <dgm:cxn modelId="{7A395456-A388-4AFD-BAF6-612D70E8E5C2}" type="presOf" srcId="{ED8A689E-B2FE-4083-99F5-84A6F9F6027A}" destId="{14FD91DB-DC25-4397-ABDE-0AAD78113E37}" srcOrd="1" destOrd="1" presId="urn:microsoft.com/office/officeart/2005/8/layout/cycle4"/>
    <dgm:cxn modelId="{4BBAF57B-7575-4607-B499-7B6C21FC9025}" srcId="{859B9C30-1B82-4A76-A994-7E97599D3539}" destId="{6DF7DAA9-AF91-4916-9D60-927A99D44E2D}" srcOrd="0" destOrd="0" parTransId="{8A573CFA-7445-4D15-AA17-453FF39D1FC9}" sibTransId="{0D0450FE-C598-4382-B578-3852DA5AAD8C}"/>
    <dgm:cxn modelId="{57BC778C-0B80-4B43-B594-94F1CB40F42B}" type="presOf" srcId="{1B2F3CA8-3EB6-42BD-9AA3-C889C50DA045}" destId="{3A6F17E5-859E-444B-ABD1-EF1D1FFADEBF}" srcOrd="0" destOrd="1" presId="urn:microsoft.com/office/officeart/2005/8/layout/cycle4"/>
    <dgm:cxn modelId="{F3690091-7A1A-4E2E-BD54-CF972BAA548C}" srcId="{D7F0C421-8F37-44B9-B446-1D5A555CD30A}" destId="{11C0E28C-2326-4CA6-B32D-1BD16F2BC91E}" srcOrd="0" destOrd="0" parTransId="{2801D9B3-3100-4B90-9832-F9AE26D4D002}" sibTransId="{17F2C394-1530-4F1F-A202-2F6F8FEDCE07}"/>
    <dgm:cxn modelId="{FB436397-CF7E-4053-8960-95AB301C7D7B}" srcId="{DF450B1C-9990-4554-B49B-C8932171021A}" destId="{B706FCC7-7835-4652-AA4B-AC013DF9E630}" srcOrd="0" destOrd="0" parTransId="{53F1E295-0C2A-4B3A-928D-6BDCBA0F530E}" sibTransId="{3BEB6C11-2ACE-48A2-B399-608E7DC6E19D}"/>
    <dgm:cxn modelId="{7626AE9B-7EF2-4691-9395-D5C9B0168719}" srcId="{6DF7DAA9-AF91-4916-9D60-927A99D44E2D}" destId="{EF80BBCE-E713-47CD-958F-2CC97CC9A5A3}" srcOrd="0" destOrd="0" parTransId="{7C0E6325-599F-40A7-AD9D-D1DAA036CB4C}" sibTransId="{EB34202D-EF28-46C0-BFB7-80D546D75A66}"/>
    <dgm:cxn modelId="{65EAB9A9-5E19-47DE-9470-86B44B23A87F}" srcId="{859B9C30-1B82-4A76-A994-7E97599D3539}" destId="{DF450B1C-9990-4554-B49B-C8932171021A}" srcOrd="3" destOrd="0" parTransId="{92E83577-359D-4A2C-AACD-A1C502428E47}" sibTransId="{BA5D115B-151C-40E0-B5FE-AEE2C36A6466}"/>
    <dgm:cxn modelId="{40B9A5B0-CD3F-417D-A31E-9931532D4E9B}" srcId="{DF450B1C-9990-4554-B49B-C8932171021A}" destId="{6735966C-0A5F-4FCD-814F-F3FA6AE02B43}" srcOrd="2" destOrd="0" parTransId="{56F05661-0BF2-42B4-AD43-D1A6AB5876B0}" sibTransId="{143DA901-E870-4D53-8D85-58BEC19FDB39}"/>
    <dgm:cxn modelId="{D48C14B6-A424-48BD-81D6-B37F8F9D113E}" type="presOf" srcId="{D621E23C-6BD6-4384-BDD3-167EF36C48C0}" destId="{5B8A701A-7610-4028-B1C4-7D4640264178}" srcOrd="1" destOrd="0" presId="urn:microsoft.com/office/officeart/2005/8/layout/cycle4"/>
    <dgm:cxn modelId="{257C2EB7-E25F-4BA7-8F1E-66E97E5ACC90}" type="presOf" srcId="{6735966C-0A5F-4FCD-814F-F3FA6AE02B43}" destId="{14FD91DB-DC25-4397-ABDE-0AAD78113E37}" srcOrd="1" destOrd="2" presId="urn:microsoft.com/office/officeart/2005/8/layout/cycle4"/>
    <dgm:cxn modelId="{65CD11BE-59CC-4877-AB9E-C0A4A6BAABCF}" srcId="{DF450B1C-9990-4554-B49B-C8932171021A}" destId="{ED8A689E-B2FE-4083-99F5-84A6F9F6027A}" srcOrd="1" destOrd="0" parTransId="{9A022AF7-1768-43AA-B4A7-946EEF5BD072}" sibTransId="{4496E112-723C-4C01-BA98-4102B466960E}"/>
    <dgm:cxn modelId="{0812B2C5-3724-4A4B-9709-C89B8F7B0896}" type="presOf" srcId="{6735966C-0A5F-4FCD-814F-F3FA6AE02B43}" destId="{5A089431-8782-4400-A226-64898EF0EBCE}" srcOrd="0" destOrd="2" presId="urn:microsoft.com/office/officeart/2005/8/layout/cycle4"/>
    <dgm:cxn modelId="{4DE75FCE-4A86-4BAF-8FC8-6F86351AB2BF}" srcId="{859B9C30-1B82-4A76-A994-7E97599D3539}" destId="{15059666-2371-4577-B4B2-2A06729C0BED}" srcOrd="2" destOrd="0" parTransId="{2CC288A1-84B4-4F56-9EB7-9A16D62B5EE0}" sibTransId="{222106A8-344E-4C12-AFEA-531DAB1504EE}"/>
    <dgm:cxn modelId="{EBAEC6D6-FBE7-4139-A858-7F7794B0A442}" srcId="{6DF7DAA9-AF91-4916-9D60-927A99D44E2D}" destId="{57500021-7EAE-415A-8417-D6C6E414FBF6}" srcOrd="1" destOrd="0" parTransId="{3A1E8333-4634-4628-A531-DEDB273BBB61}" sibTransId="{6166725D-1671-4505-8ECF-4BC34D046630}"/>
    <dgm:cxn modelId="{DF203FDD-8440-44FA-867D-B6AEE6C82986}" type="presOf" srcId="{1B2F3CA8-3EB6-42BD-9AA3-C889C50DA045}" destId="{E468ED26-E705-4613-B92B-48CE176EF342}" srcOrd="1" destOrd="1" presId="urn:microsoft.com/office/officeart/2005/8/layout/cycle4"/>
    <dgm:cxn modelId="{8DFFB1DF-EC58-4356-942E-7CC0903CD433}" type="presOf" srcId="{EF80BBCE-E713-47CD-958F-2CC97CC9A5A3}" destId="{A17E0180-4CCD-4750-B3F7-7811834F336C}" srcOrd="1" destOrd="0" presId="urn:microsoft.com/office/officeart/2005/8/layout/cycle4"/>
    <dgm:cxn modelId="{550FBDFC-C043-485B-893F-6F57ABB3E591}" type="presOf" srcId="{11C0E28C-2326-4CA6-B32D-1BD16F2BC91E}" destId="{3A6F17E5-859E-444B-ABD1-EF1D1FFADEBF}" srcOrd="0" destOrd="0" presId="urn:microsoft.com/office/officeart/2005/8/layout/cycle4"/>
    <dgm:cxn modelId="{E085652D-B12A-4A0A-83B2-7E8EB442F54A}" type="presParOf" srcId="{115BC675-4B36-42AF-A1BE-60823BBCB0D4}" destId="{4EA4701E-2295-42E4-961A-60CF2F1AFBC5}" srcOrd="0" destOrd="0" presId="urn:microsoft.com/office/officeart/2005/8/layout/cycle4"/>
    <dgm:cxn modelId="{101583AE-E9FD-4A84-933F-2888A86E15E0}" type="presParOf" srcId="{4EA4701E-2295-42E4-961A-60CF2F1AFBC5}" destId="{9E9B1075-39B2-4E79-8801-46B32EF1DA43}" srcOrd="0" destOrd="0" presId="urn:microsoft.com/office/officeart/2005/8/layout/cycle4"/>
    <dgm:cxn modelId="{42404519-661D-47DC-830A-895C69380DBB}" type="presParOf" srcId="{9E9B1075-39B2-4E79-8801-46B32EF1DA43}" destId="{AB4FF26B-0D99-42E4-862E-37F9E2751222}" srcOrd="0" destOrd="0" presId="urn:microsoft.com/office/officeart/2005/8/layout/cycle4"/>
    <dgm:cxn modelId="{F2A5594D-002E-4425-9563-B974F442B253}" type="presParOf" srcId="{9E9B1075-39B2-4E79-8801-46B32EF1DA43}" destId="{A17E0180-4CCD-4750-B3F7-7811834F336C}" srcOrd="1" destOrd="0" presId="urn:microsoft.com/office/officeart/2005/8/layout/cycle4"/>
    <dgm:cxn modelId="{D38B8DE0-81AC-4DFD-AA36-5B5F07CE5B04}" type="presParOf" srcId="{4EA4701E-2295-42E4-961A-60CF2F1AFBC5}" destId="{B64A8918-8F80-4D11-A44F-882D1B4BA0ED}" srcOrd="1" destOrd="0" presId="urn:microsoft.com/office/officeart/2005/8/layout/cycle4"/>
    <dgm:cxn modelId="{39D36F07-1437-47EE-8989-0922E86460B4}" type="presParOf" srcId="{B64A8918-8F80-4D11-A44F-882D1B4BA0ED}" destId="{3A6F17E5-859E-444B-ABD1-EF1D1FFADEBF}" srcOrd="0" destOrd="0" presId="urn:microsoft.com/office/officeart/2005/8/layout/cycle4"/>
    <dgm:cxn modelId="{23874515-AA82-4D30-8A0B-E9D059DDF74D}" type="presParOf" srcId="{B64A8918-8F80-4D11-A44F-882D1B4BA0ED}" destId="{E468ED26-E705-4613-B92B-48CE176EF342}" srcOrd="1" destOrd="0" presId="urn:microsoft.com/office/officeart/2005/8/layout/cycle4"/>
    <dgm:cxn modelId="{1E98A5A2-7375-4423-A4F6-EF3257CF14EB}" type="presParOf" srcId="{4EA4701E-2295-42E4-961A-60CF2F1AFBC5}" destId="{7C02ABC6-6683-4A14-96A7-235FB031AF31}" srcOrd="2" destOrd="0" presId="urn:microsoft.com/office/officeart/2005/8/layout/cycle4"/>
    <dgm:cxn modelId="{680C4D90-CC3C-4B5B-B713-234F1F5858F3}" type="presParOf" srcId="{7C02ABC6-6683-4A14-96A7-235FB031AF31}" destId="{F981CF3C-027F-438B-B8D0-C386628BBD50}" srcOrd="0" destOrd="0" presId="urn:microsoft.com/office/officeart/2005/8/layout/cycle4"/>
    <dgm:cxn modelId="{F6EB25B2-EFEC-4EF8-BECC-0BBB503277F7}" type="presParOf" srcId="{7C02ABC6-6683-4A14-96A7-235FB031AF31}" destId="{5B8A701A-7610-4028-B1C4-7D4640264178}" srcOrd="1" destOrd="0" presId="urn:microsoft.com/office/officeart/2005/8/layout/cycle4"/>
    <dgm:cxn modelId="{93B1ABFF-A3F6-4507-B623-43E4911DD256}" type="presParOf" srcId="{4EA4701E-2295-42E4-961A-60CF2F1AFBC5}" destId="{0107304A-A970-4A51-8C9E-2A4D9D1D3F01}" srcOrd="3" destOrd="0" presId="urn:microsoft.com/office/officeart/2005/8/layout/cycle4"/>
    <dgm:cxn modelId="{CD2D91F9-AD78-4BE7-B6F0-0DC6BDD17B58}" type="presParOf" srcId="{0107304A-A970-4A51-8C9E-2A4D9D1D3F01}" destId="{5A089431-8782-4400-A226-64898EF0EBCE}" srcOrd="0" destOrd="0" presId="urn:microsoft.com/office/officeart/2005/8/layout/cycle4"/>
    <dgm:cxn modelId="{4A286F4A-631D-4960-B1A7-DB4F7EBF2E5A}" type="presParOf" srcId="{0107304A-A970-4A51-8C9E-2A4D9D1D3F01}" destId="{14FD91DB-DC25-4397-ABDE-0AAD78113E37}" srcOrd="1" destOrd="0" presId="urn:microsoft.com/office/officeart/2005/8/layout/cycle4"/>
    <dgm:cxn modelId="{245AA67F-D060-4AA5-93AA-AAB30E073332}" type="presParOf" srcId="{4EA4701E-2295-42E4-961A-60CF2F1AFBC5}" destId="{CFC0BD15-C5E3-4ADD-89A2-7F3186720B0D}" srcOrd="4" destOrd="0" presId="urn:microsoft.com/office/officeart/2005/8/layout/cycle4"/>
    <dgm:cxn modelId="{2DBC715D-F19D-40F1-83FC-B177559B8AB8}" type="presParOf" srcId="{115BC675-4B36-42AF-A1BE-60823BBCB0D4}" destId="{849EF532-6D73-4E4A-B6CE-B963209D7A8E}" srcOrd="1" destOrd="0" presId="urn:microsoft.com/office/officeart/2005/8/layout/cycle4"/>
    <dgm:cxn modelId="{B0091938-0BC9-47DD-B0CD-3E5ED968FD2E}" type="presParOf" srcId="{849EF532-6D73-4E4A-B6CE-B963209D7A8E}" destId="{7C9A008E-C2D3-41BA-9AE3-54F362814F27}" srcOrd="0" destOrd="0" presId="urn:microsoft.com/office/officeart/2005/8/layout/cycle4"/>
    <dgm:cxn modelId="{0DDFDA21-D982-4D1C-BBAA-9655717F4327}" type="presParOf" srcId="{849EF532-6D73-4E4A-B6CE-B963209D7A8E}" destId="{0BEDC4CE-5594-4449-9C43-2C92D5E3D0CA}" srcOrd="1" destOrd="0" presId="urn:microsoft.com/office/officeart/2005/8/layout/cycle4"/>
    <dgm:cxn modelId="{9D917113-CC34-4ABD-B113-2B3A730EF88F}" type="presParOf" srcId="{849EF532-6D73-4E4A-B6CE-B963209D7A8E}" destId="{7B4A5207-A685-4DFE-8438-66487638EBBB}" srcOrd="2" destOrd="0" presId="urn:microsoft.com/office/officeart/2005/8/layout/cycle4"/>
    <dgm:cxn modelId="{EDE59D71-0D1A-4850-91CB-8E4E729FD78D}" type="presParOf" srcId="{849EF532-6D73-4E4A-B6CE-B963209D7A8E}" destId="{E5A132FB-F3D7-4FBF-9ED5-9E0E0EB7891B}" srcOrd="3" destOrd="0" presId="urn:microsoft.com/office/officeart/2005/8/layout/cycle4"/>
    <dgm:cxn modelId="{DC6820B2-0153-492E-9251-38AD2D9610C3}" type="presParOf" srcId="{849EF532-6D73-4E4A-B6CE-B963209D7A8E}" destId="{AD248954-7AB4-4C95-A7D2-2ADED693777A}" srcOrd="4" destOrd="0" presId="urn:microsoft.com/office/officeart/2005/8/layout/cycle4"/>
    <dgm:cxn modelId="{8EBEC5EE-20B7-4F43-B881-51E3BD032D21}" type="presParOf" srcId="{115BC675-4B36-42AF-A1BE-60823BBCB0D4}" destId="{48D848E0-BB5F-49B5-8D11-DFB75BCE7E5D}" srcOrd="2" destOrd="0" presId="urn:microsoft.com/office/officeart/2005/8/layout/cycle4"/>
    <dgm:cxn modelId="{C9FACEE2-E8E9-440A-AC4F-A250C930053E}" type="presParOf" srcId="{115BC675-4B36-42AF-A1BE-60823BBCB0D4}" destId="{707EE6CA-EFB7-43AF-AB6C-49A7677D9B8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5971F8-C950-4A6D-AF6E-06D0CAB54127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7261CB-8590-4467-8E3A-12C093662FF0}">
      <dgm:prSet phldrT="[Текст]"/>
      <dgm:spPr>
        <a:solidFill>
          <a:schemeClr val="accent2"/>
        </a:solidFill>
        <a:ln w="76200">
          <a:solidFill>
            <a:schemeClr val="bg1"/>
          </a:solidFill>
        </a:ln>
      </dgm:spPr>
      <dgm:t>
        <a:bodyPr/>
        <a:lstStyle/>
        <a:p>
          <a:r>
            <a:rPr lang="ru-RU" b="1" u="none" dirty="0"/>
            <a:t>Общесистемные</a:t>
          </a:r>
        </a:p>
      </dgm:t>
    </dgm:pt>
    <dgm:pt modelId="{B0C9960F-99EE-46A1-A4E9-A9970A399643}" type="parTrans" cxnId="{A35AD1AB-59B3-408D-916D-01954ECEF2A4}">
      <dgm:prSet/>
      <dgm:spPr/>
      <dgm:t>
        <a:bodyPr/>
        <a:lstStyle/>
        <a:p>
          <a:endParaRPr lang="ru-RU"/>
        </a:p>
      </dgm:t>
    </dgm:pt>
    <dgm:pt modelId="{242AC72F-D67C-4BF4-ABFE-757AA1CCFE43}" type="sibTrans" cxnId="{A35AD1AB-59B3-408D-916D-01954ECEF2A4}">
      <dgm:prSet/>
      <dgm:spPr/>
      <dgm:t>
        <a:bodyPr/>
        <a:lstStyle/>
        <a:p>
          <a:endParaRPr lang="ru-RU"/>
        </a:p>
      </dgm:t>
    </dgm:pt>
    <dgm:pt modelId="{75C426D3-680E-41F4-BDA9-60ECC7DCD4DD}">
      <dgm:prSet phldrT="[Текст]"/>
      <dgm:spPr>
        <a:solidFill>
          <a:srgbClr val="0070C0"/>
        </a:solidFill>
        <a:ln w="76200">
          <a:solidFill>
            <a:schemeClr val="bg1"/>
          </a:solidFill>
        </a:ln>
      </dgm:spPr>
      <dgm:t>
        <a:bodyPr/>
        <a:lstStyle/>
        <a:p>
          <a:r>
            <a:rPr lang="ru-RU" dirty="0"/>
            <a:t>Материально технические</a:t>
          </a:r>
        </a:p>
      </dgm:t>
    </dgm:pt>
    <dgm:pt modelId="{1034881F-5B4A-4B5B-AACE-3AB9A9C77203}" type="parTrans" cxnId="{6E413233-D9FE-46E4-8B67-654C88CC5C56}">
      <dgm:prSet/>
      <dgm:spPr/>
      <dgm:t>
        <a:bodyPr/>
        <a:lstStyle/>
        <a:p>
          <a:endParaRPr lang="ru-RU"/>
        </a:p>
      </dgm:t>
    </dgm:pt>
    <dgm:pt modelId="{EB5F3443-E927-41E6-A4AC-6B1AFCEDE97D}" type="sibTrans" cxnId="{6E413233-D9FE-46E4-8B67-654C88CC5C56}">
      <dgm:prSet/>
      <dgm:spPr/>
      <dgm:t>
        <a:bodyPr/>
        <a:lstStyle/>
        <a:p>
          <a:endParaRPr lang="ru-RU"/>
        </a:p>
      </dgm:t>
    </dgm:pt>
    <dgm:pt modelId="{D31B977B-C73F-4A1C-80BD-D46DFD588065}">
      <dgm:prSet phldrT="[Текст]"/>
      <dgm:spPr>
        <a:solidFill>
          <a:srgbClr val="0070C0"/>
        </a:solidFill>
        <a:ln w="76200">
          <a:solidFill>
            <a:schemeClr val="bg1"/>
          </a:solidFill>
        </a:ln>
      </dgm:spPr>
      <dgm:t>
        <a:bodyPr/>
        <a:lstStyle/>
        <a:p>
          <a:r>
            <a:rPr lang="ru-RU" dirty="0"/>
            <a:t>Учебно-методические</a:t>
          </a:r>
        </a:p>
      </dgm:t>
    </dgm:pt>
    <dgm:pt modelId="{5D8DE838-478C-4968-87AB-FADD49B3762C}" type="parTrans" cxnId="{8E156182-217F-4857-BAE7-ADB03EA7307B}">
      <dgm:prSet/>
      <dgm:spPr/>
      <dgm:t>
        <a:bodyPr/>
        <a:lstStyle/>
        <a:p>
          <a:endParaRPr lang="ru-RU"/>
        </a:p>
      </dgm:t>
    </dgm:pt>
    <dgm:pt modelId="{0881E0EA-4BC2-4ED7-BE47-A8E8FB372607}" type="sibTrans" cxnId="{8E156182-217F-4857-BAE7-ADB03EA7307B}">
      <dgm:prSet/>
      <dgm:spPr/>
      <dgm:t>
        <a:bodyPr/>
        <a:lstStyle/>
        <a:p>
          <a:endParaRPr lang="ru-RU"/>
        </a:p>
      </dgm:t>
    </dgm:pt>
    <dgm:pt modelId="{4996260F-56B5-4B9B-966A-56C8CA0609C5}">
      <dgm:prSet phldrT="[Текст]"/>
      <dgm:spPr>
        <a:solidFill>
          <a:srgbClr val="0070C0"/>
        </a:solidFill>
        <a:ln w="76200">
          <a:solidFill>
            <a:schemeClr val="bg1"/>
          </a:solidFill>
        </a:ln>
      </dgm:spPr>
      <dgm:t>
        <a:bodyPr/>
        <a:lstStyle/>
        <a:p>
          <a:r>
            <a:rPr lang="ru-RU" dirty="0"/>
            <a:t>Психолого-педагогические</a:t>
          </a:r>
        </a:p>
      </dgm:t>
    </dgm:pt>
    <dgm:pt modelId="{1EA2CB00-BE7A-4E75-A90E-69D0185658B8}" type="parTrans" cxnId="{B93EFF39-8F6F-42C5-B3CC-1E5CBA28BACA}">
      <dgm:prSet/>
      <dgm:spPr/>
      <dgm:t>
        <a:bodyPr/>
        <a:lstStyle/>
        <a:p>
          <a:endParaRPr lang="ru-RU"/>
        </a:p>
      </dgm:t>
    </dgm:pt>
    <dgm:pt modelId="{2EB15EEC-76FE-487B-807C-6C04E57EE384}" type="sibTrans" cxnId="{B93EFF39-8F6F-42C5-B3CC-1E5CBA28BACA}">
      <dgm:prSet/>
      <dgm:spPr/>
      <dgm:t>
        <a:bodyPr/>
        <a:lstStyle/>
        <a:p>
          <a:endParaRPr lang="ru-RU"/>
        </a:p>
      </dgm:t>
    </dgm:pt>
    <dgm:pt modelId="{3FFDBC49-BD07-4E48-83CA-2CB48159D9E7}">
      <dgm:prSet phldrT="[Текст]"/>
      <dgm:spPr>
        <a:solidFill>
          <a:srgbClr val="0070C0"/>
        </a:solidFill>
        <a:ln w="76200">
          <a:solidFill>
            <a:schemeClr val="bg1"/>
          </a:solidFill>
        </a:ln>
      </dgm:spPr>
      <dgm:t>
        <a:bodyPr/>
        <a:lstStyle/>
        <a:p>
          <a:r>
            <a:rPr lang="ru-RU" dirty="0"/>
            <a:t>Кадровые</a:t>
          </a:r>
        </a:p>
      </dgm:t>
    </dgm:pt>
    <dgm:pt modelId="{107C287F-1B49-4E6B-AA2C-A65FBB1F3502}" type="parTrans" cxnId="{721A45D8-1D04-4539-874E-11EC9407C24C}">
      <dgm:prSet/>
      <dgm:spPr/>
      <dgm:t>
        <a:bodyPr/>
        <a:lstStyle/>
        <a:p>
          <a:endParaRPr lang="ru-RU"/>
        </a:p>
      </dgm:t>
    </dgm:pt>
    <dgm:pt modelId="{F11B9ACE-7656-43E6-B79D-296BA0746BB5}" type="sibTrans" cxnId="{721A45D8-1D04-4539-874E-11EC9407C24C}">
      <dgm:prSet/>
      <dgm:spPr/>
      <dgm:t>
        <a:bodyPr/>
        <a:lstStyle/>
        <a:p>
          <a:endParaRPr lang="ru-RU"/>
        </a:p>
      </dgm:t>
    </dgm:pt>
    <dgm:pt modelId="{C781B730-25AD-4176-B519-4C490517158B}">
      <dgm:prSet phldrT="[Текст]"/>
      <dgm:spPr>
        <a:solidFill>
          <a:srgbClr val="0070C0"/>
        </a:solidFill>
        <a:ln w="76200">
          <a:solidFill>
            <a:schemeClr val="bg1"/>
          </a:solidFill>
        </a:ln>
      </dgm:spPr>
      <dgm:t>
        <a:bodyPr/>
        <a:lstStyle/>
        <a:p>
          <a:r>
            <a:rPr lang="ru-RU" dirty="0"/>
            <a:t>Финансовые</a:t>
          </a:r>
        </a:p>
      </dgm:t>
    </dgm:pt>
    <dgm:pt modelId="{6892C475-D13A-4637-8367-5C3E7712FCC4}" type="parTrans" cxnId="{3D1091E9-EF45-4849-918E-FA2E8C5A1491}">
      <dgm:prSet/>
      <dgm:spPr/>
      <dgm:t>
        <a:bodyPr/>
        <a:lstStyle/>
        <a:p>
          <a:endParaRPr lang="ru-RU"/>
        </a:p>
      </dgm:t>
    </dgm:pt>
    <dgm:pt modelId="{4CF62883-2484-40E4-98C8-46210F4102AB}" type="sibTrans" cxnId="{3D1091E9-EF45-4849-918E-FA2E8C5A1491}">
      <dgm:prSet/>
      <dgm:spPr/>
      <dgm:t>
        <a:bodyPr/>
        <a:lstStyle/>
        <a:p>
          <a:endParaRPr lang="ru-RU"/>
        </a:p>
      </dgm:t>
    </dgm:pt>
    <dgm:pt modelId="{EE23263C-E012-44AF-A260-E7595AEC1337}" type="pres">
      <dgm:prSet presAssocID="{DC5971F8-C950-4A6D-AF6E-06D0CAB54127}" presName="cycle" presStyleCnt="0">
        <dgm:presLayoutVars>
          <dgm:dir/>
          <dgm:resizeHandles val="exact"/>
        </dgm:presLayoutVars>
      </dgm:prSet>
      <dgm:spPr/>
    </dgm:pt>
    <dgm:pt modelId="{811F437C-17CA-4728-8578-C09E831A8280}" type="pres">
      <dgm:prSet presAssocID="{0A7261CB-8590-4467-8E3A-12C093662FF0}" presName="node" presStyleLbl="node1" presStyleIdx="0" presStyleCnt="6" custScaleX="113723" custScaleY="93645">
        <dgm:presLayoutVars>
          <dgm:bulletEnabled val="1"/>
        </dgm:presLayoutVars>
      </dgm:prSet>
      <dgm:spPr/>
    </dgm:pt>
    <dgm:pt modelId="{80A821FE-4A0B-4C3F-A5C9-692B3772CB8F}" type="pres">
      <dgm:prSet presAssocID="{0A7261CB-8590-4467-8E3A-12C093662FF0}" presName="spNode" presStyleCnt="0"/>
      <dgm:spPr/>
    </dgm:pt>
    <dgm:pt modelId="{D0677AB2-A8CF-4DEF-A60F-660E237D4ABE}" type="pres">
      <dgm:prSet presAssocID="{242AC72F-D67C-4BF4-ABFE-757AA1CCFE43}" presName="sibTrans" presStyleLbl="sibTrans1D1" presStyleIdx="0" presStyleCnt="6"/>
      <dgm:spPr/>
    </dgm:pt>
    <dgm:pt modelId="{F3486837-1F56-4462-95E8-14FFAEA32588}" type="pres">
      <dgm:prSet presAssocID="{75C426D3-680E-41F4-BDA9-60ECC7DCD4DD}" presName="node" presStyleLbl="node1" presStyleIdx="1" presStyleCnt="6">
        <dgm:presLayoutVars>
          <dgm:bulletEnabled val="1"/>
        </dgm:presLayoutVars>
      </dgm:prSet>
      <dgm:spPr/>
    </dgm:pt>
    <dgm:pt modelId="{3030447F-6000-4B9E-AE46-43A56F44CFF0}" type="pres">
      <dgm:prSet presAssocID="{75C426D3-680E-41F4-BDA9-60ECC7DCD4DD}" presName="spNode" presStyleCnt="0"/>
      <dgm:spPr/>
    </dgm:pt>
    <dgm:pt modelId="{32018A6F-4816-4DB9-8154-7E484020698F}" type="pres">
      <dgm:prSet presAssocID="{EB5F3443-E927-41E6-A4AC-6B1AFCEDE97D}" presName="sibTrans" presStyleLbl="sibTrans1D1" presStyleIdx="1" presStyleCnt="6"/>
      <dgm:spPr/>
    </dgm:pt>
    <dgm:pt modelId="{76330F33-7D03-41AD-9844-DB605EABAEBA}" type="pres">
      <dgm:prSet presAssocID="{D31B977B-C73F-4A1C-80BD-D46DFD588065}" presName="node" presStyleLbl="node1" presStyleIdx="2" presStyleCnt="6">
        <dgm:presLayoutVars>
          <dgm:bulletEnabled val="1"/>
        </dgm:presLayoutVars>
      </dgm:prSet>
      <dgm:spPr/>
    </dgm:pt>
    <dgm:pt modelId="{579DFE20-D495-442F-8375-58BD36BF45C4}" type="pres">
      <dgm:prSet presAssocID="{D31B977B-C73F-4A1C-80BD-D46DFD588065}" presName="spNode" presStyleCnt="0"/>
      <dgm:spPr/>
    </dgm:pt>
    <dgm:pt modelId="{F4354364-6FC3-4814-8A38-9F41F8AE3860}" type="pres">
      <dgm:prSet presAssocID="{0881E0EA-4BC2-4ED7-BE47-A8E8FB372607}" presName="sibTrans" presStyleLbl="sibTrans1D1" presStyleIdx="2" presStyleCnt="6"/>
      <dgm:spPr/>
    </dgm:pt>
    <dgm:pt modelId="{4DD73308-482E-493A-A88C-80277FBE8A7B}" type="pres">
      <dgm:prSet presAssocID="{4996260F-56B5-4B9B-966A-56C8CA0609C5}" presName="node" presStyleLbl="node1" presStyleIdx="3" presStyleCnt="6">
        <dgm:presLayoutVars>
          <dgm:bulletEnabled val="1"/>
        </dgm:presLayoutVars>
      </dgm:prSet>
      <dgm:spPr/>
    </dgm:pt>
    <dgm:pt modelId="{9E77CDE4-89B1-492D-A8A3-FBEC7538F9D4}" type="pres">
      <dgm:prSet presAssocID="{4996260F-56B5-4B9B-966A-56C8CA0609C5}" presName="spNode" presStyleCnt="0"/>
      <dgm:spPr/>
    </dgm:pt>
    <dgm:pt modelId="{1F045CE2-AD58-4393-A5DF-A27CBB42DE50}" type="pres">
      <dgm:prSet presAssocID="{2EB15EEC-76FE-487B-807C-6C04E57EE384}" presName="sibTrans" presStyleLbl="sibTrans1D1" presStyleIdx="3" presStyleCnt="6"/>
      <dgm:spPr/>
    </dgm:pt>
    <dgm:pt modelId="{92C4D864-DC02-4F62-AF4D-5EFEF30A3FC9}" type="pres">
      <dgm:prSet presAssocID="{3FFDBC49-BD07-4E48-83CA-2CB48159D9E7}" presName="node" presStyleLbl="node1" presStyleIdx="4" presStyleCnt="6">
        <dgm:presLayoutVars>
          <dgm:bulletEnabled val="1"/>
        </dgm:presLayoutVars>
      </dgm:prSet>
      <dgm:spPr/>
    </dgm:pt>
    <dgm:pt modelId="{3F45D78C-EAE8-4E99-A395-DE90EEE1631A}" type="pres">
      <dgm:prSet presAssocID="{3FFDBC49-BD07-4E48-83CA-2CB48159D9E7}" presName="spNode" presStyleCnt="0"/>
      <dgm:spPr/>
    </dgm:pt>
    <dgm:pt modelId="{E99E103A-99CE-4D45-A274-26D18A695DD6}" type="pres">
      <dgm:prSet presAssocID="{F11B9ACE-7656-43E6-B79D-296BA0746BB5}" presName="sibTrans" presStyleLbl="sibTrans1D1" presStyleIdx="4" presStyleCnt="6"/>
      <dgm:spPr/>
    </dgm:pt>
    <dgm:pt modelId="{08F446CD-40A4-4973-8FE8-926001392283}" type="pres">
      <dgm:prSet presAssocID="{C781B730-25AD-4176-B519-4C490517158B}" presName="node" presStyleLbl="node1" presStyleIdx="5" presStyleCnt="6">
        <dgm:presLayoutVars>
          <dgm:bulletEnabled val="1"/>
        </dgm:presLayoutVars>
      </dgm:prSet>
      <dgm:spPr/>
    </dgm:pt>
    <dgm:pt modelId="{BE238C66-3C56-4836-B819-CE6C4D340F1C}" type="pres">
      <dgm:prSet presAssocID="{C781B730-25AD-4176-B519-4C490517158B}" presName="spNode" presStyleCnt="0"/>
      <dgm:spPr/>
    </dgm:pt>
    <dgm:pt modelId="{31800798-38B1-422C-A75F-764906F9BEFB}" type="pres">
      <dgm:prSet presAssocID="{4CF62883-2484-40E4-98C8-46210F4102AB}" presName="sibTrans" presStyleLbl="sibTrans1D1" presStyleIdx="5" presStyleCnt="6"/>
      <dgm:spPr/>
    </dgm:pt>
  </dgm:ptLst>
  <dgm:cxnLst>
    <dgm:cxn modelId="{D9B1B513-B344-4AE2-A52E-2EC30B5BB78C}" type="presOf" srcId="{0881E0EA-4BC2-4ED7-BE47-A8E8FB372607}" destId="{F4354364-6FC3-4814-8A38-9F41F8AE3860}" srcOrd="0" destOrd="0" presId="urn:microsoft.com/office/officeart/2005/8/layout/cycle6"/>
    <dgm:cxn modelId="{68A93924-1ECE-4EC9-A353-D2E85DD7CDC2}" type="presOf" srcId="{4CF62883-2484-40E4-98C8-46210F4102AB}" destId="{31800798-38B1-422C-A75F-764906F9BEFB}" srcOrd="0" destOrd="0" presId="urn:microsoft.com/office/officeart/2005/8/layout/cycle6"/>
    <dgm:cxn modelId="{6CF7B427-C34C-4335-A9A3-5C7868AC9779}" type="presOf" srcId="{DC5971F8-C950-4A6D-AF6E-06D0CAB54127}" destId="{EE23263C-E012-44AF-A260-E7595AEC1337}" srcOrd="0" destOrd="0" presId="urn:microsoft.com/office/officeart/2005/8/layout/cycle6"/>
    <dgm:cxn modelId="{6E413233-D9FE-46E4-8B67-654C88CC5C56}" srcId="{DC5971F8-C950-4A6D-AF6E-06D0CAB54127}" destId="{75C426D3-680E-41F4-BDA9-60ECC7DCD4DD}" srcOrd="1" destOrd="0" parTransId="{1034881F-5B4A-4B5B-AACE-3AB9A9C77203}" sibTransId="{EB5F3443-E927-41E6-A4AC-6B1AFCEDE97D}"/>
    <dgm:cxn modelId="{B93EFF39-8F6F-42C5-B3CC-1E5CBA28BACA}" srcId="{DC5971F8-C950-4A6D-AF6E-06D0CAB54127}" destId="{4996260F-56B5-4B9B-966A-56C8CA0609C5}" srcOrd="3" destOrd="0" parTransId="{1EA2CB00-BE7A-4E75-A90E-69D0185658B8}" sibTransId="{2EB15EEC-76FE-487B-807C-6C04E57EE384}"/>
    <dgm:cxn modelId="{ACD4663E-AECA-4A57-B096-5F45FB6E82DA}" type="presOf" srcId="{2EB15EEC-76FE-487B-807C-6C04E57EE384}" destId="{1F045CE2-AD58-4393-A5DF-A27CBB42DE50}" srcOrd="0" destOrd="0" presId="urn:microsoft.com/office/officeart/2005/8/layout/cycle6"/>
    <dgm:cxn modelId="{BA29D56B-96F2-4567-985A-4DEEC61D2F3F}" type="presOf" srcId="{D31B977B-C73F-4A1C-80BD-D46DFD588065}" destId="{76330F33-7D03-41AD-9844-DB605EABAEBA}" srcOrd="0" destOrd="0" presId="urn:microsoft.com/office/officeart/2005/8/layout/cycle6"/>
    <dgm:cxn modelId="{286EE770-6415-4F8D-94AA-9A56C663255C}" type="presOf" srcId="{75C426D3-680E-41F4-BDA9-60ECC7DCD4DD}" destId="{F3486837-1F56-4462-95E8-14FFAEA32588}" srcOrd="0" destOrd="0" presId="urn:microsoft.com/office/officeart/2005/8/layout/cycle6"/>
    <dgm:cxn modelId="{8E156182-217F-4857-BAE7-ADB03EA7307B}" srcId="{DC5971F8-C950-4A6D-AF6E-06D0CAB54127}" destId="{D31B977B-C73F-4A1C-80BD-D46DFD588065}" srcOrd="2" destOrd="0" parTransId="{5D8DE838-478C-4968-87AB-FADD49B3762C}" sibTransId="{0881E0EA-4BC2-4ED7-BE47-A8E8FB372607}"/>
    <dgm:cxn modelId="{C5237287-7A0D-4A7A-B279-8AD834BC9199}" type="presOf" srcId="{4996260F-56B5-4B9B-966A-56C8CA0609C5}" destId="{4DD73308-482E-493A-A88C-80277FBE8A7B}" srcOrd="0" destOrd="0" presId="urn:microsoft.com/office/officeart/2005/8/layout/cycle6"/>
    <dgm:cxn modelId="{A35AD1AB-59B3-408D-916D-01954ECEF2A4}" srcId="{DC5971F8-C950-4A6D-AF6E-06D0CAB54127}" destId="{0A7261CB-8590-4467-8E3A-12C093662FF0}" srcOrd="0" destOrd="0" parTransId="{B0C9960F-99EE-46A1-A4E9-A9970A399643}" sibTransId="{242AC72F-D67C-4BF4-ABFE-757AA1CCFE43}"/>
    <dgm:cxn modelId="{6FA5E0C8-0041-45CA-A8E9-38D6B97FF480}" type="presOf" srcId="{C781B730-25AD-4176-B519-4C490517158B}" destId="{08F446CD-40A4-4973-8FE8-926001392283}" srcOrd="0" destOrd="0" presId="urn:microsoft.com/office/officeart/2005/8/layout/cycle6"/>
    <dgm:cxn modelId="{265C7ECD-0066-4882-A009-FF436298FCA1}" type="presOf" srcId="{EB5F3443-E927-41E6-A4AC-6B1AFCEDE97D}" destId="{32018A6F-4816-4DB9-8154-7E484020698F}" srcOrd="0" destOrd="0" presId="urn:microsoft.com/office/officeart/2005/8/layout/cycle6"/>
    <dgm:cxn modelId="{5AF51FD7-E57D-4778-A748-DC29ECCAE254}" type="presOf" srcId="{F11B9ACE-7656-43E6-B79D-296BA0746BB5}" destId="{E99E103A-99CE-4D45-A274-26D18A695DD6}" srcOrd="0" destOrd="0" presId="urn:microsoft.com/office/officeart/2005/8/layout/cycle6"/>
    <dgm:cxn modelId="{721A45D8-1D04-4539-874E-11EC9407C24C}" srcId="{DC5971F8-C950-4A6D-AF6E-06D0CAB54127}" destId="{3FFDBC49-BD07-4E48-83CA-2CB48159D9E7}" srcOrd="4" destOrd="0" parTransId="{107C287F-1B49-4E6B-AA2C-A65FBB1F3502}" sibTransId="{F11B9ACE-7656-43E6-B79D-296BA0746BB5}"/>
    <dgm:cxn modelId="{97948AE7-48D5-4050-8FDE-A44DB7D09B31}" type="presOf" srcId="{242AC72F-D67C-4BF4-ABFE-757AA1CCFE43}" destId="{D0677AB2-A8CF-4DEF-A60F-660E237D4ABE}" srcOrd="0" destOrd="0" presId="urn:microsoft.com/office/officeart/2005/8/layout/cycle6"/>
    <dgm:cxn modelId="{3D1091E9-EF45-4849-918E-FA2E8C5A1491}" srcId="{DC5971F8-C950-4A6D-AF6E-06D0CAB54127}" destId="{C781B730-25AD-4176-B519-4C490517158B}" srcOrd="5" destOrd="0" parTransId="{6892C475-D13A-4637-8367-5C3E7712FCC4}" sibTransId="{4CF62883-2484-40E4-98C8-46210F4102AB}"/>
    <dgm:cxn modelId="{CAD3B6F0-20BC-4A10-B24D-9710E0D109E6}" type="presOf" srcId="{0A7261CB-8590-4467-8E3A-12C093662FF0}" destId="{811F437C-17CA-4728-8578-C09E831A8280}" srcOrd="0" destOrd="0" presId="urn:microsoft.com/office/officeart/2005/8/layout/cycle6"/>
    <dgm:cxn modelId="{EC1143FE-EB8A-4A2D-B142-D5FBF07B994B}" type="presOf" srcId="{3FFDBC49-BD07-4E48-83CA-2CB48159D9E7}" destId="{92C4D864-DC02-4F62-AF4D-5EFEF30A3FC9}" srcOrd="0" destOrd="0" presId="urn:microsoft.com/office/officeart/2005/8/layout/cycle6"/>
    <dgm:cxn modelId="{17DD24C9-8875-48E6-9D61-FBA11699A8FA}" type="presParOf" srcId="{EE23263C-E012-44AF-A260-E7595AEC1337}" destId="{811F437C-17CA-4728-8578-C09E831A8280}" srcOrd="0" destOrd="0" presId="urn:microsoft.com/office/officeart/2005/8/layout/cycle6"/>
    <dgm:cxn modelId="{D87B5B90-A336-420B-BB50-10A2874308F9}" type="presParOf" srcId="{EE23263C-E012-44AF-A260-E7595AEC1337}" destId="{80A821FE-4A0B-4C3F-A5C9-692B3772CB8F}" srcOrd="1" destOrd="0" presId="urn:microsoft.com/office/officeart/2005/8/layout/cycle6"/>
    <dgm:cxn modelId="{9D9D124C-F1C0-4692-B446-42162F6277A6}" type="presParOf" srcId="{EE23263C-E012-44AF-A260-E7595AEC1337}" destId="{D0677AB2-A8CF-4DEF-A60F-660E237D4ABE}" srcOrd="2" destOrd="0" presId="urn:microsoft.com/office/officeart/2005/8/layout/cycle6"/>
    <dgm:cxn modelId="{92F61859-3A4B-4170-83C9-7733868C8412}" type="presParOf" srcId="{EE23263C-E012-44AF-A260-E7595AEC1337}" destId="{F3486837-1F56-4462-95E8-14FFAEA32588}" srcOrd="3" destOrd="0" presId="urn:microsoft.com/office/officeart/2005/8/layout/cycle6"/>
    <dgm:cxn modelId="{1B013A43-F2BE-4E6E-AAB4-9C2E4D8B3B14}" type="presParOf" srcId="{EE23263C-E012-44AF-A260-E7595AEC1337}" destId="{3030447F-6000-4B9E-AE46-43A56F44CFF0}" srcOrd="4" destOrd="0" presId="urn:microsoft.com/office/officeart/2005/8/layout/cycle6"/>
    <dgm:cxn modelId="{BC4ABAAF-BD47-4BA6-BF2E-7E7A5E646BED}" type="presParOf" srcId="{EE23263C-E012-44AF-A260-E7595AEC1337}" destId="{32018A6F-4816-4DB9-8154-7E484020698F}" srcOrd="5" destOrd="0" presId="urn:microsoft.com/office/officeart/2005/8/layout/cycle6"/>
    <dgm:cxn modelId="{DBE71E5B-D28F-4695-AA4B-10FE409A333E}" type="presParOf" srcId="{EE23263C-E012-44AF-A260-E7595AEC1337}" destId="{76330F33-7D03-41AD-9844-DB605EABAEBA}" srcOrd="6" destOrd="0" presId="urn:microsoft.com/office/officeart/2005/8/layout/cycle6"/>
    <dgm:cxn modelId="{ADB03A34-B4FB-496E-88EE-65F42D53058C}" type="presParOf" srcId="{EE23263C-E012-44AF-A260-E7595AEC1337}" destId="{579DFE20-D495-442F-8375-58BD36BF45C4}" srcOrd="7" destOrd="0" presId="urn:microsoft.com/office/officeart/2005/8/layout/cycle6"/>
    <dgm:cxn modelId="{104A6F44-16F8-45D7-8B08-BC4DF724A938}" type="presParOf" srcId="{EE23263C-E012-44AF-A260-E7595AEC1337}" destId="{F4354364-6FC3-4814-8A38-9F41F8AE3860}" srcOrd="8" destOrd="0" presId="urn:microsoft.com/office/officeart/2005/8/layout/cycle6"/>
    <dgm:cxn modelId="{67F60E8C-B7D4-4A8F-93C6-4C33B1339838}" type="presParOf" srcId="{EE23263C-E012-44AF-A260-E7595AEC1337}" destId="{4DD73308-482E-493A-A88C-80277FBE8A7B}" srcOrd="9" destOrd="0" presId="urn:microsoft.com/office/officeart/2005/8/layout/cycle6"/>
    <dgm:cxn modelId="{F7F34698-E80E-43FB-A299-AC30AE4A4D03}" type="presParOf" srcId="{EE23263C-E012-44AF-A260-E7595AEC1337}" destId="{9E77CDE4-89B1-492D-A8A3-FBEC7538F9D4}" srcOrd="10" destOrd="0" presId="urn:microsoft.com/office/officeart/2005/8/layout/cycle6"/>
    <dgm:cxn modelId="{6B037EBF-FA26-4998-BB6A-A4B78A60A65B}" type="presParOf" srcId="{EE23263C-E012-44AF-A260-E7595AEC1337}" destId="{1F045CE2-AD58-4393-A5DF-A27CBB42DE50}" srcOrd="11" destOrd="0" presId="urn:microsoft.com/office/officeart/2005/8/layout/cycle6"/>
    <dgm:cxn modelId="{3BD2B87E-1C65-45DF-8E76-FFA9FA57B40C}" type="presParOf" srcId="{EE23263C-E012-44AF-A260-E7595AEC1337}" destId="{92C4D864-DC02-4F62-AF4D-5EFEF30A3FC9}" srcOrd="12" destOrd="0" presId="urn:microsoft.com/office/officeart/2005/8/layout/cycle6"/>
    <dgm:cxn modelId="{45886469-596F-43F9-9B2B-93E3F557B9D3}" type="presParOf" srcId="{EE23263C-E012-44AF-A260-E7595AEC1337}" destId="{3F45D78C-EAE8-4E99-A395-DE90EEE1631A}" srcOrd="13" destOrd="0" presId="urn:microsoft.com/office/officeart/2005/8/layout/cycle6"/>
    <dgm:cxn modelId="{9726D9E1-39C2-4EBC-996D-1BDC592EEDA5}" type="presParOf" srcId="{EE23263C-E012-44AF-A260-E7595AEC1337}" destId="{E99E103A-99CE-4D45-A274-26D18A695DD6}" srcOrd="14" destOrd="0" presId="urn:microsoft.com/office/officeart/2005/8/layout/cycle6"/>
    <dgm:cxn modelId="{7F3AEE9D-DDCA-459F-A3BC-A339D28E935C}" type="presParOf" srcId="{EE23263C-E012-44AF-A260-E7595AEC1337}" destId="{08F446CD-40A4-4973-8FE8-926001392283}" srcOrd="15" destOrd="0" presId="urn:microsoft.com/office/officeart/2005/8/layout/cycle6"/>
    <dgm:cxn modelId="{2968CB1F-81F4-4936-85D8-751DE1708BF5}" type="presParOf" srcId="{EE23263C-E012-44AF-A260-E7595AEC1337}" destId="{BE238C66-3C56-4836-B819-CE6C4D340F1C}" srcOrd="16" destOrd="0" presId="urn:microsoft.com/office/officeart/2005/8/layout/cycle6"/>
    <dgm:cxn modelId="{211F1DC6-6AC3-42FE-9577-0B7DC488FB45}" type="presParOf" srcId="{EE23263C-E012-44AF-A260-E7595AEC1337}" destId="{31800798-38B1-422C-A75F-764906F9BEFB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EA0528-55FF-41F2-BD2D-B6C11875189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D88634-93B7-4A4B-972C-DDA2211BF366}">
      <dgm:prSet custT="1"/>
      <dgm:spPr/>
      <dgm:t>
        <a:bodyPr/>
        <a:lstStyle/>
        <a:p>
          <a:r>
            <a:rPr lang="ru-RU" sz="1800" b="1" dirty="0">
              <a:solidFill>
                <a:srgbClr val="0070C0"/>
              </a:solidFill>
            </a:rPr>
            <a:t>Гражданское воспитание</a:t>
          </a:r>
        </a:p>
      </dgm:t>
    </dgm:pt>
    <dgm:pt modelId="{F608A220-DB12-4715-A622-DFEFB36BDA6F}" type="parTrans" cxnId="{CD456100-3942-4CF2-A69F-F308F2B76AF8}">
      <dgm:prSet/>
      <dgm:spPr/>
      <dgm:t>
        <a:bodyPr/>
        <a:lstStyle/>
        <a:p>
          <a:endParaRPr lang="ru-RU" sz="1400" b="0"/>
        </a:p>
      </dgm:t>
    </dgm:pt>
    <dgm:pt modelId="{F7179A67-4EED-4F87-B6F3-152AA7C906A1}" type="sibTrans" cxnId="{CD456100-3942-4CF2-A69F-F308F2B76AF8}">
      <dgm:prSet/>
      <dgm:spPr/>
      <dgm:t>
        <a:bodyPr/>
        <a:lstStyle/>
        <a:p>
          <a:endParaRPr lang="ru-RU" sz="1400" b="0"/>
        </a:p>
      </dgm:t>
    </dgm:pt>
    <dgm:pt modelId="{C31797DA-73F6-45E1-BC83-C880F91010E1}">
      <dgm:prSet phldrT="[Текст]" custT="1"/>
      <dgm:spPr/>
      <dgm:t>
        <a:bodyPr anchor="ctr"/>
        <a:lstStyle/>
        <a:p>
          <a:r>
            <a:rPr lang="ru-RU" sz="1400" b="0" dirty="0"/>
            <a:t>готовность к выполнению обязанностей гражданина и реализации его прав, уважение прав, свобод и законных интересов других людей</a:t>
          </a:r>
        </a:p>
      </dgm:t>
    </dgm:pt>
    <dgm:pt modelId="{4B44275B-99BC-4CE6-897A-DBAD1F6DF91D}" type="parTrans" cxnId="{F289ABC6-0A5C-46C4-943F-3330A07E33AA}">
      <dgm:prSet/>
      <dgm:spPr/>
      <dgm:t>
        <a:bodyPr/>
        <a:lstStyle/>
        <a:p>
          <a:endParaRPr lang="ru-RU" sz="1400" b="0"/>
        </a:p>
      </dgm:t>
    </dgm:pt>
    <dgm:pt modelId="{B0225E17-8113-42C7-A0C5-220DDB95EBD5}" type="sibTrans" cxnId="{F289ABC6-0A5C-46C4-943F-3330A07E33AA}">
      <dgm:prSet/>
      <dgm:spPr/>
      <dgm:t>
        <a:bodyPr/>
        <a:lstStyle/>
        <a:p>
          <a:endParaRPr lang="ru-RU" sz="1400" b="0"/>
        </a:p>
      </dgm:t>
    </dgm:pt>
    <dgm:pt modelId="{327A9FC8-8755-4A17-A1C9-36D1F1A5343E}">
      <dgm:prSet phldrT="[Текст]" custT="1"/>
      <dgm:spPr/>
      <dgm:t>
        <a:bodyPr anchor="ctr"/>
        <a:lstStyle/>
        <a:p>
          <a:r>
            <a:rPr lang="ru-RU" sz="1400" b="0" dirty="0"/>
            <a:t>активное участие в жизни семьи, образовательной организации, местного сообщества, родного края, страны</a:t>
          </a:r>
        </a:p>
      </dgm:t>
    </dgm:pt>
    <dgm:pt modelId="{7CA48228-2713-4567-8D5E-50DD590F84FA}" type="parTrans" cxnId="{03DC379D-C8CB-4651-B60D-116FA3A18019}">
      <dgm:prSet/>
      <dgm:spPr/>
      <dgm:t>
        <a:bodyPr/>
        <a:lstStyle/>
        <a:p>
          <a:endParaRPr lang="ru-RU" sz="1400" b="0"/>
        </a:p>
      </dgm:t>
    </dgm:pt>
    <dgm:pt modelId="{AB672B2A-D8ED-41EF-9380-A668C64772D0}" type="sibTrans" cxnId="{03DC379D-C8CB-4651-B60D-116FA3A18019}">
      <dgm:prSet/>
      <dgm:spPr/>
      <dgm:t>
        <a:bodyPr/>
        <a:lstStyle/>
        <a:p>
          <a:endParaRPr lang="ru-RU" sz="1400" b="0"/>
        </a:p>
      </dgm:t>
    </dgm:pt>
    <dgm:pt modelId="{044E08B4-89BD-4EFC-B40A-A7580F3D3A51}">
      <dgm:prSet phldrT="[Текст]" custT="1"/>
      <dgm:spPr/>
      <dgm:t>
        <a:bodyPr anchor="ctr"/>
        <a:lstStyle/>
        <a:p>
          <a:r>
            <a:rPr lang="ru-RU" sz="1400" b="0" dirty="0"/>
            <a:t>неприятие любых форм экстремизма, дискриминации;</a:t>
          </a:r>
        </a:p>
      </dgm:t>
    </dgm:pt>
    <dgm:pt modelId="{7FF6B33C-BCF5-40ED-A973-BDE32884A7D8}" type="parTrans" cxnId="{6574F36B-3FDA-42E6-B28A-32EDD6CE3C4F}">
      <dgm:prSet/>
      <dgm:spPr/>
      <dgm:t>
        <a:bodyPr/>
        <a:lstStyle/>
        <a:p>
          <a:endParaRPr lang="ru-RU" sz="1400" b="0"/>
        </a:p>
      </dgm:t>
    </dgm:pt>
    <dgm:pt modelId="{B4554E2A-D732-4F04-98CA-1BF8A495A7C7}" type="sibTrans" cxnId="{6574F36B-3FDA-42E6-B28A-32EDD6CE3C4F}">
      <dgm:prSet/>
      <dgm:spPr/>
      <dgm:t>
        <a:bodyPr/>
        <a:lstStyle/>
        <a:p>
          <a:endParaRPr lang="ru-RU" sz="1400" b="0"/>
        </a:p>
      </dgm:t>
    </dgm:pt>
    <dgm:pt modelId="{72F0E1E0-37E1-496D-992E-735BA64E278E}">
      <dgm:prSet phldrT="[Текст]" custT="1"/>
      <dgm:spPr/>
      <dgm:t>
        <a:bodyPr anchor="ctr"/>
        <a:lstStyle/>
        <a:p>
          <a:r>
            <a:rPr lang="ru-RU" sz="1400" b="0" dirty="0"/>
            <a:t>понимание роли различных социальных институтов в жизни человека</a:t>
          </a:r>
        </a:p>
      </dgm:t>
    </dgm:pt>
    <dgm:pt modelId="{40EA6A14-F765-4941-922B-33F32338A49B}" type="parTrans" cxnId="{3BE094C9-71C7-4F83-867B-2B524749D999}">
      <dgm:prSet/>
      <dgm:spPr/>
      <dgm:t>
        <a:bodyPr/>
        <a:lstStyle/>
        <a:p>
          <a:endParaRPr lang="ru-RU" sz="1400" b="0"/>
        </a:p>
      </dgm:t>
    </dgm:pt>
    <dgm:pt modelId="{0F1383B7-6CF9-4C54-9546-28436CE5A87C}" type="sibTrans" cxnId="{3BE094C9-71C7-4F83-867B-2B524749D999}">
      <dgm:prSet/>
      <dgm:spPr/>
      <dgm:t>
        <a:bodyPr/>
        <a:lstStyle/>
        <a:p>
          <a:endParaRPr lang="ru-RU" sz="1400" b="0"/>
        </a:p>
      </dgm:t>
    </dgm:pt>
    <dgm:pt modelId="{F2AEBB5C-14F5-42D0-9E91-45C79388A4F0}">
      <dgm:prSet phldrT="[Текст]" custT="1"/>
      <dgm:spPr/>
      <dgm:t>
        <a:bodyPr anchor="ctr"/>
        <a:lstStyle/>
        <a:p>
          <a:r>
            <a:rPr lang="ru-RU" sz="1400" b="0" dirty="0"/>
            <a:t>представление об основных правах, свободах и обязанностях гражданина, социальных нормах и правилах межличностных отношений в поликультурном и многоконфессиональном обществе</a:t>
          </a:r>
        </a:p>
      </dgm:t>
    </dgm:pt>
    <dgm:pt modelId="{7BB2A4E7-96C8-4616-86C8-0342B947AFF2}" type="parTrans" cxnId="{47B2046D-F7E7-4D41-A365-FEC2E979B25B}">
      <dgm:prSet/>
      <dgm:spPr/>
      <dgm:t>
        <a:bodyPr/>
        <a:lstStyle/>
        <a:p>
          <a:endParaRPr lang="ru-RU" sz="1400" b="0"/>
        </a:p>
      </dgm:t>
    </dgm:pt>
    <dgm:pt modelId="{A6B37E09-DA23-494A-9976-32C3DB712DF8}" type="sibTrans" cxnId="{47B2046D-F7E7-4D41-A365-FEC2E979B25B}">
      <dgm:prSet/>
      <dgm:spPr/>
      <dgm:t>
        <a:bodyPr/>
        <a:lstStyle/>
        <a:p>
          <a:endParaRPr lang="ru-RU" sz="1400" b="0"/>
        </a:p>
      </dgm:t>
    </dgm:pt>
    <dgm:pt modelId="{98C1A799-138D-416C-8E70-5FA9A892B510}">
      <dgm:prSet phldrT="[Текст]" custT="1"/>
      <dgm:spPr/>
      <dgm:t>
        <a:bodyPr anchor="ctr"/>
        <a:lstStyle/>
        <a:p>
          <a:r>
            <a:rPr lang="ru-RU" sz="1400" b="0" dirty="0"/>
            <a:t>представление о способах противодействия коррупции</a:t>
          </a:r>
        </a:p>
      </dgm:t>
    </dgm:pt>
    <dgm:pt modelId="{0CC7B4CB-93DF-4122-90B8-9B504494516E}" type="parTrans" cxnId="{E36A65AA-C3D8-40BA-A7D1-B42372623801}">
      <dgm:prSet/>
      <dgm:spPr/>
      <dgm:t>
        <a:bodyPr/>
        <a:lstStyle/>
        <a:p>
          <a:endParaRPr lang="ru-RU" sz="1400" b="0"/>
        </a:p>
      </dgm:t>
    </dgm:pt>
    <dgm:pt modelId="{C7B15D5C-260B-401A-B060-CBCDA73CA590}" type="sibTrans" cxnId="{E36A65AA-C3D8-40BA-A7D1-B42372623801}">
      <dgm:prSet/>
      <dgm:spPr/>
      <dgm:t>
        <a:bodyPr/>
        <a:lstStyle/>
        <a:p>
          <a:endParaRPr lang="ru-RU" sz="1400" b="0"/>
        </a:p>
      </dgm:t>
    </dgm:pt>
    <dgm:pt modelId="{3D40E5C6-9495-4015-9F24-AD6879C0558B}">
      <dgm:prSet phldrT="[Текст]" custT="1"/>
      <dgm:spPr/>
      <dgm:t>
        <a:bodyPr anchor="ctr"/>
        <a:lstStyle/>
        <a:p>
          <a:r>
            <a:rPr lang="ru-RU" sz="1400" b="0" dirty="0"/>
            <a:t>готовность к разнообразной совместной деятельности, стремление к взаимопониманию и взаимопомощи, активное участие в школьном самоуправлении</a:t>
          </a:r>
        </a:p>
      </dgm:t>
    </dgm:pt>
    <dgm:pt modelId="{529017D2-9548-4A35-8AD3-BD229B4E7EEA}" type="parTrans" cxnId="{4AB0E1B6-897C-4481-9208-A22BC5E383D7}">
      <dgm:prSet/>
      <dgm:spPr/>
      <dgm:t>
        <a:bodyPr/>
        <a:lstStyle/>
        <a:p>
          <a:endParaRPr lang="ru-RU" sz="1400" b="0"/>
        </a:p>
      </dgm:t>
    </dgm:pt>
    <dgm:pt modelId="{802CB110-CE56-4E0D-969E-EEB523753A4A}" type="sibTrans" cxnId="{4AB0E1B6-897C-4481-9208-A22BC5E383D7}">
      <dgm:prSet/>
      <dgm:spPr/>
      <dgm:t>
        <a:bodyPr/>
        <a:lstStyle/>
        <a:p>
          <a:endParaRPr lang="ru-RU" sz="1400" b="0"/>
        </a:p>
      </dgm:t>
    </dgm:pt>
    <dgm:pt modelId="{547B91C2-765B-4DB6-9F71-7D7CC750E00F}">
      <dgm:prSet phldrT="[Текст]" custT="1"/>
      <dgm:spPr/>
      <dgm:t>
        <a:bodyPr anchor="ctr"/>
        <a:lstStyle/>
        <a:p>
          <a:r>
            <a:rPr lang="ru-RU" sz="1400" b="0" dirty="0"/>
            <a:t>готовность к участию в гуманитарной деятельности (</a:t>
          </a:r>
          <a:r>
            <a:rPr lang="ru-RU" sz="1400" b="0" dirty="0" err="1"/>
            <a:t>волонтерство</a:t>
          </a:r>
          <a:r>
            <a:rPr lang="ru-RU" sz="1400" b="0" dirty="0"/>
            <a:t>; помощь людям, нуждающимся в ней)</a:t>
          </a:r>
        </a:p>
      </dgm:t>
    </dgm:pt>
    <dgm:pt modelId="{56F35362-A7FD-40E4-A8E3-F746BB672932}" type="parTrans" cxnId="{4C10E494-A4C8-4CC3-9078-B0AE3CA45BE5}">
      <dgm:prSet/>
      <dgm:spPr/>
      <dgm:t>
        <a:bodyPr/>
        <a:lstStyle/>
        <a:p>
          <a:endParaRPr lang="ru-RU" sz="1400" b="0"/>
        </a:p>
      </dgm:t>
    </dgm:pt>
    <dgm:pt modelId="{49950809-4B3B-4B05-9AAC-E42B03FCD1A4}" type="sibTrans" cxnId="{4C10E494-A4C8-4CC3-9078-B0AE3CA45BE5}">
      <dgm:prSet/>
      <dgm:spPr/>
      <dgm:t>
        <a:bodyPr/>
        <a:lstStyle/>
        <a:p>
          <a:endParaRPr lang="ru-RU" sz="1400" b="0"/>
        </a:p>
      </dgm:t>
    </dgm:pt>
    <dgm:pt modelId="{F950885E-4722-4065-B238-BC071666DB33}" type="pres">
      <dgm:prSet presAssocID="{40EA0528-55FF-41F2-BD2D-B6C118751891}" presName="vert0" presStyleCnt="0">
        <dgm:presLayoutVars>
          <dgm:dir/>
          <dgm:animOne val="branch"/>
          <dgm:animLvl val="lvl"/>
        </dgm:presLayoutVars>
      </dgm:prSet>
      <dgm:spPr/>
    </dgm:pt>
    <dgm:pt modelId="{C6A3D6DE-9BED-4B3C-8E41-1188CE11522A}" type="pres">
      <dgm:prSet presAssocID="{6CD88634-93B7-4A4B-972C-DDA2211BF366}" presName="thickLine" presStyleLbl="alignNode1" presStyleIdx="0" presStyleCnt="1"/>
      <dgm:spPr/>
    </dgm:pt>
    <dgm:pt modelId="{F1D611ED-883A-43B0-8837-0A70D9A4C0C8}" type="pres">
      <dgm:prSet presAssocID="{6CD88634-93B7-4A4B-972C-DDA2211BF366}" presName="horz1" presStyleCnt="0"/>
      <dgm:spPr/>
    </dgm:pt>
    <dgm:pt modelId="{E779FBF8-15E9-44D3-8AE5-1AB1BDCD43E1}" type="pres">
      <dgm:prSet presAssocID="{6CD88634-93B7-4A4B-972C-DDA2211BF366}" presName="tx1" presStyleLbl="revTx" presStyleIdx="0" presStyleCnt="9"/>
      <dgm:spPr/>
    </dgm:pt>
    <dgm:pt modelId="{4831AF51-8930-4144-B469-727C38458230}" type="pres">
      <dgm:prSet presAssocID="{6CD88634-93B7-4A4B-972C-DDA2211BF366}" presName="vert1" presStyleCnt="0"/>
      <dgm:spPr/>
    </dgm:pt>
    <dgm:pt modelId="{49DAE85F-6BFB-4696-BDC2-1855B725F203}" type="pres">
      <dgm:prSet presAssocID="{C31797DA-73F6-45E1-BC83-C880F91010E1}" presName="vertSpace2a" presStyleCnt="0"/>
      <dgm:spPr/>
    </dgm:pt>
    <dgm:pt modelId="{454C1DED-9766-438E-99EE-7E9CD413231C}" type="pres">
      <dgm:prSet presAssocID="{C31797DA-73F6-45E1-BC83-C880F91010E1}" presName="horz2" presStyleCnt="0"/>
      <dgm:spPr/>
    </dgm:pt>
    <dgm:pt modelId="{0F1824EF-B2C9-46DB-B8E6-62B2CABBAB10}" type="pres">
      <dgm:prSet presAssocID="{C31797DA-73F6-45E1-BC83-C880F91010E1}" presName="horzSpace2" presStyleCnt="0"/>
      <dgm:spPr/>
    </dgm:pt>
    <dgm:pt modelId="{CC293625-A057-4D50-A025-F0B91924A5A5}" type="pres">
      <dgm:prSet presAssocID="{C31797DA-73F6-45E1-BC83-C880F91010E1}" presName="tx2" presStyleLbl="revTx" presStyleIdx="1" presStyleCnt="9"/>
      <dgm:spPr/>
    </dgm:pt>
    <dgm:pt modelId="{0789F816-B5F0-49A3-92EA-A7C479B3B4C0}" type="pres">
      <dgm:prSet presAssocID="{C31797DA-73F6-45E1-BC83-C880F91010E1}" presName="vert2" presStyleCnt="0"/>
      <dgm:spPr/>
    </dgm:pt>
    <dgm:pt modelId="{59099D99-D897-4CB0-8FB3-B811AF08147B}" type="pres">
      <dgm:prSet presAssocID="{C31797DA-73F6-45E1-BC83-C880F91010E1}" presName="thinLine2b" presStyleLbl="callout" presStyleIdx="0" presStyleCnt="8"/>
      <dgm:spPr/>
    </dgm:pt>
    <dgm:pt modelId="{B07B7605-3A25-4072-B8EC-F8823CFD691F}" type="pres">
      <dgm:prSet presAssocID="{C31797DA-73F6-45E1-BC83-C880F91010E1}" presName="vertSpace2b" presStyleCnt="0"/>
      <dgm:spPr/>
    </dgm:pt>
    <dgm:pt modelId="{1FD2666B-849E-49FF-A5F0-AFAA54B08CBD}" type="pres">
      <dgm:prSet presAssocID="{327A9FC8-8755-4A17-A1C9-36D1F1A5343E}" presName="horz2" presStyleCnt="0"/>
      <dgm:spPr/>
    </dgm:pt>
    <dgm:pt modelId="{6216334F-6D5A-4D7B-9F36-C57F50D5110C}" type="pres">
      <dgm:prSet presAssocID="{327A9FC8-8755-4A17-A1C9-36D1F1A5343E}" presName="horzSpace2" presStyleCnt="0"/>
      <dgm:spPr/>
    </dgm:pt>
    <dgm:pt modelId="{03E127CC-A7FF-4AAE-9F5F-B34225F7C42B}" type="pres">
      <dgm:prSet presAssocID="{327A9FC8-8755-4A17-A1C9-36D1F1A5343E}" presName="tx2" presStyleLbl="revTx" presStyleIdx="2" presStyleCnt="9"/>
      <dgm:spPr/>
    </dgm:pt>
    <dgm:pt modelId="{4C1D855F-2D21-4B5C-9BB9-A33EA80ADADC}" type="pres">
      <dgm:prSet presAssocID="{327A9FC8-8755-4A17-A1C9-36D1F1A5343E}" presName="vert2" presStyleCnt="0"/>
      <dgm:spPr/>
    </dgm:pt>
    <dgm:pt modelId="{B0FCED9F-31E6-4860-B09E-437FB8731C8B}" type="pres">
      <dgm:prSet presAssocID="{327A9FC8-8755-4A17-A1C9-36D1F1A5343E}" presName="thinLine2b" presStyleLbl="callout" presStyleIdx="1" presStyleCnt="8"/>
      <dgm:spPr/>
    </dgm:pt>
    <dgm:pt modelId="{A8789180-9B4A-4003-AF19-86736362278A}" type="pres">
      <dgm:prSet presAssocID="{327A9FC8-8755-4A17-A1C9-36D1F1A5343E}" presName="vertSpace2b" presStyleCnt="0"/>
      <dgm:spPr/>
    </dgm:pt>
    <dgm:pt modelId="{EA12E6E6-27BD-4B0E-8E2D-130BC9D77F4C}" type="pres">
      <dgm:prSet presAssocID="{044E08B4-89BD-4EFC-B40A-A7580F3D3A51}" presName="horz2" presStyleCnt="0"/>
      <dgm:spPr/>
    </dgm:pt>
    <dgm:pt modelId="{9E07C197-8F99-4732-9E16-A0A74BFB87C7}" type="pres">
      <dgm:prSet presAssocID="{044E08B4-89BD-4EFC-B40A-A7580F3D3A51}" presName="horzSpace2" presStyleCnt="0"/>
      <dgm:spPr/>
    </dgm:pt>
    <dgm:pt modelId="{DFF57629-F4B4-4550-B282-D4269F24371C}" type="pres">
      <dgm:prSet presAssocID="{044E08B4-89BD-4EFC-B40A-A7580F3D3A51}" presName="tx2" presStyleLbl="revTx" presStyleIdx="3" presStyleCnt="9" custScaleY="72692"/>
      <dgm:spPr/>
    </dgm:pt>
    <dgm:pt modelId="{6B06E2C7-EB74-4377-B41C-CA8764CF911C}" type="pres">
      <dgm:prSet presAssocID="{044E08B4-89BD-4EFC-B40A-A7580F3D3A51}" presName="vert2" presStyleCnt="0"/>
      <dgm:spPr/>
    </dgm:pt>
    <dgm:pt modelId="{06EA02EB-5845-47BB-BBB5-CAC9193E412B}" type="pres">
      <dgm:prSet presAssocID="{044E08B4-89BD-4EFC-B40A-A7580F3D3A51}" presName="thinLine2b" presStyleLbl="callout" presStyleIdx="2" presStyleCnt="8"/>
      <dgm:spPr/>
    </dgm:pt>
    <dgm:pt modelId="{6DB8BCEB-0B38-4556-9387-2C6917A60596}" type="pres">
      <dgm:prSet presAssocID="{044E08B4-89BD-4EFC-B40A-A7580F3D3A51}" presName="vertSpace2b" presStyleCnt="0"/>
      <dgm:spPr/>
    </dgm:pt>
    <dgm:pt modelId="{CE797D03-1779-4AA5-A4FE-63561DD1E1CA}" type="pres">
      <dgm:prSet presAssocID="{72F0E1E0-37E1-496D-992E-735BA64E278E}" presName="horz2" presStyleCnt="0"/>
      <dgm:spPr/>
    </dgm:pt>
    <dgm:pt modelId="{15885569-D658-4D57-81DA-614556C6F5A3}" type="pres">
      <dgm:prSet presAssocID="{72F0E1E0-37E1-496D-992E-735BA64E278E}" presName="horzSpace2" presStyleCnt="0"/>
      <dgm:spPr/>
    </dgm:pt>
    <dgm:pt modelId="{4D519767-4866-44F0-A73C-505331F8F38B}" type="pres">
      <dgm:prSet presAssocID="{72F0E1E0-37E1-496D-992E-735BA64E278E}" presName="tx2" presStyleLbl="revTx" presStyleIdx="4" presStyleCnt="9" custScaleY="78260"/>
      <dgm:spPr/>
    </dgm:pt>
    <dgm:pt modelId="{89D38353-FA9D-4B3C-8F54-B011C510CDF8}" type="pres">
      <dgm:prSet presAssocID="{72F0E1E0-37E1-496D-992E-735BA64E278E}" presName="vert2" presStyleCnt="0"/>
      <dgm:spPr/>
    </dgm:pt>
    <dgm:pt modelId="{CB14C24E-F61B-458B-96DA-A6FA817D3D42}" type="pres">
      <dgm:prSet presAssocID="{72F0E1E0-37E1-496D-992E-735BA64E278E}" presName="thinLine2b" presStyleLbl="callout" presStyleIdx="3" presStyleCnt="8"/>
      <dgm:spPr/>
    </dgm:pt>
    <dgm:pt modelId="{A9E1B36E-7E23-4AE0-BD26-CCB0D59D677A}" type="pres">
      <dgm:prSet presAssocID="{72F0E1E0-37E1-496D-992E-735BA64E278E}" presName="vertSpace2b" presStyleCnt="0"/>
      <dgm:spPr/>
    </dgm:pt>
    <dgm:pt modelId="{39BC3167-B023-47EA-B8E5-062B9EF61797}" type="pres">
      <dgm:prSet presAssocID="{F2AEBB5C-14F5-42D0-9E91-45C79388A4F0}" presName="horz2" presStyleCnt="0"/>
      <dgm:spPr/>
    </dgm:pt>
    <dgm:pt modelId="{78D80932-CADC-4020-A326-2EE7F047E5B7}" type="pres">
      <dgm:prSet presAssocID="{F2AEBB5C-14F5-42D0-9E91-45C79388A4F0}" presName="horzSpace2" presStyleCnt="0"/>
      <dgm:spPr/>
    </dgm:pt>
    <dgm:pt modelId="{69518A05-EA1F-4C17-87B3-1992930456EE}" type="pres">
      <dgm:prSet presAssocID="{F2AEBB5C-14F5-42D0-9E91-45C79388A4F0}" presName="tx2" presStyleLbl="revTx" presStyleIdx="5" presStyleCnt="9" custScaleY="141066"/>
      <dgm:spPr/>
    </dgm:pt>
    <dgm:pt modelId="{BC897B2B-BDC5-401E-8E68-E4967DC023EE}" type="pres">
      <dgm:prSet presAssocID="{F2AEBB5C-14F5-42D0-9E91-45C79388A4F0}" presName="vert2" presStyleCnt="0"/>
      <dgm:spPr/>
    </dgm:pt>
    <dgm:pt modelId="{D2CF682C-D693-4B74-A13D-799701EEE8A8}" type="pres">
      <dgm:prSet presAssocID="{F2AEBB5C-14F5-42D0-9E91-45C79388A4F0}" presName="thinLine2b" presStyleLbl="callout" presStyleIdx="4" presStyleCnt="8"/>
      <dgm:spPr/>
    </dgm:pt>
    <dgm:pt modelId="{52F2F63F-27CD-4091-85FC-C998B3DC129C}" type="pres">
      <dgm:prSet presAssocID="{F2AEBB5C-14F5-42D0-9E91-45C79388A4F0}" presName="vertSpace2b" presStyleCnt="0"/>
      <dgm:spPr/>
    </dgm:pt>
    <dgm:pt modelId="{3F295E17-2A6C-4DA3-8E93-FD27D0CBBF74}" type="pres">
      <dgm:prSet presAssocID="{98C1A799-138D-416C-8E70-5FA9A892B510}" presName="horz2" presStyleCnt="0"/>
      <dgm:spPr/>
    </dgm:pt>
    <dgm:pt modelId="{4022DD1D-C43F-44B3-A360-F889E45387B3}" type="pres">
      <dgm:prSet presAssocID="{98C1A799-138D-416C-8E70-5FA9A892B510}" presName="horzSpace2" presStyleCnt="0"/>
      <dgm:spPr/>
    </dgm:pt>
    <dgm:pt modelId="{A04DD111-9980-4597-847E-C350A136E5EA}" type="pres">
      <dgm:prSet presAssocID="{98C1A799-138D-416C-8E70-5FA9A892B510}" presName="tx2" presStyleLbl="revTx" presStyleIdx="6" presStyleCnt="9" custScaleY="66879"/>
      <dgm:spPr/>
    </dgm:pt>
    <dgm:pt modelId="{8D88A5E0-2305-4A89-B9E2-8EDC09B7A03F}" type="pres">
      <dgm:prSet presAssocID="{98C1A799-138D-416C-8E70-5FA9A892B510}" presName="vert2" presStyleCnt="0"/>
      <dgm:spPr/>
    </dgm:pt>
    <dgm:pt modelId="{4C212292-4BEA-415C-ACE0-B8D27F9E2DA6}" type="pres">
      <dgm:prSet presAssocID="{98C1A799-138D-416C-8E70-5FA9A892B510}" presName="thinLine2b" presStyleLbl="callout" presStyleIdx="5" presStyleCnt="8"/>
      <dgm:spPr/>
    </dgm:pt>
    <dgm:pt modelId="{4978164B-4867-44F3-9A93-2737A7039905}" type="pres">
      <dgm:prSet presAssocID="{98C1A799-138D-416C-8E70-5FA9A892B510}" presName="vertSpace2b" presStyleCnt="0"/>
      <dgm:spPr/>
    </dgm:pt>
    <dgm:pt modelId="{1E4778B9-386B-4EE5-BF16-8C87ADEF7CD9}" type="pres">
      <dgm:prSet presAssocID="{3D40E5C6-9495-4015-9F24-AD6879C0558B}" presName="horz2" presStyleCnt="0"/>
      <dgm:spPr/>
    </dgm:pt>
    <dgm:pt modelId="{6D8417FA-62FE-43E9-83F8-A7F6DEC0C3FF}" type="pres">
      <dgm:prSet presAssocID="{3D40E5C6-9495-4015-9F24-AD6879C0558B}" presName="horzSpace2" presStyleCnt="0"/>
      <dgm:spPr/>
    </dgm:pt>
    <dgm:pt modelId="{D9B413F1-E0CE-48D7-9F08-1808F53AAB5C}" type="pres">
      <dgm:prSet presAssocID="{3D40E5C6-9495-4015-9F24-AD6879C0558B}" presName="tx2" presStyleLbl="revTx" presStyleIdx="7" presStyleCnt="9" custScaleY="130270"/>
      <dgm:spPr/>
    </dgm:pt>
    <dgm:pt modelId="{14B6048F-2D8E-4562-B3A0-2D5C3DAACBC1}" type="pres">
      <dgm:prSet presAssocID="{3D40E5C6-9495-4015-9F24-AD6879C0558B}" presName="vert2" presStyleCnt="0"/>
      <dgm:spPr/>
    </dgm:pt>
    <dgm:pt modelId="{F55261D0-276D-4730-98DD-E3371DC1EA57}" type="pres">
      <dgm:prSet presAssocID="{3D40E5C6-9495-4015-9F24-AD6879C0558B}" presName="thinLine2b" presStyleLbl="callout" presStyleIdx="6" presStyleCnt="8"/>
      <dgm:spPr/>
    </dgm:pt>
    <dgm:pt modelId="{073743CA-AA9C-4768-A3AB-6527B6CF91C8}" type="pres">
      <dgm:prSet presAssocID="{3D40E5C6-9495-4015-9F24-AD6879C0558B}" presName="vertSpace2b" presStyleCnt="0"/>
      <dgm:spPr/>
    </dgm:pt>
    <dgm:pt modelId="{B4123B13-8AD6-460E-80A2-676827CB9D3A}" type="pres">
      <dgm:prSet presAssocID="{547B91C2-765B-4DB6-9F71-7D7CC750E00F}" presName="horz2" presStyleCnt="0"/>
      <dgm:spPr/>
    </dgm:pt>
    <dgm:pt modelId="{1AEA6C8F-98D7-4E07-A947-D134DCD66042}" type="pres">
      <dgm:prSet presAssocID="{547B91C2-765B-4DB6-9F71-7D7CC750E00F}" presName="horzSpace2" presStyleCnt="0"/>
      <dgm:spPr/>
    </dgm:pt>
    <dgm:pt modelId="{8AC7EC91-26B8-4FBE-95AC-6C0B7D5274C4}" type="pres">
      <dgm:prSet presAssocID="{547B91C2-765B-4DB6-9F71-7D7CC750E00F}" presName="tx2" presStyleLbl="revTx" presStyleIdx="8" presStyleCnt="9"/>
      <dgm:spPr/>
    </dgm:pt>
    <dgm:pt modelId="{E065F291-2576-4528-84C3-7043D7755CCE}" type="pres">
      <dgm:prSet presAssocID="{547B91C2-765B-4DB6-9F71-7D7CC750E00F}" presName="vert2" presStyleCnt="0"/>
      <dgm:spPr/>
    </dgm:pt>
    <dgm:pt modelId="{0D5FB9F9-CC0B-4EA7-8FA2-FBECD31419FE}" type="pres">
      <dgm:prSet presAssocID="{547B91C2-765B-4DB6-9F71-7D7CC750E00F}" presName="thinLine2b" presStyleLbl="callout" presStyleIdx="7" presStyleCnt="8"/>
      <dgm:spPr/>
    </dgm:pt>
    <dgm:pt modelId="{594D8854-6E96-4B23-8110-BBE4F0540A0A}" type="pres">
      <dgm:prSet presAssocID="{547B91C2-765B-4DB6-9F71-7D7CC750E00F}" presName="vertSpace2b" presStyleCnt="0"/>
      <dgm:spPr/>
    </dgm:pt>
  </dgm:ptLst>
  <dgm:cxnLst>
    <dgm:cxn modelId="{CD456100-3942-4CF2-A69F-F308F2B76AF8}" srcId="{40EA0528-55FF-41F2-BD2D-B6C118751891}" destId="{6CD88634-93B7-4A4B-972C-DDA2211BF366}" srcOrd="0" destOrd="0" parTransId="{F608A220-DB12-4715-A622-DFEFB36BDA6F}" sibTransId="{F7179A67-4EED-4F87-B6F3-152AA7C906A1}"/>
    <dgm:cxn modelId="{3292A001-572B-47BF-8621-EF6600D6AB6F}" type="presOf" srcId="{F2AEBB5C-14F5-42D0-9E91-45C79388A4F0}" destId="{69518A05-EA1F-4C17-87B3-1992930456EE}" srcOrd="0" destOrd="0" presId="urn:microsoft.com/office/officeart/2008/layout/LinedList"/>
    <dgm:cxn modelId="{78E5D523-3C35-4D4B-9697-87FF63C33194}" type="presOf" srcId="{6CD88634-93B7-4A4B-972C-DDA2211BF366}" destId="{E779FBF8-15E9-44D3-8AE5-1AB1BDCD43E1}" srcOrd="0" destOrd="0" presId="urn:microsoft.com/office/officeart/2008/layout/LinedList"/>
    <dgm:cxn modelId="{5BD4E74B-E9D7-4FBB-B954-C688B702D970}" type="presOf" srcId="{547B91C2-765B-4DB6-9F71-7D7CC750E00F}" destId="{8AC7EC91-26B8-4FBE-95AC-6C0B7D5274C4}" srcOrd="0" destOrd="0" presId="urn:microsoft.com/office/officeart/2008/layout/LinedList"/>
    <dgm:cxn modelId="{6574F36B-3FDA-42E6-B28A-32EDD6CE3C4F}" srcId="{6CD88634-93B7-4A4B-972C-DDA2211BF366}" destId="{044E08B4-89BD-4EFC-B40A-A7580F3D3A51}" srcOrd="2" destOrd="0" parTransId="{7FF6B33C-BCF5-40ED-A973-BDE32884A7D8}" sibTransId="{B4554E2A-D732-4F04-98CA-1BF8A495A7C7}"/>
    <dgm:cxn modelId="{47B2046D-F7E7-4D41-A365-FEC2E979B25B}" srcId="{6CD88634-93B7-4A4B-972C-DDA2211BF366}" destId="{F2AEBB5C-14F5-42D0-9E91-45C79388A4F0}" srcOrd="4" destOrd="0" parTransId="{7BB2A4E7-96C8-4616-86C8-0342B947AFF2}" sibTransId="{A6B37E09-DA23-494A-9976-32C3DB712DF8}"/>
    <dgm:cxn modelId="{4E6E3D53-ED62-4CB4-9A23-42F31D4827AD}" type="presOf" srcId="{044E08B4-89BD-4EFC-B40A-A7580F3D3A51}" destId="{DFF57629-F4B4-4550-B282-D4269F24371C}" srcOrd="0" destOrd="0" presId="urn:microsoft.com/office/officeart/2008/layout/LinedList"/>
    <dgm:cxn modelId="{C14AE18B-3907-4BF9-A56A-9F643B5D41B8}" type="presOf" srcId="{C31797DA-73F6-45E1-BC83-C880F91010E1}" destId="{CC293625-A057-4D50-A025-F0B91924A5A5}" srcOrd="0" destOrd="0" presId="urn:microsoft.com/office/officeart/2008/layout/LinedList"/>
    <dgm:cxn modelId="{21DCB08D-4584-4CC2-A8BF-8A7D95FDBB01}" type="presOf" srcId="{3D40E5C6-9495-4015-9F24-AD6879C0558B}" destId="{D9B413F1-E0CE-48D7-9F08-1808F53AAB5C}" srcOrd="0" destOrd="0" presId="urn:microsoft.com/office/officeart/2008/layout/LinedList"/>
    <dgm:cxn modelId="{4C10E494-A4C8-4CC3-9078-B0AE3CA45BE5}" srcId="{6CD88634-93B7-4A4B-972C-DDA2211BF366}" destId="{547B91C2-765B-4DB6-9F71-7D7CC750E00F}" srcOrd="7" destOrd="0" parTransId="{56F35362-A7FD-40E4-A8E3-F746BB672932}" sibTransId="{49950809-4B3B-4B05-9AAC-E42B03FCD1A4}"/>
    <dgm:cxn modelId="{03DC379D-C8CB-4651-B60D-116FA3A18019}" srcId="{6CD88634-93B7-4A4B-972C-DDA2211BF366}" destId="{327A9FC8-8755-4A17-A1C9-36D1F1A5343E}" srcOrd="1" destOrd="0" parTransId="{7CA48228-2713-4567-8D5E-50DD590F84FA}" sibTransId="{AB672B2A-D8ED-41EF-9380-A668C64772D0}"/>
    <dgm:cxn modelId="{E36A65AA-C3D8-40BA-A7D1-B42372623801}" srcId="{6CD88634-93B7-4A4B-972C-DDA2211BF366}" destId="{98C1A799-138D-416C-8E70-5FA9A892B510}" srcOrd="5" destOrd="0" parTransId="{0CC7B4CB-93DF-4122-90B8-9B504494516E}" sibTransId="{C7B15D5C-260B-401A-B060-CBCDA73CA590}"/>
    <dgm:cxn modelId="{4AB0E1B6-897C-4481-9208-A22BC5E383D7}" srcId="{6CD88634-93B7-4A4B-972C-DDA2211BF366}" destId="{3D40E5C6-9495-4015-9F24-AD6879C0558B}" srcOrd="6" destOrd="0" parTransId="{529017D2-9548-4A35-8AD3-BD229B4E7EEA}" sibTransId="{802CB110-CE56-4E0D-969E-EEB523753A4A}"/>
    <dgm:cxn modelId="{F289ABC6-0A5C-46C4-943F-3330A07E33AA}" srcId="{6CD88634-93B7-4A4B-972C-DDA2211BF366}" destId="{C31797DA-73F6-45E1-BC83-C880F91010E1}" srcOrd="0" destOrd="0" parTransId="{4B44275B-99BC-4CE6-897A-DBAD1F6DF91D}" sibTransId="{B0225E17-8113-42C7-A0C5-220DDB95EBD5}"/>
    <dgm:cxn modelId="{3BE094C9-71C7-4F83-867B-2B524749D999}" srcId="{6CD88634-93B7-4A4B-972C-DDA2211BF366}" destId="{72F0E1E0-37E1-496D-992E-735BA64E278E}" srcOrd="3" destOrd="0" parTransId="{40EA6A14-F765-4941-922B-33F32338A49B}" sibTransId="{0F1383B7-6CF9-4C54-9546-28436CE5A87C}"/>
    <dgm:cxn modelId="{1CDD1ACE-21D3-4349-A0B1-4E92B660802C}" type="presOf" srcId="{72F0E1E0-37E1-496D-992E-735BA64E278E}" destId="{4D519767-4866-44F0-A73C-505331F8F38B}" srcOrd="0" destOrd="0" presId="urn:microsoft.com/office/officeart/2008/layout/LinedList"/>
    <dgm:cxn modelId="{7E67F4CF-D800-4867-91BB-55CA3FD4BBF4}" type="presOf" srcId="{40EA0528-55FF-41F2-BD2D-B6C118751891}" destId="{F950885E-4722-4065-B238-BC071666DB33}" srcOrd="0" destOrd="0" presId="urn:microsoft.com/office/officeart/2008/layout/LinedList"/>
    <dgm:cxn modelId="{0612B4DC-2BCC-41FD-B3A4-55D70F799F6B}" type="presOf" srcId="{327A9FC8-8755-4A17-A1C9-36D1F1A5343E}" destId="{03E127CC-A7FF-4AAE-9F5F-B34225F7C42B}" srcOrd="0" destOrd="0" presId="urn:microsoft.com/office/officeart/2008/layout/LinedList"/>
    <dgm:cxn modelId="{8C2CA8DD-E933-4360-B92F-3061EFB3E93B}" type="presOf" srcId="{98C1A799-138D-416C-8E70-5FA9A892B510}" destId="{A04DD111-9980-4597-847E-C350A136E5EA}" srcOrd="0" destOrd="0" presId="urn:microsoft.com/office/officeart/2008/layout/LinedList"/>
    <dgm:cxn modelId="{85F39298-1559-4E48-9591-2B7C32008D52}" type="presParOf" srcId="{F950885E-4722-4065-B238-BC071666DB33}" destId="{C6A3D6DE-9BED-4B3C-8E41-1188CE11522A}" srcOrd="0" destOrd="0" presId="urn:microsoft.com/office/officeart/2008/layout/LinedList"/>
    <dgm:cxn modelId="{5D1BF972-8A31-46A0-AADF-4412613EECCC}" type="presParOf" srcId="{F950885E-4722-4065-B238-BC071666DB33}" destId="{F1D611ED-883A-43B0-8837-0A70D9A4C0C8}" srcOrd="1" destOrd="0" presId="urn:microsoft.com/office/officeart/2008/layout/LinedList"/>
    <dgm:cxn modelId="{357262DB-2EF2-48C1-9875-BCF4DB5232E8}" type="presParOf" srcId="{F1D611ED-883A-43B0-8837-0A70D9A4C0C8}" destId="{E779FBF8-15E9-44D3-8AE5-1AB1BDCD43E1}" srcOrd="0" destOrd="0" presId="urn:microsoft.com/office/officeart/2008/layout/LinedList"/>
    <dgm:cxn modelId="{6E0460A5-6BC7-42FB-8E09-CF2C3E810613}" type="presParOf" srcId="{F1D611ED-883A-43B0-8837-0A70D9A4C0C8}" destId="{4831AF51-8930-4144-B469-727C38458230}" srcOrd="1" destOrd="0" presId="urn:microsoft.com/office/officeart/2008/layout/LinedList"/>
    <dgm:cxn modelId="{276DB46B-A13B-4687-927D-D176F83111ED}" type="presParOf" srcId="{4831AF51-8930-4144-B469-727C38458230}" destId="{49DAE85F-6BFB-4696-BDC2-1855B725F203}" srcOrd="0" destOrd="0" presId="urn:microsoft.com/office/officeart/2008/layout/LinedList"/>
    <dgm:cxn modelId="{CC93FD9B-A01B-4376-8D0D-347C2D2E5692}" type="presParOf" srcId="{4831AF51-8930-4144-B469-727C38458230}" destId="{454C1DED-9766-438E-99EE-7E9CD413231C}" srcOrd="1" destOrd="0" presId="urn:microsoft.com/office/officeart/2008/layout/LinedList"/>
    <dgm:cxn modelId="{A240E292-E79F-42EB-9EFC-2BABDD1E7561}" type="presParOf" srcId="{454C1DED-9766-438E-99EE-7E9CD413231C}" destId="{0F1824EF-B2C9-46DB-B8E6-62B2CABBAB10}" srcOrd="0" destOrd="0" presId="urn:microsoft.com/office/officeart/2008/layout/LinedList"/>
    <dgm:cxn modelId="{4D8EB965-B0CB-48A1-9201-0C2D1CB17020}" type="presParOf" srcId="{454C1DED-9766-438E-99EE-7E9CD413231C}" destId="{CC293625-A057-4D50-A025-F0B91924A5A5}" srcOrd="1" destOrd="0" presId="urn:microsoft.com/office/officeart/2008/layout/LinedList"/>
    <dgm:cxn modelId="{61DC19CD-DD78-44F4-93DC-416CE5E7E78A}" type="presParOf" srcId="{454C1DED-9766-438E-99EE-7E9CD413231C}" destId="{0789F816-B5F0-49A3-92EA-A7C479B3B4C0}" srcOrd="2" destOrd="0" presId="urn:microsoft.com/office/officeart/2008/layout/LinedList"/>
    <dgm:cxn modelId="{884AF75D-6F18-47C4-A8C9-6068A42D895A}" type="presParOf" srcId="{4831AF51-8930-4144-B469-727C38458230}" destId="{59099D99-D897-4CB0-8FB3-B811AF08147B}" srcOrd="2" destOrd="0" presId="urn:microsoft.com/office/officeart/2008/layout/LinedList"/>
    <dgm:cxn modelId="{63812B4B-2DB7-4310-BAF8-05F987B6C855}" type="presParOf" srcId="{4831AF51-8930-4144-B469-727C38458230}" destId="{B07B7605-3A25-4072-B8EC-F8823CFD691F}" srcOrd="3" destOrd="0" presId="urn:microsoft.com/office/officeart/2008/layout/LinedList"/>
    <dgm:cxn modelId="{394DFEC4-BA94-4BA1-AA85-5F350CB54F71}" type="presParOf" srcId="{4831AF51-8930-4144-B469-727C38458230}" destId="{1FD2666B-849E-49FF-A5F0-AFAA54B08CBD}" srcOrd="4" destOrd="0" presId="urn:microsoft.com/office/officeart/2008/layout/LinedList"/>
    <dgm:cxn modelId="{B865392D-9D9B-4EB2-8B01-6F8AC0324CC1}" type="presParOf" srcId="{1FD2666B-849E-49FF-A5F0-AFAA54B08CBD}" destId="{6216334F-6D5A-4D7B-9F36-C57F50D5110C}" srcOrd="0" destOrd="0" presId="urn:microsoft.com/office/officeart/2008/layout/LinedList"/>
    <dgm:cxn modelId="{AB72D3DF-2F2A-4273-B073-7377A42E3102}" type="presParOf" srcId="{1FD2666B-849E-49FF-A5F0-AFAA54B08CBD}" destId="{03E127CC-A7FF-4AAE-9F5F-B34225F7C42B}" srcOrd="1" destOrd="0" presId="urn:microsoft.com/office/officeart/2008/layout/LinedList"/>
    <dgm:cxn modelId="{35A0DA02-140B-4124-97C1-2C822BE98EEE}" type="presParOf" srcId="{1FD2666B-849E-49FF-A5F0-AFAA54B08CBD}" destId="{4C1D855F-2D21-4B5C-9BB9-A33EA80ADADC}" srcOrd="2" destOrd="0" presId="urn:microsoft.com/office/officeart/2008/layout/LinedList"/>
    <dgm:cxn modelId="{E7B6D6DB-FCA1-4F2D-BA66-36D5BB495677}" type="presParOf" srcId="{4831AF51-8930-4144-B469-727C38458230}" destId="{B0FCED9F-31E6-4860-B09E-437FB8731C8B}" srcOrd="5" destOrd="0" presId="urn:microsoft.com/office/officeart/2008/layout/LinedList"/>
    <dgm:cxn modelId="{230D8CA1-DCE6-431F-9870-B946CF843CE9}" type="presParOf" srcId="{4831AF51-8930-4144-B469-727C38458230}" destId="{A8789180-9B4A-4003-AF19-86736362278A}" srcOrd="6" destOrd="0" presId="urn:microsoft.com/office/officeart/2008/layout/LinedList"/>
    <dgm:cxn modelId="{7ADA4A77-13C5-43D5-AEBB-2FD3336A61E5}" type="presParOf" srcId="{4831AF51-8930-4144-B469-727C38458230}" destId="{EA12E6E6-27BD-4B0E-8E2D-130BC9D77F4C}" srcOrd="7" destOrd="0" presId="urn:microsoft.com/office/officeart/2008/layout/LinedList"/>
    <dgm:cxn modelId="{D45988DF-5F5B-4AAC-9CDB-7CDDC1ED4474}" type="presParOf" srcId="{EA12E6E6-27BD-4B0E-8E2D-130BC9D77F4C}" destId="{9E07C197-8F99-4732-9E16-A0A74BFB87C7}" srcOrd="0" destOrd="0" presId="urn:microsoft.com/office/officeart/2008/layout/LinedList"/>
    <dgm:cxn modelId="{65A035E5-B5BB-4A50-9453-5B85AEC4BC5B}" type="presParOf" srcId="{EA12E6E6-27BD-4B0E-8E2D-130BC9D77F4C}" destId="{DFF57629-F4B4-4550-B282-D4269F24371C}" srcOrd="1" destOrd="0" presId="urn:microsoft.com/office/officeart/2008/layout/LinedList"/>
    <dgm:cxn modelId="{1751421B-AC9F-417E-9ADF-EED42869024F}" type="presParOf" srcId="{EA12E6E6-27BD-4B0E-8E2D-130BC9D77F4C}" destId="{6B06E2C7-EB74-4377-B41C-CA8764CF911C}" srcOrd="2" destOrd="0" presId="urn:microsoft.com/office/officeart/2008/layout/LinedList"/>
    <dgm:cxn modelId="{A7449BF7-3BF2-4AE9-BEF1-CECC2CE4FEDD}" type="presParOf" srcId="{4831AF51-8930-4144-B469-727C38458230}" destId="{06EA02EB-5845-47BB-BBB5-CAC9193E412B}" srcOrd="8" destOrd="0" presId="urn:microsoft.com/office/officeart/2008/layout/LinedList"/>
    <dgm:cxn modelId="{44BD25B9-451E-42BC-BE62-9A3452B9B09E}" type="presParOf" srcId="{4831AF51-8930-4144-B469-727C38458230}" destId="{6DB8BCEB-0B38-4556-9387-2C6917A60596}" srcOrd="9" destOrd="0" presId="urn:microsoft.com/office/officeart/2008/layout/LinedList"/>
    <dgm:cxn modelId="{070BED00-1E42-4E58-94FE-1F9DD728E2FF}" type="presParOf" srcId="{4831AF51-8930-4144-B469-727C38458230}" destId="{CE797D03-1779-4AA5-A4FE-63561DD1E1CA}" srcOrd="10" destOrd="0" presId="urn:microsoft.com/office/officeart/2008/layout/LinedList"/>
    <dgm:cxn modelId="{62718469-8CCC-4051-9116-BB32762AE3C6}" type="presParOf" srcId="{CE797D03-1779-4AA5-A4FE-63561DD1E1CA}" destId="{15885569-D658-4D57-81DA-614556C6F5A3}" srcOrd="0" destOrd="0" presId="urn:microsoft.com/office/officeart/2008/layout/LinedList"/>
    <dgm:cxn modelId="{34FA9D27-F426-4817-BD6E-6A5FD218D8B4}" type="presParOf" srcId="{CE797D03-1779-4AA5-A4FE-63561DD1E1CA}" destId="{4D519767-4866-44F0-A73C-505331F8F38B}" srcOrd="1" destOrd="0" presId="urn:microsoft.com/office/officeart/2008/layout/LinedList"/>
    <dgm:cxn modelId="{77B01036-9DB0-4E06-898D-829EDD2396D4}" type="presParOf" srcId="{CE797D03-1779-4AA5-A4FE-63561DD1E1CA}" destId="{89D38353-FA9D-4B3C-8F54-B011C510CDF8}" srcOrd="2" destOrd="0" presId="urn:microsoft.com/office/officeart/2008/layout/LinedList"/>
    <dgm:cxn modelId="{CCE967B9-9296-42B1-97A9-03640DEB19C0}" type="presParOf" srcId="{4831AF51-8930-4144-B469-727C38458230}" destId="{CB14C24E-F61B-458B-96DA-A6FA817D3D42}" srcOrd="11" destOrd="0" presId="urn:microsoft.com/office/officeart/2008/layout/LinedList"/>
    <dgm:cxn modelId="{A127B050-D97F-454D-8CA8-EFF64403FC2C}" type="presParOf" srcId="{4831AF51-8930-4144-B469-727C38458230}" destId="{A9E1B36E-7E23-4AE0-BD26-CCB0D59D677A}" srcOrd="12" destOrd="0" presId="urn:microsoft.com/office/officeart/2008/layout/LinedList"/>
    <dgm:cxn modelId="{68718C28-E5D5-4B05-9C06-BFEA75BB214F}" type="presParOf" srcId="{4831AF51-8930-4144-B469-727C38458230}" destId="{39BC3167-B023-47EA-B8E5-062B9EF61797}" srcOrd="13" destOrd="0" presId="urn:microsoft.com/office/officeart/2008/layout/LinedList"/>
    <dgm:cxn modelId="{7BAA1E1F-BC59-44D8-A6B4-CB3200E95F0A}" type="presParOf" srcId="{39BC3167-B023-47EA-B8E5-062B9EF61797}" destId="{78D80932-CADC-4020-A326-2EE7F047E5B7}" srcOrd="0" destOrd="0" presId="urn:microsoft.com/office/officeart/2008/layout/LinedList"/>
    <dgm:cxn modelId="{4F11345B-47A5-4313-9550-5376E5A0B9B0}" type="presParOf" srcId="{39BC3167-B023-47EA-B8E5-062B9EF61797}" destId="{69518A05-EA1F-4C17-87B3-1992930456EE}" srcOrd="1" destOrd="0" presId="urn:microsoft.com/office/officeart/2008/layout/LinedList"/>
    <dgm:cxn modelId="{495054BD-6931-444D-A9F0-64C5ECEFB0DF}" type="presParOf" srcId="{39BC3167-B023-47EA-B8E5-062B9EF61797}" destId="{BC897B2B-BDC5-401E-8E68-E4967DC023EE}" srcOrd="2" destOrd="0" presId="urn:microsoft.com/office/officeart/2008/layout/LinedList"/>
    <dgm:cxn modelId="{B865356E-B5C0-4025-83C2-42023E8F2148}" type="presParOf" srcId="{4831AF51-8930-4144-B469-727C38458230}" destId="{D2CF682C-D693-4B74-A13D-799701EEE8A8}" srcOrd="14" destOrd="0" presId="urn:microsoft.com/office/officeart/2008/layout/LinedList"/>
    <dgm:cxn modelId="{424D774A-01C1-4701-8F57-7098B72B9049}" type="presParOf" srcId="{4831AF51-8930-4144-B469-727C38458230}" destId="{52F2F63F-27CD-4091-85FC-C998B3DC129C}" srcOrd="15" destOrd="0" presId="urn:microsoft.com/office/officeart/2008/layout/LinedList"/>
    <dgm:cxn modelId="{C4CA1E92-5444-4820-BA1D-DAEF7A108856}" type="presParOf" srcId="{4831AF51-8930-4144-B469-727C38458230}" destId="{3F295E17-2A6C-4DA3-8E93-FD27D0CBBF74}" srcOrd="16" destOrd="0" presId="urn:microsoft.com/office/officeart/2008/layout/LinedList"/>
    <dgm:cxn modelId="{4F5D5FD3-CEAA-4462-8DED-7872C4C07772}" type="presParOf" srcId="{3F295E17-2A6C-4DA3-8E93-FD27D0CBBF74}" destId="{4022DD1D-C43F-44B3-A360-F889E45387B3}" srcOrd="0" destOrd="0" presId="urn:microsoft.com/office/officeart/2008/layout/LinedList"/>
    <dgm:cxn modelId="{FA4AAA2B-49D1-45C8-9B2F-D8FB9287F012}" type="presParOf" srcId="{3F295E17-2A6C-4DA3-8E93-FD27D0CBBF74}" destId="{A04DD111-9980-4597-847E-C350A136E5EA}" srcOrd="1" destOrd="0" presId="urn:microsoft.com/office/officeart/2008/layout/LinedList"/>
    <dgm:cxn modelId="{47DC67AE-2ED9-47F6-B2D4-CDBD5BDB04D5}" type="presParOf" srcId="{3F295E17-2A6C-4DA3-8E93-FD27D0CBBF74}" destId="{8D88A5E0-2305-4A89-B9E2-8EDC09B7A03F}" srcOrd="2" destOrd="0" presId="urn:microsoft.com/office/officeart/2008/layout/LinedList"/>
    <dgm:cxn modelId="{42867319-D87B-4342-92EA-B4666535FBDE}" type="presParOf" srcId="{4831AF51-8930-4144-B469-727C38458230}" destId="{4C212292-4BEA-415C-ACE0-B8D27F9E2DA6}" srcOrd="17" destOrd="0" presId="urn:microsoft.com/office/officeart/2008/layout/LinedList"/>
    <dgm:cxn modelId="{6CBD2F32-FECC-4D38-88F9-7C6BB31AB80D}" type="presParOf" srcId="{4831AF51-8930-4144-B469-727C38458230}" destId="{4978164B-4867-44F3-9A93-2737A7039905}" srcOrd="18" destOrd="0" presId="urn:microsoft.com/office/officeart/2008/layout/LinedList"/>
    <dgm:cxn modelId="{1FBA5BCC-D614-4466-A7DB-B53587A071F4}" type="presParOf" srcId="{4831AF51-8930-4144-B469-727C38458230}" destId="{1E4778B9-386B-4EE5-BF16-8C87ADEF7CD9}" srcOrd="19" destOrd="0" presId="urn:microsoft.com/office/officeart/2008/layout/LinedList"/>
    <dgm:cxn modelId="{E1D5BDB7-3A80-4F09-A3B8-754FED0621F1}" type="presParOf" srcId="{1E4778B9-386B-4EE5-BF16-8C87ADEF7CD9}" destId="{6D8417FA-62FE-43E9-83F8-A7F6DEC0C3FF}" srcOrd="0" destOrd="0" presId="urn:microsoft.com/office/officeart/2008/layout/LinedList"/>
    <dgm:cxn modelId="{D41A7D08-BF7C-443F-A102-E8DABEF56D34}" type="presParOf" srcId="{1E4778B9-386B-4EE5-BF16-8C87ADEF7CD9}" destId="{D9B413F1-E0CE-48D7-9F08-1808F53AAB5C}" srcOrd="1" destOrd="0" presId="urn:microsoft.com/office/officeart/2008/layout/LinedList"/>
    <dgm:cxn modelId="{759259F6-73DC-4040-9E8B-2A17AFCEED16}" type="presParOf" srcId="{1E4778B9-386B-4EE5-BF16-8C87ADEF7CD9}" destId="{14B6048F-2D8E-4562-B3A0-2D5C3DAACBC1}" srcOrd="2" destOrd="0" presId="urn:microsoft.com/office/officeart/2008/layout/LinedList"/>
    <dgm:cxn modelId="{9DE5082D-9098-42E3-82E4-4038A08B2CC8}" type="presParOf" srcId="{4831AF51-8930-4144-B469-727C38458230}" destId="{F55261D0-276D-4730-98DD-E3371DC1EA57}" srcOrd="20" destOrd="0" presId="urn:microsoft.com/office/officeart/2008/layout/LinedList"/>
    <dgm:cxn modelId="{884D5EF3-14F2-452D-913A-79AD873A09EF}" type="presParOf" srcId="{4831AF51-8930-4144-B469-727C38458230}" destId="{073743CA-AA9C-4768-A3AB-6527B6CF91C8}" srcOrd="21" destOrd="0" presId="urn:microsoft.com/office/officeart/2008/layout/LinedList"/>
    <dgm:cxn modelId="{0738C091-8F73-4CF2-A5E4-0300A9E23007}" type="presParOf" srcId="{4831AF51-8930-4144-B469-727C38458230}" destId="{B4123B13-8AD6-460E-80A2-676827CB9D3A}" srcOrd="22" destOrd="0" presId="urn:microsoft.com/office/officeart/2008/layout/LinedList"/>
    <dgm:cxn modelId="{2F6E256C-523F-4AF6-8B1D-DE5308136373}" type="presParOf" srcId="{B4123B13-8AD6-460E-80A2-676827CB9D3A}" destId="{1AEA6C8F-98D7-4E07-A947-D134DCD66042}" srcOrd="0" destOrd="0" presId="urn:microsoft.com/office/officeart/2008/layout/LinedList"/>
    <dgm:cxn modelId="{AD5BC4E2-411F-4E8E-907E-4EDB7B9E9CF6}" type="presParOf" srcId="{B4123B13-8AD6-460E-80A2-676827CB9D3A}" destId="{8AC7EC91-26B8-4FBE-95AC-6C0B7D5274C4}" srcOrd="1" destOrd="0" presId="urn:microsoft.com/office/officeart/2008/layout/LinedList"/>
    <dgm:cxn modelId="{D6F9E0DF-F0C1-44E9-BFDC-CF6808195262}" type="presParOf" srcId="{B4123B13-8AD6-460E-80A2-676827CB9D3A}" destId="{E065F291-2576-4528-84C3-7043D7755CCE}" srcOrd="2" destOrd="0" presId="urn:microsoft.com/office/officeart/2008/layout/LinedList"/>
    <dgm:cxn modelId="{0EC74D0E-4ED6-480C-B4A7-0B35DAD498DE}" type="presParOf" srcId="{4831AF51-8930-4144-B469-727C38458230}" destId="{0D5FB9F9-CC0B-4EA7-8FA2-FBECD31419FE}" srcOrd="23" destOrd="0" presId="urn:microsoft.com/office/officeart/2008/layout/LinedList"/>
    <dgm:cxn modelId="{E5EDAC36-1408-46A9-91EE-9F32857B38DE}" type="presParOf" srcId="{4831AF51-8930-4144-B469-727C38458230}" destId="{594D8854-6E96-4B23-8110-BBE4F0540A0A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F63B3-5F3C-42BA-84DC-18DF6E5931B9}">
      <dsp:nvSpPr>
        <dsp:cNvPr id="0" name=""/>
        <dsp:cNvSpPr/>
      </dsp:nvSpPr>
      <dsp:spPr>
        <a:xfrm>
          <a:off x="2850620" y="1268601"/>
          <a:ext cx="1689624" cy="1689624"/>
        </a:xfrm>
        <a:prstGeom prst="ellipse">
          <a:avLst/>
        </a:prstGeom>
        <a:solidFill>
          <a:srgbClr val="0070C0"/>
        </a:solid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/>
            <a:t>ЦЕЛЕВЫЕ ГРУППЫ </a:t>
          </a:r>
          <a:r>
            <a:rPr lang="ru-RU" sz="1800" b="0" kern="1200" spc="300" dirty="0"/>
            <a:t>ФГОС</a:t>
          </a:r>
        </a:p>
      </dsp:txBody>
      <dsp:txXfrm>
        <a:off x="3098060" y="1516041"/>
        <a:ext cx="1194744" cy="1194744"/>
      </dsp:txXfrm>
    </dsp:sp>
    <dsp:sp modelId="{AA60990A-CF66-44F1-9E8B-6D902F0FEF38}">
      <dsp:nvSpPr>
        <dsp:cNvPr id="0" name=""/>
        <dsp:cNvSpPr/>
      </dsp:nvSpPr>
      <dsp:spPr>
        <a:xfrm rot="16200000">
          <a:off x="3593151" y="1153545"/>
          <a:ext cx="204561" cy="25550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204561" y="12775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690318" y="1161206"/>
        <a:ext cx="10228" cy="10228"/>
      </dsp:txXfrm>
    </dsp:sp>
    <dsp:sp modelId="{3B7256D2-431B-40AD-B075-17858B6F021E}">
      <dsp:nvSpPr>
        <dsp:cNvPr id="0" name=""/>
        <dsp:cNvSpPr/>
      </dsp:nvSpPr>
      <dsp:spPr>
        <a:xfrm>
          <a:off x="3170870" y="14916"/>
          <a:ext cx="1049123" cy="1049123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>
          <a:outerShdw blurRad="215900" dist="114300" dir="5400000" algn="ctr" rotWithShape="0">
            <a:srgbClr val="000000">
              <a:alpha val="29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800" kern="1200" dirty="0"/>
        </a:p>
      </dsp:txBody>
      <dsp:txXfrm>
        <a:off x="3324511" y="168557"/>
        <a:ext cx="741841" cy="741841"/>
      </dsp:txXfrm>
    </dsp:sp>
    <dsp:sp modelId="{64118E77-AAA1-490C-9C64-BC17D57D9D93}">
      <dsp:nvSpPr>
        <dsp:cNvPr id="0" name=""/>
        <dsp:cNvSpPr/>
      </dsp:nvSpPr>
      <dsp:spPr>
        <a:xfrm rot="19285714">
          <a:off x="4333618" y="1510135"/>
          <a:ext cx="204561" cy="25550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204561" y="12775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430785" y="1517797"/>
        <a:ext cx="10228" cy="10228"/>
      </dsp:txXfrm>
    </dsp:sp>
    <dsp:sp modelId="{FD217057-460A-4ABB-BE97-2C0CDFF6152A}">
      <dsp:nvSpPr>
        <dsp:cNvPr id="0" name=""/>
        <dsp:cNvSpPr/>
      </dsp:nvSpPr>
      <dsp:spPr>
        <a:xfrm>
          <a:off x="4401423" y="607519"/>
          <a:ext cx="1049123" cy="1049123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>
          <a:outerShdw blurRad="215900" dist="114300" dir="5400000" algn="ctr" rotWithShape="0">
            <a:srgbClr val="000000">
              <a:alpha val="29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800" kern="1200" dirty="0"/>
        </a:p>
      </dsp:txBody>
      <dsp:txXfrm>
        <a:off x="4555064" y="761160"/>
        <a:ext cx="741841" cy="741841"/>
      </dsp:txXfrm>
    </dsp:sp>
    <dsp:sp modelId="{B3B88525-F024-4C7C-A075-D0C47D10D49E}">
      <dsp:nvSpPr>
        <dsp:cNvPr id="0" name=""/>
        <dsp:cNvSpPr/>
      </dsp:nvSpPr>
      <dsp:spPr>
        <a:xfrm rot="771429">
          <a:off x="4516498" y="2311386"/>
          <a:ext cx="204561" cy="25550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204561" y="12775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613665" y="2319047"/>
        <a:ext cx="10228" cy="10228"/>
      </dsp:txXfrm>
    </dsp:sp>
    <dsp:sp modelId="{6523AF08-55DB-4CDA-9BFB-0FD0DBF03969}">
      <dsp:nvSpPr>
        <dsp:cNvPr id="0" name=""/>
        <dsp:cNvSpPr/>
      </dsp:nvSpPr>
      <dsp:spPr>
        <a:xfrm>
          <a:off x="4705344" y="1939085"/>
          <a:ext cx="1049123" cy="1049123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>
          <a:outerShdw blurRad="215900" dist="114300" dir="5400000" algn="ctr" rotWithShape="0">
            <a:srgbClr val="000000">
              <a:alpha val="29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800" kern="1200" dirty="0"/>
        </a:p>
      </dsp:txBody>
      <dsp:txXfrm>
        <a:off x="4858985" y="2092726"/>
        <a:ext cx="741841" cy="741841"/>
      </dsp:txXfrm>
    </dsp:sp>
    <dsp:sp modelId="{2DA4B4F5-1BEE-4CE0-AA4F-F93A5C8B987F}">
      <dsp:nvSpPr>
        <dsp:cNvPr id="0" name=""/>
        <dsp:cNvSpPr/>
      </dsp:nvSpPr>
      <dsp:spPr>
        <a:xfrm rot="3857143">
          <a:off x="4004079" y="2953939"/>
          <a:ext cx="204561" cy="25550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204561" y="12775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101246" y="2961600"/>
        <a:ext cx="10228" cy="10228"/>
      </dsp:txXfrm>
    </dsp:sp>
    <dsp:sp modelId="{3B96BEA0-BB11-45B4-9738-0C27312B75AD}">
      <dsp:nvSpPr>
        <dsp:cNvPr id="0" name=""/>
        <dsp:cNvSpPr/>
      </dsp:nvSpPr>
      <dsp:spPr>
        <a:xfrm>
          <a:off x="3853775" y="3006918"/>
          <a:ext cx="1049123" cy="1049123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>
          <a:outerShdw blurRad="215900" dist="114300" dir="5400000" algn="ctr" rotWithShape="0">
            <a:srgbClr val="000000">
              <a:alpha val="29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800" kern="1200" dirty="0"/>
        </a:p>
      </dsp:txBody>
      <dsp:txXfrm>
        <a:off x="4007416" y="3160559"/>
        <a:ext cx="741841" cy="741841"/>
      </dsp:txXfrm>
    </dsp:sp>
    <dsp:sp modelId="{5E975B9E-463D-47BD-B958-52C0373FC87C}">
      <dsp:nvSpPr>
        <dsp:cNvPr id="0" name=""/>
        <dsp:cNvSpPr/>
      </dsp:nvSpPr>
      <dsp:spPr>
        <a:xfrm rot="6942857">
          <a:off x="3182223" y="2953939"/>
          <a:ext cx="204561" cy="25550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204561" y="12775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3279390" y="2961600"/>
        <a:ext cx="10228" cy="10228"/>
      </dsp:txXfrm>
    </dsp:sp>
    <dsp:sp modelId="{97E90C11-BF47-460C-8918-23F7A9109333}">
      <dsp:nvSpPr>
        <dsp:cNvPr id="0" name=""/>
        <dsp:cNvSpPr/>
      </dsp:nvSpPr>
      <dsp:spPr>
        <a:xfrm>
          <a:off x="2487965" y="3006918"/>
          <a:ext cx="1049123" cy="1049123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>
          <a:outerShdw blurRad="215900" dist="114300" dir="5400000" algn="ctr" rotWithShape="0">
            <a:srgbClr val="000000">
              <a:alpha val="29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800" kern="1200" dirty="0"/>
        </a:p>
      </dsp:txBody>
      <dsp:txXfrm>
        <a:off x="2641606" y="3160559"/>
        <a:ext cx="741841" cy="741841"/>
      </dsp:txXfrm>
    </dsp:sp>
    <dsp:sp modelId="{4E4D5F54-FB84-402E-8A6A-537E43AB0009}">
      <dsp:nvSpPr>
        <dsp:cNvPr id="0" name=""/>
        <dsp:cNvSpPr/>
      </dsp:nvSpPr>
      <dsp:spPr>
        <a:xfrm rot="10028571">
          <a:off x="2669804" y="2311386"/>
          <a:ext cx="204561" cy="25550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204561" y="12775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2766971" y="2319047"/>
        <a:ext cx="10228" cy="10228"/>
      </dsp:txXfrm>
    </dsp:sp>
    <dsp:sp modelId="{F44B4CBC-A46B-4FEC-AD9F-56839BA83F46}">
      <dsp:nvSpPr>
        <dsp:cNvPr id="0" name=""/>
        <dsp:cNvSpPr/>
      </dsp:nvSpPr>
      <dsp:spPr>
        <a:xfrm>
          <a:off x="1636396" y="1939085"/>
          <a:ext cx="1049123" cy="1049123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>
          <a:outerShdw blurRad="215900" dist="114300" dir="5400000" algn="ctr" rotWithShape="0">
            <a:srgbClr val="000000">
              <a:alpha val="29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800" kern="1200" dirty="0"/>
        </a:p>
      </dsp:txBody>
      <dsp:txXfrm>
        <a:off x="1790037" y="2092726"/>
        <a:ext cx="741841" cy="741841"/>
      </dsp:txXfrm>
    </dsp:sp>
    <dsp:sp modelId="{8DED624B-D090-40DA-B268-766CA5835E15}">
      <dsp:nvSpPr>
        <dsp:cNvPr id="0" name=""/>
        <dsp:cNvSpPr/>
      </dsp:nvSpPr>
      <dsp:spPr>
        <a:xfrm rot="13114286">
          <a:off x="2852684" y="1510135"/>
          <a:ext cx="204561" cy="25550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204561" y="12775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2949851" y="1517797"/>
        <a:ext cx="10228" cy="10228"/>
      </dsp:txXfrm>
    </dsp:sp>
    <dsp:sp modelId="{DF44C19A-9A43-4144-8B66-596DF5AFD6C8}">
      <dsp:nvSpPr>
        <dsp:cNvPr id="0" name=""/>
        <dsp:cNvSpPr/>
      </dsp:nvSpPr>
      <dsp:spPr>
        <a:xfrm>
          <a:off x="1940318" y="607519"/>
          <a:ext cx="1049123" cy="1049123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>
          <a:outerShdw blurRad="215900" dist="114300" dir="5400000" algn="ctr" rotWithShape="0">
            <a:srgbClr val="000000">
              <a:alpha val="29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800" kern="1200" dirty="0"/>
        </a:p>
      </dsp:txBody>
      <dsp:txXfrm>
        <a:off x="2093959" y="761160"/>
        <a:ext cx="741841" cy="741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3E713-846B-4384-87F1-0C85BC1639A8}">
      <dsp:nvSpPr>
        <dsp:cNvPr id="0" name=""/>
        <dsp:cNvSpPr/>
      </dsp:nvSpPr>
      <dsp:spPr>
        <a:xfrm>
          <a:off x="3061" y="2354270"/>
          <a:ext cx="1048444" cy="1047177"/>
        </a:xfrm>
        <a:prstGeom prst="ellipse">
          <a:avLst/>
        </a:prstGeom>
        <a:solidFill>
          <a:srgbClr val="002060"/>
        </a:solidFill>
        <a:ln w="12700" cap="flat" cmpd="sng" algn="ctr">
          <a:noFill/>
          <a:prstDash val="solid"/>
          <a:miter lim="800000"/>
        </a:ln>
        <a:effectLst>
          <a:outerShdw blurRad="266700" dist="190500" dir="8100000" algn="ctr" rotWithShape="0">
            <a:srgbClr val="000000">
              <a:alpha val="1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spc="300" dirty="0"/>
            <a:t>ФГОС</a:t>
          </a:r>
        </a:p>
      </dsp:txBody>
      <dsp:txXfrm>
        <a:off x="156602" y="2507626"/>
        <a:ext cx="741362" cy="740465"/>
      </dsp:txXfrm>
    </dsp:sp>
    <dsp:sp modelId="{50D60246-C71B-468E-B089-743FD5715E0C}">
      <dsp:nvSpPr>
        <dsp:cNvPr id="0" name=""/>
        <dsp:cNvSpPr/>
      </dsp:nvSpPr>
      <dsp:spPr>
        <a:xfrm rot="18289469">
          <a:off x="808954" y="2398608"/>
          <a:ext cx="1130945" cy="30102"/>
        </a:xfrm>
        <a:custGeom>
          <a:avLst/>
          <a:gdLst/>
          <a:ahLst/>
          <a:cxnLst/>
          <a:rect l="0" t="0" r="0" b="0"/>
          <a:pathLst>
            <a:path>
              <a:moveTo>
                <a:pt x="0" y="15051"/>
              </a:moveTo>
              <a:lnTo>
                <a:pt x="1130945" y="15051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round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346153" y="2385386"/>
        <a:ext cx="56547" cy="56547"/>
      </dsp:txXfrm>
    </dsp:sp>
    <dsp:sp modelId="{8DBE11F6-A0A0-4738-97E1-3197612C7850}">
      <dsp:nvSpPr>
        <dsp:cNvPr id="0" name=""/>
        <dsp:cNvSpPr/>
      </dsp:nvSpPr>
      <dsp:spPr>
        <a:xfrm>
          <a:off x="1697348" y="1545808"/>
          <a:ext cx="1614606" cy="80730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spc="300" dirty="0"/>
            <a:t>НАЧАЛЬНОГО</a:t>
          </a:r>
          <a:endParaRPr lang="en-US" sz="1300" b="1" kern="1200" spc="3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spc="300" dirty="0"/>
            <a:t>ОБЩЕГО</a:t>
          </a:r>
        </a:p>
      </dsp:txBody>
      <dsp:txXfrm>
        <a:off x="1720993" y="1569453"/>
        <a:ext cx="1567316" cy="760013"/>
      </dsp:txXfrm>
    </dsp:sp>
    <dsp:sp modelId="{243AA3C5-9F44-4376-961F-068CC2B7B7E7}">
      <dsp:nvSpPr>
        <dsp:cNvPr id="0" name=""/>
        <dsp:cNvSpPr/>
      </dsp:nvSpPr>
      <dsp:spPr>
        <a:xfrm rot="18289469">
          <a:off x="3069404" y="1470209"/>
          <a:ext cx="1130945" cy="30102"/>
        </a:xfrm>
        <a:custGeom>
          <a:avLst/>
          <a:gdLst/>
          <a:ahLst/>
          <a:cxnLst/>
          <a:rect l="0" t="0" r="0" b="0"/>
          <a:pathLst>
            <a:path>
              <a:moveTo>
                <a:pt x="0" y="15051"/>
              </a:moveTo>
              <a:lnTo>
                <a:pt x="1130945" y="15051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round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606603" y="1456987"/>
        <a:ext cx="56547" cy="56547"/>
      </dsp:txXfrm>
    </dsp:sp>
    <dsp:sp modelId="{505C0510-F22C-4445-AD96-9ACF9CA31101}">
      <dsp:nvSpPr>
        <dsp:cNvPr id="0" name=""/>
        <dsp:cNvSpPr/>
      </dsp:nvSpPr>
      <dsp:spPr>
        <a:xfrm>
          <a:off x="3957797" y="617410"/>
          <a:ext cx="1614606" cy="80730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ФГОС</a:t>
          </a:r>
        </a:p>
      </dsp:txBody>
      <dsp:txXfrm>
        <a:off x="3981442" y="641055"/>
        <a:ext cx="1567316" cy="760013"/>
      </dsp:txXfrm>
    </dsp:sp>
    <dsp:sp modelId="{A086B36C-9582-4472-B104-7D5FC645743F}">
      <dsp:nvSpPr>
        <dsp:cNvPr id="0" name=""/>
        <dsp:cNvSpPr/>
      </dsp:nvSpPr>
      <dsp:spPr>
        <a:xfrm>
          <a:off x="3311955" y="1934409"/>
          <a:ext cx="645842" cy="30102"/>
        </a:xfrm>
        <a:custGeom>
          <a:avLst/>
          <a:gdLst/>
          <a:ahLst/>
          <a:cxnLst/>
          <a:rect l="0" t="0" r="0" b="0"/>
          <a:pathLst>
            <a:path>
              <a:moveTo>
                <a:pt x="0" y="15051"/>
              </a:moveTo>
              <a:lnTo>
                <a:pt x="645842" y="15051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round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618730" y="1933314"/>
        <a:ext cx="32292" cy="32292"/>
      </dsp:txXfrm>
    </dsp:sp>
    <dsp:sp modelId="{13058D1C-A6D5-42EE-947F-77DE2793E536}">
      <dsp:nvSpPr>
        <dsp:cNvPr id="0" name=""/>
        <dsp:cNvSpPr/>
      </dsp:nvSpPr>
      <dsp:spPr>
        <a:xfrm>
          <a:off x="3957797" y="1545808"/>
          <a:ext cx="1614606" cy="80730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Стандарт для обучающихся с интеллектуальными нарушениями</a:t>
          </a:r>
        </a:p>
      </dsp:txBody>
      <dsp:txXfrm>
        <a:off x="3981442" y="1569453"/>
        <a:ext cx="1567316" cy="760013"/>
      </dsp:txXfrm>
    </dsp:sp>
    <dsp:sp modelId="{7064D2A3-837E-498C-8474-B22C4BF35AF7}">
      <dsp:nvSpPr>
        <dsp:cNvPr id="0" name=""/>
        <dsp:cNvSpPr/>
      </dsp:nvSpPr>
      <dsp:spPr>
        <a:xfrm rot="3310531">
          <a:off x="3069404" y="2398608"/>
          <a:ext cx="1130945" cy="30102"/>
        </a:xfrm>
        <a:custGeom>
          <a:avLst/>
          <a:gdLst/>
          <a:ahLst/>
          <a:cxnLst/>
          <a:rect l="0" t="0" r="0" b="0"/>
          <a:pathLst>
            <a:path>
              <a:moveTo>
                <a:pt x="0" y="15051"/>
              </a:moveTo>
              <a:lnTo>
                <a:pt x="1130945" y="15051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round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606603" y="2385386"/>
        <a:ext cx="56547" cy="56547"/>
      </dsp:txXfrm>
    </dsp:sp>
    <dsp:sp modelId="{B1838A2D-14F0-483D-B178-0EE63F41C6CA}">
      <dsp:nvSpPr>
        <dsp:cNvPr id="0" name=""/>
        <dsp:cNvSpPr/>
      </dsp:nvSpPr>
      <dsp:spPr>
        <a:xfrm>
          <a:off x="3957797" y="2474207"/>
          <a:ext cx="1614606" cy="80730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Стандарт для обучающихся с ОВЗ</a:t>
          </a:r>
        </a:p>
      </dsp:txBody>
      <dsp:txXfrm>
        <a:off x="3981442" y="2497852"/>
        <a:ext cx="1567316" cy="760013"/>
      </dsp:txXfrm>
    </dsp:sp>
    <dsp:sp modelId="{B6606A15-F243-4DD8-BE45-F8DB32D3865A}">
      <dsp:nvSpPr>
        <dsp:cNvPr id="0" name=""/>
        <dsp:cNvSpPr/>
      </dsp:nvSpPr>
      <dsp:spPr>
        <a:xfrm rot="3310531">
          <a:off x="808954" y="3327007"/>
          <a:ext cx="1130945" cy="30102"/>
        </a:xfrm>
        <a:custGeom>
          <a:avLst/>
          <a:gdLst/>
          <a:ahLst/>
          <a:cxnLst/>
          <a:rect l="0" t="0" r="0" b="0"/>
          <a:pathLst>
            <a:path>
              <a:moveTo>
                <a:pt x="0" y="15051"/>
              </a:moveTo>
              <a:lnTo>
                <a:pt x="1130945" y="15051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round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346153" y="3313785"/>
        <a:ext cx="56547" cy="56547"/>
      </dsp:txXfrm>
    </dsp:sp>
    <dsp:sp modelId="{4514151A-5A26-433B-B263-F0F38558BD39}">
      <dsp:nvSpPr>
        <dsp:cNvPr id="0" name=""/>
        <dsp:cNvSpPr/>
      </dsp:nvSpPr>
      <dsp:spPr>
        <a:xfrm>
          <a:off x="1697348" y="3402606"/>
          <a:ext cx="1614606" cy="807303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spc="300" dirty="0"/>
            <a:t>ОСНОВНОГО</a:t>
          </a:r>
          <a:endParaRPr lang="en-US" sz="1300" b="1" kern="1200" spc="3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spc="300" dirty="0"/>
            <a:t>ОБЩЕГО</a:t>
          </a:r>
        </a:p>
      </dsp:txBody>
      <dsp:txXfrm>
        <a:off x="1720993" y="3426251"/>
        <a:ext cx="1567316" cy="760013"/>
      </dsp:txXfrm>
    </dsp:sp>
    <dsp:sp modelId="{932A682C-B426-4BBF-A529-1FD3519F0B18}">
      <dsp:nvSpPr>
        <dsp:cNvPr id="0" name=""/>
        <dsp:cNvSpPr/>
      </dsp:nvSpPr>
      <dsp:spPr>
        <a:xfrm>
          <a:off x="3311955" y="3791206"/>
          <a:ext cx="645842" cy="30102"/>
        </a:xfrm>
        <a:custGeom>
          <a:avLst/>
          <a:gdLst/>
          <a:ahLst/>
          <a:cxnLst/>
          <a:rect l="0" t="0" r="0" b="0"/>
          <a:pathLst>
            <a:path>
              <a:moveTo>
                <a:pt x="0" y="15051"/>
              </a:moveTo>
              <a:lnTo>
                <a:pt x="645842" y="15051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round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618730" y="3790112"/>
        <a:ext cx="32292" cy="32292"/>
      </dsp:txXfrm>
    </dsp:sp>
    <dsp:sp modelId="{0166AC04-7250-4824-9BA3-F520BE4E663E}">
      <dsp:nvSpPr>
        <dsp:cNvPr id="0" name=""/>
        <dsp:cNvSpPr/>
      </dsp:nvSpPr>
      <dsp:spPr>
        <a:xfrm>
          <a:off x="3957797" y="3402606"/>
          <a:ext cx="1614606" cy="807303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Требования содержащиеся в адаптированных ПООП</a:t>
          </a:r>
        </a:p>
      </dsp:txBody>
      <dsp:txXfrm>
        <a:off x="3981442" y="3426251"/>
        <a:ext cx="1567316" cy="7600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CF3C-027F-438B-B8D0-C386628BBD50}">
      <dsp:nvSpPr>
        <dsp:cNvPr id="0" name=""/>
        <dsp:cNvSpPr/>
      </dsp:nvSpPr>
      <dsp:spPr>
        <a:xfrm>
          <a:off x="5078087" y="1934177"/>
          <a:ext cx="3299793" cy="1588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200" kern="1200" dirty="0"/>
            <a:t>Даты начала и окончания </a:t>
          </a:r>
          <a:r>
            <a:rPr lang="ru-RU" sz="1200" kern="1200" dirty="0" err="1"/>
            <a:t>уч.года</a:t>
          </a:r>
          <a:endParaRPr lang="ru-RU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200" kern="1200" dirty="0"/>
            <a:t>Продолжительность </a:t>
          </a:r>
          <a:r>
            <a:rPr lang="ru-RU" sz="1200" kern="1200" dirty="0" err="1"/>
            <a:t>уч.года</a:t>
          </a:r>
          <a:endParaRPr lang="ru-RU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200" kern="1200" dirty="0"/>
            <a:t>Сроки и продолжительность каникул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200" kern="1200" dirty="0"/>
            <a:t>Сроки проведения промежуточных аттестаций</a:t>
          </a:r>
        </a:p>
      </dsp:txBody>
      <dsp:txXfrm>
        <a:off x="6102911" y="2366094"/>
        <a:ext cx="2240083" cy="1121320"/>
      </dsp:txXfrm>
    </dsp:sp>
    <dsp:sp modelId="{5A089431-8782-4400-A226-64898EF0EBCE}">
      <dsp:nvSpPr>
        <dsp:cNvPr id="0" name=""/>
        <dsp:cNvSpPr/>
      </dsp:nvSpPr>
      <dsp:spPr>
        <a:xfrm>
          <a:off x="545553" y="2531999"/>
          <a:ext cx="2891862" cy="1358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200" kern="1200" dirty="0"/>
            <a:t>Разрабатывается на основе требований Стандарта</a:t>
          </a:r>
        </a:p>
      </dsp:txBody>
      <dsp:txXfrm>
        <a:off x="575391" y="2901417"/>
        <a:ext cx="1964627" cy="959065"/>
      </dsp:txXfrm>
    </dsp:sp>
    <dsp:sp modelId="{3A6F17E5-859E-444B-ABD1-EF1D1FFADEBF}">
      <dsp:nvSpPr>
        <dsp:cNvPr id="0" name=""/>
        <dsp:cNvSpPr/>
      </dsp:nvSpPr>
      <dsp:spPr>
        <a:xfrm>
          <a:off x="5226898" y="641605"/>
          <a:ext cx="3027606" cy="1327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200" kern="1200" dirty="0"/>
            <a:t>Состав, структура и формы организации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200" kern="1200" dirty="0"/>
            <a:t>Объем</a:t>
          </a:r>
        </a:p>
      </dsp:txBody>
      <dsp:txXfrm>
        <a:off x="6164349" y="670774"/>
        <a:ext cx="2060986" cy="937567"/>
      </dsp:txXfrm>
    </dsp:sp>
    <dsp:sp modelId="{AB4FF26B-0D99-42E4-862E-37F9E2751222}">
      <dsp:nvSpPr>
        <dsp:cNvPr id="0" name=""/>
        <dsp:cNvSpPr/>
      </dsp:nvSpPr>
      <dsp:spPr>
        <a:xfrm>
          <a:off x="550668" y="345927"/>
          <a:ext cx="2574270" cy="1327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200" kern="1200" dirty="0"/>
            <a:t>Обязательные предметные области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200" kern="1200" dirty="0"/>
            <a:t>Объем 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200" kern="1200" dirty="0"/>
            <a:t>Учебные предметы, курсы, дисциплины и </a:t>
          </a:r>
          <a:r>
            <a:rPr lang="ru-RU" sz="1200" kern="1200" dirty="0" err="1"/>
            <a:t>внеучебные</a:t>
          </a:r>
          <a:r>
            <a:rPr lang="ru-RU" sz="1200" kern="1200" dirty="0"/>
            <a:t> курсы</a:t>
          </a:r>
        </a:p>
      </dsp:txBody>
      <dsp:txXfrm>
        <a:off x="579837" y="375096"/>
        <a:ext cx="1743651" cy="937567"/>
      </dsp:txXfrm>
    </dsp:sp>
    <dsp:sp modelId="{7C9A008E-C2D3-41BA-9AE3-54F362814F27}">
      <dsp:nvSpPr>
        <dsp:cNvPr id="0" name=""/>
        <dsp:cNvSpPr/>
      </dsp:nvSpPr>
      <dsp:spPr>
        <a:xfrm>
          <a:off x="2350665" y="270096"/>
          <a:ext cx="1796778" cy="1796778"/>
        </a:xfrm>
        <a:prstGeom prst="pieWedg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80000" rIns="180000" bIns="180000" numCol="1" spcCol="1270" anchor="ctr" anchorCtr="0">
          <a:noAutofit/>
        </a:bodyPr>
        <a:lstStyle/>
        <a:p>
          <a:pPr marL="0" lvl="0" indent="0" algn="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УЧЕБНЫЙ ПЛАН</a:t>
          </a:r>
        </a:p>
      </dsp:txBody>
      <dsp:txXfrm>
        <a:off x="2876929" y="796360"/>
        <a:ext cx="1270514" cy="1270514"/>
      </dsp:txXfrm>
    </dsp:sp>
    <dsp:sp modelId="{0BEDC4CE-5594-4449-9C43-2C92D5E3D0CA}">
      <dsp:nvSpPr>
        <dsp:cNvPr id="0" name=""/>
        <dsp:cNvSpPr/>
      </dsp:nvSpPr>
      <dsp:spPr>
        <a:xfrm rot="5400000">
          <a:off x="4230436" y="270096"/>
          <a:ext cx="1796778" cy="1796778"/>
        </a:xfrm>
        <a:prstGeom prst="pieWedg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80000" rIns="36000" bIns="18000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ПЛАН ВНЕУРОЧНОЙ ДЕЯТ-ТИ</a:t>
          </a:r>
        </a:p>
      </dsp:txBody>
      <dsp:txXfrm rot="-5400000">
        <a:off x="4230436" y="796360"/>
        <a:ext cx="1270514" cy="1270514"/>
      </dsp:txXfrm>
    </dsp:sp>
    <dsp:sp modelId="{7B4A5207-A685-4DFE-8438-66487638EBBB}">
      <dsp:nvSpPr>
        <dsp:cNvPr id="0" name=""/>
        <dsp:cNvSpPr/>
      </dsp:nvSpPr>
      <dsp:spPr>
        <a:xfrm rot="10800000">
          <a:off x="4230436" y="2149867"/>
          <a:ext cx="1796778" cy="1796778"/>
        </a:xfrm>
        <a:prstGeom prst="pieWedg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80000" rIns="36000" bIns="18000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КАЛЕНДАРНЫЙ УЧЕБНЫЙ ГРАФИК</a:t>
          </a:r>
        </a:p>
      </dsp:txBody>
      <dsp:txXfrm rot="10800000">
        <a:off x="4230436" y="2149867"/>
        <a:ext cx="1270514" cy="1270514"/>
      </dsp:txXfrm>
    </dsp:sp>
    <dsp:sp modelId="{E5A132FB-F3D7-4FBF-9ED5-9E0E0EB7891B}">
      <dsp:nvSpPr>
        <dsp:cNvPr id="0" name=""/>
        <dsp:cNvSpPr/>
      </dsp:nvSpPr>
      <dsp:spPr>
        <a:xfrm rot="16200000">
          <a:off x="2350665" y="2149867"/>
          <a:ext cx="1796778" cy="1796778"/>
        </a:xfrm>
        <a:prstGeom prst="pieWedg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80000" rIns="180000" bIns="180000" numCol="1" spcCol="1270" anchor="ctr" anchorCtr="0">
          <a:noAutofit/>
        </a:bodyPr>
        <a:lstStyle/>
        <a:p>
          <a:pPr marL="0" lvl="0" indent="0" algn="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УСЛОВИЯ РЕАЛИЗАЦИИ ООП</a:t>
          </a:r>
        </a:p>
      </dsp:txBody>
      <dsp:txXfrm rot="5400000">
        <a:off x="2876929" y="2149867"/>
        <a:ext cx="1270514" cy="1270514"/>
      </dsp:txXfrm>
    </dsp:sp>
    <dsp:sp modelId="{48D848E0-BB5F-49B5-8D11-DFB75BCE7E5D}">
      <dsp:nvSpPr>
        <dsp:cNvPr id="0" name=""/>
        <dsp:cNvSpPr/>
      </dsp:nvSpPr>
      <dsp:spPr>
        <a:xfrm>
          <a:off x="3878757" y="1734906"/>
          <a:ext cx="620365" cy="539448"/>
        </a:xfrm>
        <a:prstGeom prst="circularArrow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EE6CA-EFB7-43AF-AB6C-49A7677D9B86}">
      <dsp:nvSpPr>
        <dsp:cNvPr id="0" name=""/>
        <dsp:cNvSpPr/>
      </dsp:nvSpPr>
      <dsp:spPr>
        <a:xfrm rot="10800000">
          <a:off x="3878757" y="1942386"/>
          <a:ext cx="620365" cy="539448"/>
        </a:xfrm>
        <a:prstGeom prst="circularArrow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CF3C-027F-438B-B8D0-C386628BBD50}">
      <dsp:nvSpPr>
        <dsp:cNvPr id="0" name=""/>
        <dsp:cNvSpPr/>
      </dsp:nvSpPr>
      <dsp:spPr>
        <a:xfrm>
          <a:off x="5102481" y="2238977"/>
          <a:ext cx="3275399" cy="1588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endParaRPr lang="ru-RU" sz="1200" kern="1200" dirty="0"/>
        </a:p>
      </dsp:txBody>
      <dsp:txXfrm>
        <a:off x="6119987" y="2670894"/>
        <a:ext cx="2223007" cy="1121320"/>
      </dsp:txXfrm>
    </dsp:sp>
    <dsp:sp modelId="{5A089431-8782-4400-A226-64898EF0EBCE}">
      <dsp:nvSpPr>
        <dsp:cNvPr id="0" name=""/>
        <dsp:cNvSpPr/>
      </dsp:nvSpPr>
      <dsp:spPr>
        <a:xfrm>
          <a:off x="257495" y="2074878"/>
          <a:ext cx="3256314" cy="1358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200" kern="1200" dirty="0"/>
            <a:t>план индивидуально ориентированных коррекционных мероприятий;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200" kern="1200" dirty="0"/>
            <a:t>описание специальных условий обучения и воспитания;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200" kern="1200" dirty="0"/>
            <a:t>планируемые результаты коррекционной работы</a:t>
          </a:r>
        </a:p>
      </dsp:txBody>
      <dsp:txXfrm>
        <a:off x="287333" y="2444297"/>
        <a:ext cx="2219744" cy="959065"/>
      </dsp:txXfrm>
    </dsp:sp>
    <dsp:sp modelId="{3A6F17E5-859E-444B-ABD1-EF1D1FFADEBF}">
      <dsp:nvSpPr>
        <dsp:cNvPr id="0" name=""/>
        <dsp:cNvSpPr/>
      </dsp:nvSpPr>
      <dsp:spPr>
        <a:xfrm>
          <a:off x="5194809" y="-13248"/>
          <a:ext cx="3183071" cy="1327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200" kern="1200" dirty="0"/>
            <a:t>описание взаимосвязи универсальных учебных действий с содержанием учебных предметов;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200" kern="1200" dirty="0"/>
            <a:t>характеристики регулятивных, познавательных, коммуникативных универсальных учебных действий обучающихся</a:t>
          </a:r>
        </a:p>
      </dsp:txBody>
      <dsp:txXfrm>
        <a:off x="6178899" y="15921"/>
        <a:ext cx="2169812" cy="937567"/>
      </dsp:txXfrm>
    </dsp:sp>
    <dsp:sp modelId="{AB4FF26B-0D99-42E4-862E-37F9E2751222}">
      <dsp:nvSpPr>
        <dsp:cNvPr id="0" name=""/>
        <dsp:cNvSpPr/>
      </dsp:nvSpPr>
      <dsp:spPr>
        <a:xfrm>
          <a:off x="254185" y="-22371"/>
          <a:ext cx="2929990" cy="1327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200" kern="1200" dirty="0"/>
            <a:t>Содержание и планируемые результаты освоения учебного предмета;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200" kern="1200" dirty="0"/>
            <a:t>Тематическое планирование с указанием количества часов, отводимых на освоение каждой темы</a:t>
          </a:r>
        </a:p>
      </dsp:txBody>
      <dsp:txXfrm>
        <a:off x="283354" y="6798"/>
        <a:ext cx="1992655" cy="937567"/>
      </dsp:txXfrm>
    </dsp:sp>
    <dsp:sp modelId="{7C9A008E-C2D3-41BA-9AE3-54F362814F27}">
      <dsp:nvSpPr>
        <dsp:cNvPr id="0" name=""/>
        <dsp:cNvSpPr/>
      </dsp:nvSpPr>
      <dsp:spPr>
        <a:xfrm>
          <a:off x="2350665" y="270096"/>
          <a:ext cx="1796778" cy="1796778"/>
        </a:xfrm>
        <a:prstGeom prst="pieWedg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4000" rIns="144000" bIns="252000" numCol="1" spcCol="1270" anchor="b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/>
            <a:t>Рабочие программы учебных предметов и курсов внеурочной деятельности </a:t>
          </a:r>
        </a:p>
      </dsp:txBody>
      <dsp:txXfrm>
        <a:off x="2876929" y="796360"/>
        <a:ext cx="1270514" cy="1270514"/>
      </dsp:txXfrm>
    </dsp:sp>
    <dsp:sp modelId="{0BEDC4CE-5594-4449-9C43-2C92D5E3D0CA}">
      <dsp:nvSpPr>
        <dsp:cNvPr id="0" name=""/>
        <dsp:cNvSpPr/>
      </dsp:nvSpPr>
      <dsp:spPr>
        <a:xfrm rot="5400000">
          <a:off x="4230436" y="270096"/>
          <a:ext cx="1796778" cy="1796778"/>
        </a:xfrm>
        <a:prstGeom prst="pieWedg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44000" rIns="144000" bIns="25200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/>
            <a:t>Программа формирования универсальных учебных действий</a:t>
          </a:r>
        </a:p>
      </dsp:txBody>
      <dsp:txXfrm rot="-5400000">
        <a:off x="4230436" y="796360"/>
        <a:ext cx="1270514" cy="1270514"/>
      </dsp:txXfrm>
    </dsp:sp>
    <dsp:sp modelId="{7B4A5207-A685-4DFE-8438-66487638EBBB}">
      <dsp:nvSpPr>
        <dsp:cNvPr id="0" name=""/>
        <dsp:cNvSpPr/>
      </dsp:nvSpPr>
      <dsp:spPr>
        <a:xfrm rot="10800000">
          <a:off x="4230436" y="2149867"/>
          <a:ext cx="1796778" cy="1796778"/>
        </a:xfrm>
        <a:prstGeom prst="pieWedg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252000" rIns="144000" bIns="1440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/>
            <a:t>Программа воспитания</a:t>
          </a:r>
        </a:p>
      </dsp:txBody>
      <dsp:txXfrm rot="10800000">
        <a:off x="4230436" y="2149867"/>
        <a:ext cx="1270514" cy="1270514"/>
      </dsp:txXfrm>
    </dsp:sp>
    <dsp:sp modelId="{E5A132FB-F3D7-4FBF-9ED5-9E0E0EB7891B}">
      <dsp:nvSpPr>
        <dsp:cNvPr id="0" name=""/>
        <dsp:cNvSpPr/>
      </dsp:nvSpPr>
      <dsp:spPr>
        <a:xfrm rot="16200000">
          <a:off x="2350665" y="2149867"/>
          <a:ext cx="1796778" cy="1796778"/>
        </a:xfrm>
        <a:prstGeom prst="pieWedg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2000" rIns="144000" bIns="144000" numCol="1" spcCol="1270" anchor="t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/>
            <a:t>Программа коррекционной работы (разрабатывается при наличии обучающихся с ОВЗ)</a:t>
          </a:r>
        </a:p>
      </dsp:txBody>
      <dsp:txXfrm rot="5400000">
        <a:off x="2876929" y="2149867"/>
        <a:ext cx="1270514" cy="1270514"/>
      </dsp:txXfrm>
    </dsp:sp>
    <dsp:sp modelId="{48D848E0-BB5F-49B5-8D11-DFB75BCE7E5D}">
      <dsp:nvSpPr>
        <dsp:cNvPr id="0" name=""/>
        <dsp:cNvSpPr/>
      </dsp:nvSpPr>
      <dsp:spPr>
        <a:xfrm>
          <a:off x="3878757" y="1734906"/>
          <a:ext cx="620365" cy="539448"/>
        </a:xfrm>
        <a:prstGeom prst="circularArrow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EE6CA-EFB7-43AF-AB6C-49A7677D9B86}">
      <dsp:nvSpPr>
        <dsp:cNvPr id="0" name=""/>
        <dsp:cNvSpPr/>
      </dsp:nvSpPr>
      <dsp:spPr>
        <a:xfrm rot="10800000">
          <a:off x="3878757" y="1942386"/>
          <a:ext cx="620365" cy="539448"/>
        </a:xfrm>
        <a:prstGeom prst="circularArrow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F437C-17CA-4728-8578-C09E831A8280}">
      <dsp:nvSpPr>
        <dsp:cNvPr id="0" name=""/>
        <dsp:cNvSpPr/>
      </dsp:nvSpPr>
      <dsp:spPr>
        <a:xfrm>
          <a:off x="1672121" y="13877"/>
          <a:ext cx="1335756" cy="714952"/>
        </a:xfrm>
        <a:prstGeom prst="roundRect">
          <a:avLst/>
        </a:prstGeom>
        <a:solidFill>
          <a:schemeClr val="accent2"/>
        </a:solid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u="none" kern="1200" dirty="0"/>
            <a:t>Общесистемные</a:t>
          </a:r>
        </a:p>
      </dsp:txBody>
      <dsp:txXfrm>
        <a:off x="1707022" y="48778"/>
        <a:ext cx="1265954" cy="645150"/>
      </dsp:txXfrm>
    </dsp:sp>
    <dsp:sp modelId="{D0677AB2-A8CF-4DEF-A60F-660E237D4ABE}">
      <dsp:nvSpPr>
        <dsp:cNvPr id="0" name=""/>
        <dsp:cNvSpPr/>
      </dsp:nvSpPr>
      <dsp:spPr>
        <a:xfrm>
          <a:off x="539767" y="371353"/>
          <a:ext cx="3600464" cy="3600464"/>
        </a:xfrm>
        <a:custGeom>
          <a:avLst/>
          <a:gdLst/>
          <a:ahLst/>
          <a:cxnLst/>
          <a:rect l="0" t="0" r="0" b="0"/>
          <a:pathLst>
            <a:path>
              <a:moveTo>
                <a:pt x="2474720" y="131129"/>
              </a:moveTo>
              <a:arcTo wR="1800232" hR="1800232" stAng="17520224" swAng="134206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86837-1F56-4462-95E8-14FFAEA32588}">
      <dsp:nvSpPr>
        <dsp:cNvPr id="0" name=""/>
        <dsp:cNvSpPr/>
      </dsp:nvSpPr>
      <dsp:spPr>
        <a:xfrm>
          <a:off x="3311761" y="889734"/>
          <a:ext cx="1174570" cy="763470"/>
        </a:xfrm>
        <a:prstGeom prst="roundRect">
          <a:avLst/>
        </a:prstGeom>
        <a:solidFill>
          <a:srgbClr val="0070C0"/>
        </a:solid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Материально технические</a:t>
          </a:r>
        </a:p>
      </dsp:txBody>
      <dsp:txXfrm>
        <a:off x="3349031" y="927004"/>
        <a:ext cx="1100030" cy="688930"/>
      </dsp:txXfrm>
    </dsp:sp>
    <dsp:sp modelId="{32018A6F-4816-4DB9-8154-7E484020698F}">
      <dsp:nvSpPr>
        <dsp:cNvPr id="0" name=""/>
        <dsp:cNvSpPr/>
      </dsp:nvSpPr>
      <dsp:spPr>
        <a:xfrm>
          <a:off x="539767" y="371353"/>
          <a:ext cx="3600464" cy="3600464"/>
        </a:xfrm>
        <a:custGeom>
          <a:avLst/>
          <a:gdLst/>
          <a:ahLst/>
          <a:cxnLst/>
          <a:rect l="0" t="0" r="0" b="0"/>
          <a:pathLst>
            <a:path>
              <a:moveTo>
                <a:pt x="3527172" y="1291788"/>
              </a:moveTo>
              <a:arcTo wR="1800232" hR="1800232" stAng="20615674" swAng="196865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30F33-7D03-41AD-9844-DB605EABAEBA}">
      <dsp:nvSpPr>
        <dsp:cNvPr id="0" name=""/>
        <dsp:cNvSpPr/>
      </dsp:nvSpPr>
      <dsp:spPr>
        <a:xfrm>
          <a:off x="3311761" y="2689967"/>
          <a:ext cx="1174570" cy="763470"/>
        </a:xfrm>
        <a:prstGeom prst="roundRect">
          <a:avLst/>
        </a:prstGeom>
        <a:solidFill>
          <a:srgbClr val="0070C0"/>
        </a:solid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Учебно-методические</a:t>
          </a:r>
        </a:p>
      </dsp:txBody>
      <dsp:txXfrm>
        <a:off x="3349031" y="2727237"/>
        <a:ext cx="1100030" cy="688930"/>
      </dsp:txXfrm>
    </dsp:sp>
    <dsp:sp modelId="{F4354364-6FC3-4814-8A38-9F41F8AE3860}">
      <dsp:nvSpPr>
        <dsp:cNvPr id="0" name=""/>
        <dsp:cNvSpPr/>
      </dsp:nvSpPr>
      <dsp:spPr>
        <a:xfrm>
          <a:off x="539767" y="371353"/>
          <a:ext cx="3600464" cy="3600464"/>
        </a:xfrm>
        <a:custGeom>
          <a:avLst/>
          <a:gdLst/>
          <a:ahLst/>
          <a:cxnLst/>
          <a:rect l="0" t="0" r="0" b="0"/>
          <a:pathLst>
            <a:path>
              <a:moveTo>
                <a:pt x="3058548" y="3087663"/>
              </a:moveTo>
              <a:arcTo wR="1800232" hR="1800232" stAng="2739315" swAng="150308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73308-482E-493A-A88C-80277FBE8A7B}">
      <dsp:nvSpPr>
        <dsp:cNvPr id="0" name=""/>
        <dsp:cNvSpPr/>
      </dsp:nvSpPr>
      <dsp:spPr>
        <a:xfrm>
          <a:off x="1752714" y="3590083"/>
          <a:ext cx="1174570" cy="763470"/>
        </a:xfrm>
        <a:prstGeom prst="roundRect">
          <a:avLst/>
        </a:prstGeom>
        <a:solidFill>
          <a:srgbClr val="0070C0"/>
        </a:solid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Психолого-педагогические</a:t>
          </a:r>
        </a:p>
      </dsp:txBody>
      <dsp:txXfrm>
        <a:off x="1789984" y="3627353"/>
        <a:ext cx="1100030" cy="688930"/>
      </dsp:txXfrm>
    </dsp:sp>
    <dsp:sp modelId="{1F045CE2-AD58-4393-A5DF-A27CBB42DE50}">
      <dsp:nvSpPr>
        <dsp:cNvPr id="0" name=""/>
        <dsp:cNvSpPr/>
      </dsp:nvSpPr>
      <dsp:spPr>
        <a:xfrm>
          <a:off x="539767" y="371353"/>
          <a:ext cx="3600464" cy="3600464"/>
        </a:xfrm>
        <a:custGeom>
          <a:avLst/>
          <a:gdLst/>
          <a:ahLst/>
          <a:cxnLst/>
          <a:rect l="0" t="0" r="0" b="0"/>
          <a:pathLst>
            <a:path>
              <a:moveTo>
                <a:pt x="1205424" y="3499361"/>
              </a:moveTo>
              <a:arcTo wR="1800232" hR="1800232" stAng="6557605" swAng="150308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4D864-DC02-4F62-AF4D-5EFEF30A3FC9}">
      <dsp:nvSpPr>
        <dsp:cNvPr id="0" name=""/>
        <dsp:cNvSpPr/>
      </dsp:nvSpPr>
      <dsp:spPr>
        <a:xfrm>
          <a:off x="193667" y="2689967"/>
          <a:ext cx="1174570" cy="763470"/>
        </a:xfrm>
        <a:prstGeom prst="roundRect">
          <a:avLst/>
        </a:prstGeom>
        <a:solidFill>
          <a:srgbClr val="0070C0"/>
        </a:solid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Кадровые</a:t>
          </a:r>
        </a:p>
      </dsp:txBody>
      <dsp:txXfrm>
        <a:off x="230937" y="2727237"/>
        <a:ext cx="1100030" cy="688930"/>
      </dsp:txXfrm>
    </dsp:sp>
    <dsp:sp modelId="{E99E103A-99CE-4D45-A274-26D18A695DD6}">
      <dsp:nvSpPr>
        <dsp:cNvPr id="0" name=""/>
        <dsp:cNvSpPr/>
      </dsp:nvSpPr>
      <dsp:spPr>
        <a:xfrm>
          <a:off x="539767" y="371353"/>
          <a:ext cx="3600464" cy="3600464"/>
        </a:xfrm>
        <a:custGeom>
          <a:avLst/>
          <a:gdLst/>
          <a:ahLst/>
          <a:cxnLst/>
          <a:rect l="0" t="0" r="0" b="0"/>
          <a:pathLst>
            <a:path>
              <a:moveTo>
                <a:pt x="73292" y="2308676"/>
              </a:moveTo>
              <a:arcTo wR="1800232" hR="1800232" stAng="9815674" swAng="196865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446CD-40A4-4973-8FE8-926001392283}">
      <dsp:nvSpPr>
        <dsp:cNvPr id="0" name=""/>
        <dsp:cNvSpPr/>
      </dsp:nvSpPr>
      <dsp:spPr>
        <a:xfrm>
          <a:off x="193667" y="889734"/>
          <a:ext cx="1174570" cy="763470"/>
        </a:xfrm>
        <a:prstGeom prst="roundRect">
          <a:avLst/>
        </a:prstGeom>
        <a:solidFill>
          <a:srgbClr val="0070C0"/>
        </a:solid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Финансовые</a:t>
          </a:r>
        </a:p>
      </dsp:txBody>
      <dsp:txXfrm>
        <a:off x="230937" y="927004"/>
        <a:ext cx="1100030" cy="688930"/>
      </dsp:txXfrm>
    </dsp:sp>
    <dsp:sp modelId="{31800798-38B1-422C-A75F-764906F9BEFB}">
      <dsp:nvSpPr>
        <dsp:cNvPr id="0" name=""/>
        <dsp:cNvSpPr/>
      </dsp:nvSpPr>
      <dsp:spPr>
        <a:xfrm>
          <a:off x="539767" y="371353"/>
          <a:ext cx="3600464" cy="3600464"/>
        </a:xfrm>
        <a:custGeom>
          <a:avLst/>
          <a:gdLst/>
          <a:ahLst/>
          <a:cxnLst/>
          <a:rect l="0" t="0" r="0" b="0"/>
          <a:pathLst>
            <a:path>
              <a:moveTo>
                <a:pt x="541315" y="513389"/>
              </a:moveTo>
              <a:arcTo wR="1800232" hR="1800232" stAng="13537709" swAng="134206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3D6DE-9BED-4B3C-8E41-1188CE11522A}">
      <dsp:nvSpPr>
        <dsp:cNvPr id="0" name=""/>
        <dsp:cNvSpPr/>
      </dsp:nvSpPr>
      <dsp:spPr>
        <a:xfrm>
          <a:off x="0" y="2113"/>
          <a:ext cx="81769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9FBF8-15E9-44D3-8AE5-1AB1BDCD43E1}">
      <dsp:nvSpPr>
        <dsp:cNvPr id="0" name=""/>
        <dsp:cNvSpPr/>
      </dsp:nvSpPr>
      <dsp:spPr>
        <a:xfrm>
          <a:off x="0" y="2113"/>
          <a:ext cx="1635380" cy="432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70C0"/>
              </a:solidFill>
            </a:rPr>
            <a:t>Гражданское воспитание</a:t>
          </a:r>
        </a:p>
      </dsp:txBody>
      <dsp:txXfrm>
        <a:off x="0" y="2113"/>
        <a:ext cx="1635380" cy="4324327"/>
      </dsp:txXfrm>
    </dsp:sp>
    <dsp:sp modelId="{CC293625-A057-4D50-A025-F0B91924A5A5}">
      <dsp:nvSpPr>
        <dsp:cNvPr id="0" name=""/>
        <dsp:cNvSpPr/>
      </dsp:nvSpPr>
      <dsp:spPr>
        <a:xfrm>
          <a:off x="1758034" y="28032"/>
          <a:ext cx="6418869" cy="518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готовность к выполнению обязанностей гражданина и реализации его прав, уважение прав, свобод и законных интересов других людей</a:t>
          </a:r>
        </a:p>
      </dsp:txBody>
      <dsp:txXfrm>
        <a:off x="1758034" y="28032"/>
        <a:ext cx="6418869" cy="518370"/>
      </dsp:txXfrm>
    </dsp:sp>
    <dsp:sp modelId="{59099D99-D897-4CB0-8FB3-B811AF08147B}">
      <dsp:nvSpPr>
        <dsp:cNvPr id="0" name=""/>
        <dsp:cNvSpPr/>
      </dsp:nvSpPr>
      <dsp:spPr>
        <a:xfrm>
          <a:off x="1635380" y="546402"/>
          <a:ext cx="65415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127CC-A7FF-4AAE-9F5F-B34225F7C42B}">
      <dsp:nvSpPr>
        <dsp:cNvPr id="0" name=""/>
        <dsp:cNvSpPr/>
      </dsp:nvSpPr>
      <dsp:spPr>
        <a:xfrm>
          <a:off x="1758034" y="572320"/>
          <a:ext cx="6418869" cy="518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активное участие в жизни семьи, образовательной организации, местного сообщества, родного края, страны</a:t>
          </a:r>
        </a:p>
      </dsp:txBody>
      <dsp:txXfrm>
        <a:off x="1758034" y="572320"/>
        <a:ext cx="6418869" cy="518370"/>
      </dsp:txXfrm>
    </dsp:sp>
    <dsp:sp modelId="{B0FCED9F-31E6-4860-B09E-437FB8731C8B}">
      <dsp:nvSpPr>
        <dsp:cNvPr id="0" name=""/>
        <dsp:cNvSpPr/>
      </dsp:nvSpPr>
      <dsp:spPr>
        <a:xfrm>
          <a:off x="1635380" y="1090691"/>
          <a:ext cx="65415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57629-F4B4-4550-B282-D4269F24371C}">
      <dsp:nvSpPr>
        <dsp:cNvPr id="0" name=""/>
        <dsp:cNvSpPr/>
      </dsp:nvSpPr>
      <dsp:spPr>
        <a:xfrm>
          <a:off x="1758034" y="1116609"/>
          <a:ext cx="6418869" cy="376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неприятие любых форм экстремизма, дискриминации;</a:t>
          </a:r>
        </a:p>
      </dsp:txBody>
      <dsp:txXfrm>
        <a:off x="1758034" y="1116609"/>
        <a:ext cx="6418869" cy="376813"/>
      </dsp:txXfrm>
    </dsp:sp>
    <dsp:sp modelId="{06EA02EB-5845-47BB-BBB5-CAC9193E412B}">
      <dsp:nvSpPr>
        <dsp:cNvPr id="0" name=""/>
        <dsp:cNvSpPr/>
      </dsp:nvSpPr>
      <dsp:spPr>
        <a:xfrm>
          <a:off x="1635380" y="1493423"/>
          <a:ext cx="65415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19767-4866-44F0-A73C-505331F8F38B}">
      <dsp:nvSpPr>
        <dsp:cNvPr id="0" name=""/>
        <dsp:cNvSpPr/>
      </dsp:nvSpPr>
      <dsp:spPr>
        <a:xfrm>
          <a:off x="1758034" y="1519342"/>
          <a:ext cx="6418869" cy="405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понимание роли различных социальных институтов в жизни человека</a:t>
          </a:r>
        </a:p>
      </dsp:txBody>
      <dsp:txXfrm>
        <a:off x="1758034" y="1519342"/>
        <a:ext cx="6418869" cy="405676"/>
      </dsp:txXfrm>
    </dsp:sp>
    <dsp:sp modelId="{CB14C24E-F61B-458B-96DA-A6FA817D3D42}">
      <dsp:nvSpPr>
        <dsp:cNvPr id="0" name=""/>
        <dsp:cNvSpPr/>
      </dsp:nvSpPr>
      <dsp:spPr>
        <a:xfrm>
          <a:off x="1635380" y="1925018"/>
          <a:ext cx="65415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18A05-EA1F-4C17-87B3-1992930456EE}">
      <dsp:nvSpPr>
        <dsp:cNvPr id="0" name=""/>
        <dsp:cNvSpPr/>
      </dsp:nvSpPr>
      <dsp:spPr>
        <a:xfrm>
          <a:off x="1758034" y="1950937"/>
          <a:ext cx="6418869" cy="731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представление об основных правах, свободах и обязанностях гражданина, социальных нормах и правилах межличностных отношений в поликультурном и многоконфессиональном обществе</a:t>
          </a:r>
        </a:p>
      </dsp:txBody>
      <dsp:txXfrm>
        <a:off x="1758034" y="1950937"/>
        <a:ext cx="6418869" cy="731244"/>
      </dsp:txXfrm>
    </dsp:sp>
    <dsp:sp modelId="{D2CF682C-D693-4B74-A13D-799701EEE8A8}">
      <dsp:nvSpPr>
        <dsp:cNvPr id="0" name=""/>
        <dsp:cNvSpPr/>
      </dsp:nvSpPr>
      <dsp:spPr>
        <a:xfrm>
          <a:off x="1635380" y="2682181"/>
          <a:ext cx="65415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DD111-9980-4597-847E-C350A136E5EA}">
      <dsp:nvSpPr>
        <dsp:cNvPr id="0" name=""/>
        <dsp:cNvSpPr/>
      </dsp:nvSpPr>
      <dsp:spPr>
        <a:xfrm>
          <a:off x="1758034" y="2708100"/>
          <a:ext cx="6418869" cy="346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представление о способах противодействия коррупции</a:t>
          </a:r>
        </a:p>
      </dsp:txBody>
      <dsp:txXfrm>
        <a:off x="1758034" y="2708100"/>
        <a:ext cx="6418869" cy="346680"/>
      </dsp:txXfrm>
    </dsp:sp>
    <dsp:sp modelId="{4C212292-4BEA-415C-ACE0-B8D27F9E2DA6}">
      <dsp:nvSpPr>
        <dsp:cNvPr id="0" name=""/>
        <dsp:cNvSpPr/>
      </dsp:nvSpPr>
      <dsp:spPr>
        <a:xfrm>
          <a:off x="1635380" y="3054781"/>
          <a:ext cx="65415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413F1-E0CE-48D7-9F08-1808F53AAB5C}">
      <dsp:nvSpPr>
        <dsp:cNvPr id="0" name=""/>
        <dsp:cNvSpPr/>
      </dsp:nvSpPr>
      <dsp:spPr>
        <a:xfrm>
          <a:off x="1758034" y="3080699"/>
          <a:ext cx="6418869" cy="675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готовность к разнообразной совместной деятельности, стремление к взаимопониманию и взаимопомощи, активное участие в школьном самоуправлении</a:t>
          </a:r>
        </a:p>
      </dsp:txBody>
      <dsp:txXfrm>
        <a:off x="1758034" y="3080699"/>
        <a:ext cx="6418869" cy="675281"/>
      </dsp:txXfrm>
    </dsp:sp>
    <dsp:sp modelId="{F55261D0-276D-4730-98DD-E3371DC1EA57}">
      <dsp:nvSpPr>
        <dsp:cNvPr id="0" name=""/>
        <dsp:cNvSpPr/>
      </dsp:nvSpPr>
      <dsp:spPr>
        <a:xfrm>
          <a:off x="1635380" y="3755980"/>
          <a:ext cx="65415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7EC91-26B8-4FBE-95AC-6C0B7D5274C4}">
      <dsp:nvSpPr>
        <dsp:cNvPr id="0" name=""/>
        <dsp:cNvSpPr/>
      </dsp:nvSpPr>
      <dsp:spPr>
        <a:xfrm>
          <a:off x="1758034" y="3781899"/>
          <a:ext cx="6418869" cy="518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готовность к участию в гуманитарной деятельности (</a:t>
          </a:r>
          <a:r>
            <a:rPr lang="ru-RU" sz="1400" b="0" kern="1200" dirty="0" err="1"/>
            <a:t>волонтерство</a:t>
          </a:r>
          <a:r>
            <a:rPr lang="ru-RU" sz="1400" b="0" kern="1200" dirty="0"/>
            <a:t>; помощь людям, нуждающимся в ней)</a:t>
          </a:r>
        </a:p>
      </dsp:txBody>
      <dsp:txXfrm>
        <a:off x="1758034" y="3781899"/>
        <a:ext cx="6418869" cy="518370"/>
      </dsp:txXfrm>
    </dsp:sp>
    <dsp:sp modelId="{0D5FB9F9-CC0B-4EA7-8FA2-FBECD31419FE}">
      <dsp:nvSpPr>
        <dsp:cNvPr id="0" name=""/>
        <dsp:cNvSpPr/>
      </dsp:nvSpPr>
      <dsp:spPr>
        <a:xfrm>
          <a:off x="1635380" y="4300269"/>
          <a:ext cx="65415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9616249F-24AE-46F9-9014-C73B0EC8C88A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40F73FD5-35F0-463A-A3F9-13D52C91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907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1B335A13-9FF7-4773-AFDE-C41B3EA4C5BF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B5F0E7BB-622B-4FEC-AC0D-2CE9B2949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4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A7CF6-E32D-4198-969D-AD29B38E5FA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AA021-C1A6-4C48-9EE0-3196CAACB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C36E3B-066F-445D-B5AD-0F58CD508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663749-69D2-4E40-AD6F-9D7A5252E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877AC-4D16-46F9-A518-7A4E8D12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843524-07F9-46AB-B64B-3739E091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3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8FD25-3488-401F-8F27-36F163341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A2C46C-46D3-4E5F-AFC3-62F29C7C3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7D1B0-C20D-4013-AF1E-2377EB3E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71018B-D42D-4D1D-95E5-B5D5CEC75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29E5F7-D203-4D6B-9510-FAB8A1C2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15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7470F5-48EC-44DB-9E41-8DF06B98DE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932D30-3117-4C36-AA1F-4B7907205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39DE18-5BB8-4586-8DD0-9B0EED871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E73E90-E4E3-4944-88A7-084EFF703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31728A-CE27-42C3-BC10-6FAA44FDC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1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73522-5FC3-40DB-8A76-D77846B4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33A91E-ED97-4D88-918B-EDD1D8322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F2ECB5-3B1C-477A-BF91-2267A5FC4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977665-2EEB-41F0-A521-E541FAA4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55051-EFC5-4666-ADFF-E5866D60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38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26ED1-A645-4AED-A3A3-94C728FBC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325239-FEBD-4567-8254-0B0F463B6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283FF3-91E3-419C-9144-72BB858A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85B2D-4762-4F82-A52B-71B213BE1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D872A6-29E3-4E3E-B7B0-A8249D28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3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445CC-821E-4C27-9E65-B0CA72969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3A6DDA-B9D1-4DEE-90EE-80F9C221F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907861-6704-4CF5-9D1E-57227127B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8011BE-A202-47EC-B4C9-1885A9EE6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BF2C4D-8CDD-4EB7-82B3-C483C5CC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056832-CD17-4D11-935A-CBFACCBD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51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2F4AB-4440-4226-98FD-73B4BE091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AC41A6-63E6-4B1F-AC50-4D8D28938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BD5BEE-EE63-4E66-B71A-EE032A79F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C4D347-EED2-4604-B05B-81F7DACEEF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509CF7-068E-48A2-AB8C-19146302E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71F932-D247-4211-A0A2-71F62D948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B78DEE-3374-4570-BED9-B83AD634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C37E28-11CE-40FF-BD1D-BE7F7F47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37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0B96F-C333-4B52-9016-EC26BDB9D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6B9061-5154-4977-ACD4-3A6A1535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D2ED6E-B5EB-4FFB-B46D-1450C92CA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3A4238-1CB0-4B24-B21D-706BC29A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96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56240DA-C62E-4A3A-B5CB-A689A3F32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B80548-69D3-4427-BCC7-6BA19E474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30C53E-9CD7-4993-86E1-4C9CA41E0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97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3D311-8506-4AC3-B246-3C953AEA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982199-6000-4394-ADEF-3CAE68D35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58210C-BA47-480C-AAE4-A4341C488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DBDFC5-D89A-4556-ACAA-5E97F4E87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B25CFF-BBC2-4006-9BEC-820BCC08E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DB2AB3-3703-4F85-8D4A-FC80A4D6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2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0A84F-A1FC-419E-8EEF-BBCFE607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55F998C-18FB-49A1-BF0A-48E51ED3F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7D53BF-EAAC-474A-9674-B537A63D1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3D648E-0967-46BC-AD0A-433839E2C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39BE98-72E7-49D4-BC67-B377394CC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F2D5AD-BE1D-4977-AE47-C6F09416D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70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6D388-D1DE-4991-A77C-8374666FC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5AA7C6-8517-48FF-AB02-2400B4A47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E80CF-B332-495C-B9CD-E9E46B8D5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355EA-0DDC-488B-99CA-98C0FC89D37A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0A2BC2-FBAA-4506-A9C0-7E6AE5909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E23F36-37E0-4898-9A93-671C2B5EB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CD73E-F99F-4FCD-8232-A1B8F5FE2262}" type="slidenum">
              <a:rPr lang="ru-RU" smtClean="0"/>
              <a:t>‹#›</a:t>
            </a:fld>
            <a:endParaRPr lang="ru-RU"/>
          </a:p>
        </p:txBody>
      </p:sp>
      <p:grpSp>
        <p:nvGrpSpPr>
          <p:cNvPr id="59" name="Группа 58"/>
          <p:cNvGrpSpPr/>
          <p:nvPr userDrawn="1"/>
        </p:nvGrpSpPr>
        <p:grpSpPr>
          <a:xfrm>
            <a:off x="-969527" y="330986"/>
            <a:ext cx="2239528" cy="4320712"/>
            <a:chOff x="-982228" y="292885"/>
            <a:chExt cx="2298883" cy="4435225"/>
          </a:xfrm>
          <a:gradFill flip="none" rotWithShape="1">
            <a:gsLst>
              <a:gs pos="0">
                <a:schemeClr val="accent2"/>
              </a:gs>
              <a:gs pos="100000">
                <a:srgbClr val="0070C0"/>
              </a:gs>
            </a:gsLst>
            <a:lin ang="5400000" scaled="1"/>
            <a:tileRect/>
          </a:gradFill>
        </p:grpSpPr>
        <p:grpSp>
          <p:nvGrpSpPr>
            <p:cNvPr id="32" name="Группа 31"/>
            <p:cNvGrpSpPr/>
            <p:nvPr userDrawn="1"/>
          </p:nvGrpSpPr>
          <p:grpSpPr>
            <a:xfrm rot="2738062" flipH="1">
              <a:off x="-946846" y="334744"/>
              <a:ext cx="1893692" cy="1809973"/>
              <a:chOff x="2893202" y="692696"/>
              <a:chExt cx="4063555" cy="4052429"/>
            </a:xfrm>
            <a:grpFill/>
          </p:grpSpPr>
          <p:sp>
            <p:nvSpPr>
              <p:cNvPr id="33" name="Freeform 10"/>
              <p:cNvSpPr>
                <a:spLocks/>
              </p:cNvSpPr>
              <p:nvPr userDrawn="1"/>
            </p:nvSpPr>
            <p:spPr bwMode="auto">
              <a:xfrm>
                <a:off x="4959746" y="1713453"/>
                <a:ext cx="970692" cy="973473"/>
              </a:xfrm>
              <a:custGeom>
                <a:avLst/>
                <a:gdLst>
                  <a:gd name="T0" fmla="*/ 0 w 698"/>
                  <a:gd name="T1" fmla="*/ 0 h 699"/>
                  <a:gd name="T2" fmla="*/ 698 w 698"/>
                  <a:gd name="T3" fmla="*/ 0 h 699"/>
                  <a:gd name="T4" fmla="*/ 0 w 698"/>
                  <a:gd name="T5" fmla="*/ 699 h 699"/>
                  <a:gd name="T6" fmla="*/ 0 w 698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699">
                    <a:moveTo>
                      <a:pt x="0" y="0"/>
                    </a:moveTo>
                    <a:lnTo>
                      <a:pt x="698" y="0"/>
                    </a:lnTo>
                    <a:lnTo>
                      <a:pt x="0" y="69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1"/>
              <p:cNvSpPr>
                <a:spLocks/>
              </p:cNvSpPr>
              <p:nvPr userDrawn="1"/>
            </p:nvSpPr>
            <p:spPr bwMode="auto">
              <a:xfrm>
                <a:off x="3933427" y="1713453"/>
                <a:ext cx="970692" cy="973473"/>
              </a:xfrm>
              <a:custGeom>
                <a:avLst/>
                <a:gdLst>
                  <a:gd name="T0" fmla="*/ 700 w 700"/>
                  <a:gd name="T1" fmla="*/ 0 h 699"/>
                  <a:gd name="T2" fmla="*/ 700 w 700"/>
                  <a:gd name="T3" fmla="*/ 699 h 699"/>
                  <a:gd name="T4" fmla="*/ 0 w 700"/>
                  <a:gd name="T5" fmla="*/ 699 h 699"/>
                  <a:gd name="T6" fmla="*/ 700 w 700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9">
                    <a:moveTo>
                      <a:pt x="700" y="0"/>
                    </a:moveTo>
                    <a:lnTo>
                      <a:pt x="700" y="699"/>
                    </a:lnTo>
                    <a:lnTo>
                      <a:pt x="0" y="699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47"/>
              <p:cNvSpPr>
                <a:spLocks/>
              </p:cNvSpPr>
              <p:nvPr userDrawn="1"/>
            </p:nvSpPr>
            <p:spPr bwMode="auto">
              <a:xfrm>
                <a:off x="5983284" y="692696"/>
                <a:ext cx="973473" cy="970692"/>
              </a:xfrm>
              <a:custGeom>
                <a:avLst/>
                <a:gdLst>
                  <a:gd name="T0" fmla="*/ 0 w 700"/>
                  <a:gd name="T1" fmla="*/ 0 h 698"/>
                  <a:gd name="T2" fmla="*/ 700 w 700"/>
                  <a:gd name="T3" fmla="*/ 0 h 698"/>
                  <a:gd name="T4" fmla="*/ 0 w 700"/>
                  <a:gd name="T5" fmla="*/ 698 h 698"/>
                  <a:gd name="T6" fmla="*/ 0 w 700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8">
                    <a:moveTo>
                      <a:pt x="0" y="0"/>
                    </a:moveTo>
                    <a:lnTo>
                      <a:pt x="700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48"/>
              <p:cNvSpPr>
                <a:spLocks/>
              </p:cNvSpPr>
              <p:nvPr userDrawn="1"/>
            </p:nvSpPr>
            <p:spPr bwMode="auto">
              <a:xfrm>
                <a:off x="4956964" y="692696"/>
                <a:ext cx="973473" cy="970692"/>
              </a:xfrm>
              <a:custGeom>
                <a:avLst/>
                <a:gdLst>
                  <a:gd name="T0" fmla="*/ 700 w 700"/>
                  <a:gd name="T1" fmla="*/ 0 h 698"/>
                  <a:gd name="T2" fmla="*/ 700 w 700"/>
                  <a:gd name="T3" fmla="*/ 698 h 698"/>
                  <a:gd name="T4" fmla="*/ 0 w 700"/>
                  <a:gd name="T5" fmla="*/ 698 h 698"/>
                  <a:gd name="T6" fmla="*/ 700 w 700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8">
                    <a:moveTo>
                      <a:pt x="700" y="0"/>
                    </a:moveTo>
                    <a:lnTo>
                      <a:pt x="700" y="698"/>
                    </a:lnTo>
                    <a:lnTo>
                      <a:pt x="0" y="698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05"/>
              <p:cNvSpPr>
                <a:spLocks/>
              </p:cNvSpPr>
              <p:nvPr userDrawn="1"/>
            </p:nvSpPr>
            <p:spPr bwMode="auto">
              <a:xfrm>
                <a:off x="2893202" y="3774433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28"/>
              <p:cNvSpPr>
                <a:spLocks/>
              </p:cNvSpPr>
              <p:nvPr userDrawn="1"/>
            </p:nvSpPr>
            <p:spPr bwMode="auto">
              <a:xfrm>
                <a:off x="3925084" y="2745333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29"/>
              <p:cNvSpPr>
                <a:spLocks/>
              </p:cNvSpPr>
              <p:nvPr userDrawn="1"/>
            </p:nvSpPr>
            <p:spPr bwMode="auto">
              <a:xfrm>
                <a:off x="2898765" y="2745333"/>
                <a:ext cx="973473" cy="970692"/>
              </a:xfrm>
              <a:custGeom>
                <a:avLst/>
                <a:gdLst>
                  <a:gd name="T0" fmla="*/ 699 w 699"/>
                  <a:gd name="T1" fmla="*/ 0 h 698"/>
                  <a:gd name="T2" fmla="*/ 699 w 699"/>
                  <a:gd name="T3" fmla="*/ 698 h 698"/>
                  <a:gd name="T4" fmla="*/ 0 w 699"/>
                  <a:gd name="T5" fmla="*/ 698 h 698"/>
                  <a:gd name="T6" fmla="*/ 699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699" y="0"/>
                    </a:moveTo>
                    <a:lnTo>
                      <a:pt x="699" y="698"/>
                    </a:lnTo>
                    <a:lnTo>
                      <a:pt x="0" y="698"/>
                    </a:lnTo>
                    <a:lnTo>
                      <a:pt x="6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8" name="Группа 47"/>
            <p:cNvGrpSpPr/>
            <p:nvPr userDrawn="1"/>
          </p:nvGrpSpPr>
          <p:grpSpPr>
            <a:xfrm rot="2738062" flipH="1">
              <a:off x="-790417" y="2621037"/>
              <a:ext cx="1915262" cy="2298883"/>
              <a:chOff x="1820595" y="692696"/>
              <a:chExt cx="4109843" cy="5147070"/>
            </a:xfrm>
            <a:grpFill/>
          </p:grpSpPr>
          <p:sp>
            <p:nvSpPr>
              <p:cNvPr id="49" name="Freeform 10"/>
              <p:cNvSpPr>
                <a:spLocks/>
              </p:cNvSpPr>
              <p:nvPr userDrawn="1"/>
            </p:nvSpPr>
            <p:spPr bwMode="auto">
              <a:xfrm>
                <a:off x="4959746" y="1713453"/>
                <a:ext cx="970692" cy="973473"/>
              </a:xfrm>
              <a:custGeom>
                <a:avLst/>
                <a:gdLst>
                  <a:gd name="T0" fmla="*/ 0 w 698"/>
                  <a:gd name="T1" fmla="*/ 0 h 699"/>
                  <a:gd name="T2" fmla="*/ 698 w 698"/>
                  <a:gd name="T3" fmla="*/ 0 h 699"/>
                  <a:gd name="T4" fmla="*/ 0 w 698"/>
                  <a:gd name="T5" fmla="*/ 699 h 699"/>
                  <a:gd name="T6" fmla="*/ 0 w 698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699">
                    <a:moveTo>
                      <a:pt x="0" y="0"/>
                    </a:moveTo>
                    <a:lnTo>
                      <a:pt x="698" y="0"/>
                    </a:lnTo>
                    <a:lnTo>
                      <a:pt x="0" y="69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1"/>
              <p:cNvSpPr>
                <a:spLocks/>
              </p:cNvSpPr>
              <p:nvPr userDrawn="1"/>
            </p:nvSpPr>
            <p:spPr bwMode="auto">
              <a:xfrm>
                <a:off x="3933427" y="1713453"/>
                <a:ext cx="970692" cy="973473"/>
              </a:xfrm>
              <a:custGeom>
                <a:avLst/>
                <a:gdLst>
                  <a:gd name="T0" fmla="*/ 700 w 700"/>
                  <a:gd name="T1" fmla="*/ 0 h 699"/>
                  <a:gd name="T2" fmla="*/ 700 w 700"/>
                  <a:gd name="T3" fmla="*/ 699 h 699"/>
                  <a:gd name="T4" fmla="*/ 0 w 700"/>
                  <a:gd name="T5" fmla="*/ 699 h 699"/>
                  <a:gd name="T6" fmla="*/ 700 w 700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9">
                    <a:moveTo>
                      <a:pt x="700" y="0"/>
                    </a:moveTo>
                    <a:lnTo>
                      <a:pt x="700" y="699"/>
                    </a:lnTo>
                    <a:lnTo>
                      <a:pt x="0" y="699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48"/>
              <p:cNvSpPr>
                <a:spLocks/>
              </p:cNvSpPr>
              <p:nvPr userDrawn="1"/>
            </p:nvSpPr>
            <p:spPr bwMode="auto">
              <a:xfrm>
                <a:off x="4956964" y="692696"/>
                <a:ext cx="973473" cy="970692"/>
              </a:xfrm>
              <a:custGeom>
                <a:avLst/>
                <a:gdLst>
                  <a:gd name="T0" fmla="*/ 700 w 700"/>
                  <a:gd name="T1" fmla="*/ 0 h 698"/>
                  <a:gd name="T2" fmla="*/ 700 w 700"/>
                  <a:gd name="T3" fmla="*/ 698 h 698"/>
                  <a:gd name="T4" fmla="*/ 0 w 700"/>
                  <a:gd name="T5" fmla="*/ 698 h 698"/>
                  <a:gd name="T6" fmla="*/ 700 w 700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8">
                    <a:moveTo>
                      <a:pt x="700" y="0"/>
                    </a:moveTo>
                    <a:lnTo>
                      <a:pt x="700" y="698"/>
                    </a:lnTo>
                    <a:lnTo>
                      <a:pt x="0" y="698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105"/>
              <p:cNvSpPr>
                <a:spLocks/>
              </p:cNvSpPr>
              <p:nvPr userDrawn="1"/>
            </p:nvSpPr>
            <p:spPr bwMode="auto">
              <a:xfrm>
                <a:off x="2893202" y="3774433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128"/>
              <p:cNvSpPr>
                <a:spLocks/>
              </p:cNvSpPr>
              <p:nvPr userDrawn="1"/>
            </p:nvSpPr>
            <p:spPr bwMode="auto">
              <a:xfrm>
                <a:off x="3925084" y="2745333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129"/>
              <p:cNvSpPr>
                <a:spLocks/>
              </p:cNvSpPr>
              <p:nvPr userDrawn="1"/>
            </p:nvSpPr>
            <p:spPr bwMode="auto">
              <a:xfrm>
                <a:off x="2898765" y="2745333"/>
                <a:ext cx="973473" cy="970692"/>
              </a:xfrm>
              <a:custGeom>
                <a:avLst/>
                <a:gdLst>
                  <a:gd name="T0" fmla="*/ 699 w 699"/>
                  <a:gd name="T1" fmla="*/ 0 h 698"/>
                  <a:gd name="T2" fmla="*/ 699 w 699"/>
                  <a:gd name="T3" fmla="*/ 698 h 698"/>
                  <a:gd name="T4" fmla="*/ 0 w 699"/>
                  <a:gd name="T5" fmla="*/ 698 h 698"/>
                  <a:gd name="T6" fmla="*/ 699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699" y="0"/>
                    </a:moveTo>
                    <a:lnTo>
                      <a:pt x="699" y="698"/>
                    </a:lnTo>
                    <a:lnTo>
                      <a:pt x="0" y="698"/>
                    </a:lnTo>
                    <a:lnTo>
                      <a:pt x="6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129"/>
              <p:cNvSpPr>
                <a:spLocks/>
              </p:cNvSpPr>
              <p:nvPr userDrawn="1"/>
            </p:nvSpPr>
            <p:spPr bwMode="auto">
              <a:xfrm>
                <a:off x="1850528" y="3815099"/>
                <a:ext cx="973473" cy="970692"/>
              </a:xfrm>
              <a:custGeom>
                <a:avLst/>
                <a:gdLst>
                  <a:gd name="T0" fmla="*/ 699 w 699"/>
                  <a:gd name="T1" fmla="*/ 0 h 698"/>
                  <a:gd name="T2" fmla="*/ 699 w 699"/>
                  <a:gd name="T3" fmla="*/ 698 h 698"/>
                  <a:gd name="T4" fmla="*/ 0 w 699"/>
                  <a:gd name="T5" fmla="*/ 698 h 698"/>
                  <a:gd name="T6" fmla="*/ 699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699" y="0"/>
                    </a:moveTo>
                    <a:lnTo>
                      <a:pt x="699" y="698"/>
                    </a:lnTo>
                    <a:lnTo>
                      <a:pt x="0" y="698"/>
                    </a:lnTo>
                    <a:lnTo>
                      <a:pt x="6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105"/>
              <p:cNvSpPr>
                <a:spLocks/>
              </p:cNvSpPr>
              <p:nvPr userDrawn="1"/>
            </p:nvSpPr>
            <p:spPr bwMode="auto">
              <a:xfrm>
                <a:off x="1820595" y="4869074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200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Группа 63"/>
          <p:cNvGrpSpPr/>
          <p:nvPr/>
        </p:nvGrpSpPr>
        <p:grpSpPr>
          <a:xfrm>
            <a:off x="6680408" y="3400895"/>
            <a:ext cx="985567" cy="414045"/>
            <a:chOff x="-2113810" y="332656"/>
            <a:chExt cx="1442969" cy="666823"/>
          </a:xfrm>
        </p:grpSpPr>
        <p:sp>
          <p:nvSpPr>
            <p:cNvPr id="65" name="Овал 64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3" name="Овал 62"/>
          <p:cNvSpPr/>
          <p:nvPr/>
        </p:nvSpPr>
        <p:spPr>
          <a:xfrm rot="7953865">
            <a:off x="8047068" y="2935519"/>
            <a:ext cx="403266" cy="305485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FEF1B-0B8B-4644-AC79-846E9DB0E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081" y="3403998"/>
            <a:ext cx="7381875" cy="1072753"/>
          </a:xfrm>
        </p:spPr>
        <p:txBody>
          <a:bodyPr anchor="t">
            <a:noAutofit/>
          </a:bodyPr>
          <a:lstStyle/>
          <a:p>
            <a:pPr algn="l"/>
            <a:r>
              <a:rPr lang="ru-RU" sz="3600" b="1" dirty="0">
                <a:latin typeface="Trebuchet MS" pitchFamily="34" charset="0"/>
                <a:cs typeface="Courier New" pitchFamily="49" charset="0"/>
              </a:rPr>
              <a:t>Обновление содержания</a:t>
            </a:r>
            <a:br>
              <a:rPr lang="en-US" sz="2400" b="1" dirty="0">
                <a:latin typeface="Trebuchet MS" pitchFamily="34" charset="0"/>
                <a:cs typeface="Courier New" pitchFamily="49" charset="0"/>
              </a:rPr>
            </a:br>
            <a:r>
              <a:rPr lang="ru-RU" sz="2400" b="1" dirty="0">
                <a:latin typeface="Trebuchet MS" pitchFamily="34" charset="0"/>
                <a:cs typeface="Courier New" pitchFamily="49" charset="0"/>
              </a:rPr>
              <a:t>общего образования</a:t>
            </a:r>
            <a:r>
              <a:rPr lang="en-US" sz="2400" b="1" dirty="0">
                <a:latin typeface="Trebuchet MS" pitchFamily="34" charset="0"/>
                <a:cs typeface="Courier New" pitchFamily="49" charset="0"/>
              </a:rPr>
              <a:t> </a:t>
            </a:r>
            <a:r>
              <a:rPr lang="ru-RU" sz="2400" b="1" dirty="0">
                <a:latin typeface="Trebuchet MS" pitchFamily="34" charset="0"/>
                <a:cs typeface="Courier New" pitchFamily="49" charset="0"/>
              </a:rPr>
              <a:t>в проектах ФГОС начального и основного общего образования</a:t>
            </a:r>
            <a:endParaRPr lang="ru-RU" sz="2400" dirty="0">
              <a:latin typeface="Trebuchet MS" pitchFamily="34" charset="0"/>
              <a:cs typeface="Courier New" pitchFamily="49" charset="0"/>
            </a:endParaRPr>
          </a:p>
        </p:txBody>
      </p:sp>
      <p:pic>
        <p:nvPicPr>
          <p:cNvPr id="1026" name="Picture 2" descr="E:\РАБОТА\Работа_ИТ2.0\Изображения\1shutterstock\shutterstock_103639983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09" b="858"/>
          <a:stretch/>
        </p:blipFill>
        <p:spPr bwMode="auto">
          <a:xfrm>
            <a:off x="549081" y="422788"/>
            <a:ext cx="5106926" cy="260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РАБОТА\Работа_ИТ2.0\Изображения\1shutterstock\shutterstock_63535125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44" r="7533"/>
          <a:stretch/>
        </p:blipFill>
        <p:spPr bwMode="auto">
          <a:xfrm>
            <a:off x="5800725" y="422788"/>
            <a:ext cx="3038475" cy="261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Группа 41"/>
          <p:cNvGrpSpPr/>
          <p:nvPr/>
        </p:nvGrpSpPr>
        <p:grpSpPr>
          <a:xfrm>
            <a:off x="-969527" y="330986"/>
            <a:ext cx="2239528" cy="4320712"/>
            <a:chOff x="-982228" y="292885"/>
            <a:chExt cx="2298883" cy="4435225"/>
          </a:xfrm>
          <a:gradFill flip="none" rotWithShape="1">
            <a:gsLst>
              <a:gs pos="0">
                <a:schemeClr val="accent2"/>
              </a:gs>
              <a:gs pos="100000">
                <a:srgbClr val="0070C0"/>
              </a:gs>
            </a:gsLst>
            <a:lin ang="5400000" scaled="1"/>
            <a:tileRect/>
          </a:gradFill>
        </p:grpSpPr>
        <p:grpSp>
          <p:nvGrpSpPr>
            <p:cNvPr id="43" name="Группа 42"/>
            <p:cNvGrpSpPr/>
            <p:nvPr userDrawn="1"/>
          </p:nvGrpSpPr>
          <p:grpSpPr>
            <a:xfrm rot="2738062" flipH="1">
              <a:off x="-946846" y="334744"/>
              <a:ext cx="1893692" cy="1809973"/>
              <a:chOff x="2893202" y="692696"/>
              <a:chExt cx="4063555" cy="4052429"/>
            </a:xfrm>
            <a:grpFill/>
          </p:grpSpPr>
          <p:sp>
            <p:nvSpPr>
              <p:cNvPr id="53" name="Freeform 10"/>
              <p:cNvSpPr>
                <a:spLocks/>
              </p:cNvSpPr>
              <p:nvPr userDrawn="1"/>
            </p:nvSpPr>
            <p:spPr bwMode="auto">
              <a:xfrm>
                <a:off x="4959746" y="1713453"/>
                <a:ext cx="970692" cy="973473"/>
              </a:xfrm>
              <a:custGeom>
                <a:avLst/>
                <a:gdLst>
                  <a:gd name="T0" fmla="*/ 0 w 698"/>
                  <a:gd name="T1" fmla="*/ 0 h 699"/>
                  <a:gd name="T2" fmla="*/ 698 w 698"/>
                  <a:gd name="T3" fmla="*/ 0 h 699"/>
                  <a:gd name="T4" fmla="*/ 0 w 698"/>
                  <a:gd name="T5" fmla="*/ 699 h 699"/>
                  <a:gd name="T6" fmla="*/ 0 w 698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699">
                    <a:moveTo>
                      <a:pt x="0" y="0"/>
                    </a:moveTo>
                    <a:lnTo>
                      <a:pt x="698" y="0"/>
                    </a:lnTo>
                    <a:lnTo>
                      <a:pt x="0" y="69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11"/>
              <p:cNvSpPr>
                <a:spLocks/>
              </p:cNvSpPr>
              <p:nvPr userDrawn="1"/>
            </p:nvSpPr>
            <p:spPr bwMode="auto">
              <a:xfrm>
                <a:off x="3933427" y="1713453"/>
                <a:ext cx="970692" cy="973473"/>
              </a:xfrm>
              <a:custGeom>
                <a:avLst/>
                <a:gdLst>
                  <a:gd name="T0" fmla="*/ 700 w 700"/>
                  <a:gd name="T1" fmla="*/ 0 h 699"/>
                  <a:gd name="T2" fmla="*/ 700 w 700"/>
                  <a:gd name="T3" fmla="*/ 699 h 699"/>
                  <a:gd name="T4" fmla="*/ 0 w 700"/>
                  <a:gd name="T5" fmla="*/ 699 h 699"/>
                  <a:gd name="T6" fmla="*/ 700 w 700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9">
                    <a:moveTo>
                      <a:pt x="700" y="0"/>
                    </a:moveTo>
                    <a:lnTo>
                      <a:pt x="700" y="699"/>
                    </a:lnTo>
                    <a:lnTo>
                      <a:pt x="0" y="699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47"/>
              <p:cNvSpPr>
                <a:spLocks/>
              </p:cNvSpPr>
              <p:nvPr userDrawn="1"/>
            </p:nvSpPr>
            <p:spPr bwMode="auto">
              <a:xfrm>
                <a:off x="5983284" y="692696"/>
                <a:ext cx="973473" cy="970692"/>
              </a:xfrm>
              <a:custGeom>
                <a:avLst/>
                <a:gdLst>
                  <a:gd name="T0" fmla="*/ 0 w 700"/>
                  <a:gd name="T1" fmla="*/ 0 h 698"/>
                  <a:gd name="T2" fmla="*/ 700 w 700"/>
                  <a:gd name="T3" fmla="*/ 0 h 698"/>
                  <a:gd name="T4" fmla="*/ 0 w 700"/>
                  <a:gd name="T5" fmla="*/ 698 h 698"/>
                  <a:gd name="T6" fmla="*/ 0 w 700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8">
                    <a:moveTo>
                      <a:pt x="0" y="0"/>
                    </a:moveTo>
                    <a:lnTo>
                      <a:pt x="700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48"/>
              <p:cNvSpPr>
                <a:spLocks/>
              </p:cNvSpPr>
              <p:nvPr userDrawn="1"/>
            </p:nvSpPr>
            <p:spPr bwMode="auto">
              <a:xfrm>
                <a:off x="4956964" y="692696"/>
                <a:ext cx="973473" cy="970692"/>
              </a:xfrm>
              <a:custGeom>
                <a:avLst/>
                <a:gdLst>
                  <a:gd name="T0" fmla="*/ 700 w 700"/>
                  <a:gd name="T1" fmla="*/ 0 h 698"/>
                  <a:gd name="T2" fmla="*/ 700 w 700"/>
                  <a:gd name="T3" fmla="*/ 698 h 698"/>
                  <a:gd name="T4" fmla="*/ 0 w 700"/>
                  <a:gd name="T5" fmla="*/ 698 h 698"/>
                  <a:gd name="T6" fmla="*/ 700 w 700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8">
                    <a:moveTo>
                      <a:pt x="700" y="0"/>
                    </a:moveTo>
                    <a:lnTo>
                      <a:pt x="700" y="698"/>
                    </a:lnTo>
                    <a:lnTo>
                      <a:pt x="0" y="698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105"/>
              <p:cNvSpPr>
                <a:spLocks/>
              </p:cNvSpPr>
              <p:nvPr userDrawn="1"/>
            </p:nvSpPr>
            <p:spPr bwMode="auto">
              <a:xfrm>
                <a:off x="2893202" y="3774433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128"/>
              <p:cNvSpPr>
                <a:spLocks/>
              </p:cNvSpPr>
              <p:nvPr userDrawn="1"/>
            </p:nvSpPr>
            <p:spPr bwMode="auto">
              <a:xfrm>
                <a:off x="3925084" y="2745333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129"/>
              <p:cNvSpPr>
                <a:spLocks/>
              </p:cNvSpPr>
              <p:nvPr userDrawn="1"/>
            </p:nvSpPr>
            <p:spPr bwMode="auto">
              <a:xfrm>
                <a:off x="2898765" y="2745333"/>
                <a:ext cx="973473" cy="970692"/>
              </a:xfrm>
              <a:custGeom>
                <a:avLst/>
                <a:gdLst>
                  <a:gd name="T0" fmla="*/ 699 w 699"/>
                  <a:gd name="T1" fmla="*/ 0 h 698"/>
                  <a:gd name="T2" fmla="*/ 699 w 699"/>
                  <a:gd name="T3" fmla="*/ 698 h 698"/>
                  <a:gd name="T4" fmla="*/ 0 w 699"/>
                  <a:gd name="T5" fmla="*/ 698 h 698"/>
                  <a:gd name="T6" fmla="*/ 699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699" y="0"/>
                    </a:moveTo>
                    <a:lnTo>
                      <a:pt x="699" y="698"/>
                    </a:lnTo>
                    <a:lnTo>
                      <a:pt x="0" y="698"/>
                    </a:lnTo>
                    <a:lnTo>
                      <a:pt x="6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4" name="Группа 43"/>
            <p:cNvGrpSpPr/>
            <p:nvPr userDrawn="1"/>
          </p:nvGrpSpPr>
          <p:grpSpPr>
            <a:xfrm rot="2738062" flipH="1">
              <a:off x="-790417" y="2621037"/>
              <a:ext cx="1915262" cy="2298883"/>
              <a:chOff x="1820595" y="692696"/>
              <a:chExt cx="4109843" cy="5147070"/>
            </a:xfrm>
            <a:grpFill/>
          </p:grpSpPr>
          <p:sp>
            <p:nvSpPr>
              <p:cNvPr id="45" name="Freeform 10"/>
              <p:cNvSpPr>
                <a:spLocks/>
              </p:cNvSpPr>
              <p:nvPr userDrawn="1"/>
            </p:nvSpPr>
            <p:spPr bwMode="auto">
              <a:xfrm>
                <a:off x="4959746" y="1713453"/>
                <a:ext cx="970692" cy="973473"/>
              </a:xfrm>
              <a:custGeom>
                <a:avLst/>
                <a:gdLst>
                  <a:gd name="T0" fmla="*/ 0 w 698"/>
                  <a:gd name="T1" fmla="*/ 0 h 699"/>
                  <a:gd name="T2" fmla="*/ 698 w 698"/>
                  <a:gd name="T3" fmla="*/ 0 h 699"/>
                  <a:gd name="T4" fmla="*/ 0 w 698"/>
                  <a:gd name="T5" fmla="*/ 699 h 699"/>
                  <a:gd name="T6" fmla="*/ 0 w 698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699">
                    <a:moveTo>
                      <a:pt x="0" y="0"/>
                    </a:moveTo>
                    <a:lnTo>
                      <a:pt x="698" y="0"/>
                    </a:lnTo>
                    <a:lnTo>
                      <a:pt x="0" y="69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11"/>
              <p:cNvSpPr>
                <a:spLocks/>
              </p:cNvSpPr>
              <p:nvPr userDrawn="1"/>
            </p:nvSpPr>
            <p:spPr bwMode="auto">
              <a:xfrm>
                <a:off x="3933427" y="1713453"/>
                <a:ext cx="970692" cy="973473"/>
              </a:xfrm>
              <a:custGeom>
                <a:avLst/>
                <a:gdLst>
                  <a:gd name="T0" fmla="*/ 700 w 700"/>
                  <a:gd name="T1" fmla="*/ 0 h 699"/>
                  <a:gd name="T2" fmla="*/ 700 w 700"/>
                  <a:gd name="T3" fmla="*/ 699 h 699"/>
                  <a:gd name="T4" fmla="*/ 0 w 700"/>
                  <a:gd name="T5" fmla="*/ 699 h 699"/>
                  <a:gd name="T6" fmla="*/ 700 w 700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9">
                    <a:moveTo>
                      <a:pt x="700" y="0"/>
                    </a:moveTo>
                    <a:lnTo>
                      <a:pt x="700" y="699"/>
                    </a:lnTo>
                    <a:lnTo>
                      <a:pt x="0" y="699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48"/>
              <p:cNvSpPr>
                <a:spLocks/>
              </p:cNvSpPr>
              <p:nvPr userDrawn="1"/>
            </p:nvSpPr>
            <p:spPr bwMode="auto">
              <a:xfrm>
                <a:off x="4956964" y="692696"/>
                <a:ext cx="973473" cy="970692"/>
              </a:xfrm>
              <a:custGeom>
                <a:avLst/>
                <a:gdLst>
                  <a:gd name="T0" fmla="*/ 700 w 700"/>
                  <a:gd name="T1" fmla="*/ 0 h 698"/>
                  <a:gd name="T2" fmla="*/ 700 w 700"/>
                  <a:gd name="T3" fmla="*/ 698 h 698"/>
                  <a:gd name="T4" fmla="*/ 0 w 700"/>
                  <a:gd name="T5" fmla="*/ 698 h 698"/>
                  <a:gd name="T6" fmla="*/ 700 w 700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8">
                    <a:moveTo>
                      <a:pt x="700" y="0"/>
                    </a:moveTo>
                    <a:lnTo>
                      <a:pt x="700" y="698"/>
                    </a:lnTo>
                    <a:lnTo>
                      <a:pt x="0" y="698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105"/>
              <p:cNvSpPr>
                <a:spLocks/>
              </p:cNvSpPr>
              <p:nvPr userDrawn="1"/>
            </p:nvSpPr>
            <p:spPr bwMode="auto">
              <a:xfrm>
                <a:off x="2893202" y="3774433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128"/>
              <p:cNvSpPr>
                <a:spLocks/>
              </p:cNvSpPr>
              <p:nvPr userDrawn="1"/>
            </p:nvSpPr>
            <p:spPr bwMode="auto">
              <a:xfrm>
                <a:off x="3925084" y="2745333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29"/>
              <p:cNvSpPr>
                <a:spLocks/>
              </p:cNvSpPr>
              <p:nvPr userDrawn="1"/>
            </p:nvSpPr>
            <p:spPr bwMode="auto">
              <a:xfrm>
                <a:off x="2898765" y="2745333"/>
                <a:ext cx="973473" cy="970692"/>
              </a:xfrm>
              <a:custGeom>
                <a:avLst/>
                <a:gdLst>
                  <a:gd name="T0" fmla="*/ 699 w 699"/>
                  <a:gd name="T1" fmla="*/ 0 h 698"/>
                  <a:gd name="T2" fmla="*/ 699 w 699"/>
                  <a:gd name="T3" fmla="*/ 698 h 698"/>
                  <a:gd name="T4" fmla="*/ 0 w 699"/>
                  <a:gd name="T5" fmla="*/ 698 h 698"/>
                  <a:gd name="T6" fmla="*/ 699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699" y="0"/>
                    </a:moveTo>
                    <a:lnTo>
                      <a:pt x="699" y="698"/>
                    </a:lnTo>
                    <a:lnTo>
                      <a:pt x="0" y="698"/>
                    </a:lnTo>
                    <a:lnTo>
                      <a:pt x="6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129"/>
              <p:cNvSpPr>
                <a:spLocks/>
              </p:cNvSpPr>
              <p:nvPr userDrawn="1"/>
            </p:nvSpPr>
            <p:spPr bwMode="auto">
              <a:xfrm>
                <a:off x="1850528" y="3815099"/>
                <a:ext cx="973473" cy="970692"/>
              </a:xfrm>
              <a:custGeom>
                <a:avLst/>
                <a:gdLst>
                  <a:gd name="T0" fmla="*/ 699 w 699"/>
                  <a:gd name="T1" fmla="*/ 0 h 698"/>
                  <a:gd name="T2" fmla="*/ 699 w 699"/>
                  <a:gd name="T3" fmla="*/ 698 h 698"/>
                  <a:gd name="T4" fmla="*/ 0 w 699"/>
                  <a:gd name="T5" fmla="*/ 698 h 698"/>
                  <a:gd name="T6" fmla="*/ 699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699" y="0"/>
                    </a:moveTo>
                    <a:lnTo>
                      <a:pt x="699" y="698"/>
                    </a:lnTo>
                    <a:lnTo>
                      <a:pt x="0" y="698"/>
                    </a:lnTo>
                    <a:lnTo>
                      <a:pt x="6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105"/>
              <p:cNvSpPr>
                <a:spLocks/>
              </p:cNvSpPr>
              <p:nvPr userDrawn="1"/>
            </p:nvSpPr>
            <p:spPr bwMode="auto">
              <a:xfrm>
                <a:off x="1820595" y="4869074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4" name="Овал 23"/>
          <p:cNvSpPr/>
          <p:nvPr/>
        </p:nvSpPr>
        <p:spPr>
          <a:xfrm rot="2685738">
            <a:off x="8159978" y="1090631"/>
            <a:ext cx="403266" cy="305485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Freeform 129"/>
          <p:cNvSpPr>
            <a:spLocks/>
          </p:cNvSpPr>
          <p:nvPr/>
        </p:nvSpPr>
        <p:spPr bwMode="auto">
          <a:xfrm rot="2770020" flipH="1">
            <a:off x="7828233" y="2406943"/>
            <a:ext cx="2661476" cy="2543514"/>
          </a:xfrm>
          <a:custGeom>
            <a:avLst/>
            <a:gdLst>
              <a:gd name="T0" fmla="*/ 699 w 699"/>
              <a:gd name="T1" fmla="*/ 0 h 698"/>
              <a:gd name="T2" fmla="*/ 699 w 699"/>
              <a:gd name="T3" fmla="*/ 698 h 698"/>
              <a:gd name="T4" fmla="*/ 0 w 699"/>
              <a:gd name="T5" fmla="*/ 698 h 698"/>
              <a:gd name="T6" fmla="*/ 699 w 699"/>
              <a:gd name="T7" fmla="*/ 0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99" h="698">
                <a:moveTo>
                  <a:pt x="699" y="0"/>
                </a:moveTo>
                <a:lnTo>
                  <a:pt x="699" y="698"/>
                </a:lnTo>
                <a:lnTo>
                  <a:pt x="0" y="698"/>
                </a:lnTo>
                <a:lnTo>
                  <a:pt x="69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070C0"/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E:\РАБОТА\Работа_ИТ2.0\Логотипы\Лого компаний\МОН\МИНОБР_COLO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405" y="2993056"/>
            <a:ext cx="977795" cy="113120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6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Овал 52"/>
          <p:cNvSpPr/>
          <p:nvPr/>
        </p:nvSpPr>
        <p:spPr>
          <a:xfrm>
            <a:off x="3661967" y="-943429"/>
            <a:ext cx="403266" cy="75764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820058" y="0"/>
            <a:ext cx="5323941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051265" y="758183"/>
            <a:ext cx="3410567" cy="919401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разработан с учетом:</a:t>
            </a:r>
          </a:p>
          <a:p>
            <a:pPr lvl="0"/>
            <a:r>
              <a:rPr lang="ru-RU" sz="1600" b="1" dirty="0"/>
              <a:t>региональных, национальных</a:t>
            </a:r>
          </a:p>
          <a:p>
            <a:pPr lvl="0"/>
            <a:r>
              <a:rPr lang="ru-RU" sz="1600" b="1" dirty="0"/>
              <a:t>и этнокультурных особенностей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7723" y="1923609"/>
            <a:ext cx="2889033" cy="374571"/>
          </a:xfrm>
          <a:prstGeom prst="round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/>
              <a:t> + инновационной экономики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22237" y="2492648"/>
            <a:ext cx="3178338" cy="646986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/>
              <a:t>+ стратегии научно-технологического развития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36751" y="3322103"/>
            <a:ext cx="3425081" cy="919401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ориентирован на изучение </a:t>
            </a:r>
            <a:r>
              <a:rPr lang="ru-RU" sz="1600" b="1" dirty="0"/>
              <a:t>цивилизационного наследия России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746178" y="1677584"/>
            <a:ext cx="345439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746178" y="2298180"/>
            <a:ext cx="345439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746178" y="3139634"/>
            <a:ext cx="345439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46178" y="4241504"/>
            <a:ext cx="345439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 rot="16200000">
            <a:off x="1709974" y="2110085"/>
            <a:ext cx="5143499" cy="923330"/>
          </a:xfrm>
          <a:custGeom>
            <a:avLst/>
            <a:gdLst>
              <a:gd name="connsiteX0" fmla="*/ 0 w 5143499"/>
              <a:gd name="connsiteY0" fmla="*/ 0 h 923330"/>
              <a:gd name="connsiteX1" fmla="*/ 5143499 w 5143499"/>
              <a:gd name="connsiteY1" fmla="*/ 0 h 923330"/>
              <a:gd name="connsiteX2" fmla="*/ 5143499 w 5143499"/>
              <a:gd name="connsiteY2" fmla="*/ 923330 h 923330"/>
              <a:gd name="connsiteX3" fmla="*/ 0 w 5143499"/>
              <a:gd name="connsiteY3" fmla="*/ 923330 h 923330"/>
              <a:gd name="connsiteX4" fmla="*/ 0 w 5143499"/>
              <a:gd name="connsiteY4" fmla="*/ 0 h 923330"/>
              <a:gd name="connsiteX0" fmla="*/ 0 w 5143499"/>
              <a:gd name="connsiteY0" fmla="*/ 0 h 923330"/>
              <a:gd name="connsiteX1" fmla="*/ 5143499 w 5143499"/>
              <a:gd name="connsiteY1" fmla="*/ 0 h 923330"/>
              <a:gd name="connsiteX2" fmla="*/ 4504870 w 5143499"/>
              <a:gd name="connsiteY2" fmla="*/ 908819 h 923330"/>
              <a:gd name="connsiteX3" fmla="*/ 0 w 5143499"/>
              <a:gd name="connsiteY3" fmla="*/ 923330 h 923330"/>
              <a:gd name="connsiteX4" fmla="*/ 0 w 5143499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499" h="923330">
                <a:moveTo>
                  <a:pt x="0" y="0"/>
                </a:moveTo>
                <a:lnTo>
                  <a:pt x="5143499" y="0"/>
                </a:lnTo>
                <a:lnTo>
                  <a:pt x="4504870" y="908819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ru-RU" sz="5400" b="1" spc="600" dirty="0">
                <a:solidFill>
                  <a:schemeClr val="bg1"/>
                </a:solidFill>
                <a:latin typeface="+mj-lt"/>
              </a:rPr>
              <a:t>ФГОС</a:t>
            </a:r>
          </a:p>
        </p:txBody>
      </p:sp>
      <p:sp>
        <p:nvSpPr>
          <p:cNvPr id="14" name="Овал 13"/>
          <p:cNvSpPr/>
          <p:nvPr/>
        </p:nvSpPr>
        <p:spPr>
          <a:xfrm>
            <a:off x="8149942" y="1596474"/>
            <a:ext cx="162220" cy="1622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149942" y="2217070"/>
            <a:ext cx="162220" cy="1622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149942" y="3058524"/>
            <a:ext cx="162220" cy="1622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149942" y="4160394"/>
            <a:ext cx="162220" cy="1622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E:\РАБОТА\Работа_ИТ2.0\PROJECTS\2018-2019\Минкомсвязь презентации\fg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24" y="1106987"/>
            <a:ext cx="233362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2451541" y="4602198"/>
            <a:ext cx="985567" cy="414045"/>
            <a:chOff x="-2113810" y="332656"/>
            <a:chExt cx="1442969" cy="666823"/>
          </a:xfrm>
        </p:grpSpPr>
        <p:sp>
          <p:nvSpPr>
            <p:cNvPr id="21" name="Овал 20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2276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Овал 87"/>
          <p:cNvSpPr/>
          <p:nvPr/>
        </p:nvSpPr>
        <p:spPr>
          <a:xfrm>
            <a:off x="6467703" y="1297409"/>
            <a:ext cx="2581275" cy="25812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563798" y="1388247"/>
            <a:ext cx="2581275" cy="25812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 flipH="1">
            <a:off x="5740217" y="1433791"/>
            <a:ext cx="3120079" cy="2415124"/>
            <a:chOff x="-112052" y="3110578"/>
            <a:chExt cx="1729550" cy="1800683"/>
          </a:xfrm>
          <a:solidFill>
            <a:srgbClr val="0070C0"/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-112052" y="3110578"/>
              <a:ext cx="1729550" cy="102037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1214873" y="3588307"/>
              <a:ext cx="402625" cy="1322954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86046" y="2441589"/>
            <a:ext cx="3120079" cy="2415124"/>
            <a:chOff x="-112052" y="3110578"/>
            <a:chExt cx="1729550" cy="1800683"/>
          </a:xfrm>
          <a:solidFill>
            <a:srgbClr val="0070C0"/>
          </a:solidFill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-112052" y="3110578"/>
              <a:ext cx="1729550" cy="102037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 flipV="1">
              <a:off x="1214873" y="3588307"/>
              <a:ext cx="402625" cy="1322954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0648"/>
            <a:ext cx="8210550" cy="9941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Сохранение возможностей индивидуализированного и дифференцированного обучения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54598" y="3133034"/>
            <a:ext cx="15114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600" dirty="0"/>
              <a:t>ФГОС</a:t>
            </a:r>
            <a:r>
              <a:rPr lang="ru-RU" sz="2400" dirty="0"/>
              <a:t> </a:t>
            </a:r>
            <a:r>
              <a:rPr lang="ru-RU" dirty="0"/>
              <a:t>предусматривает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8115" y="2648811"/>
            <a:ext cx="2750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dirty="0">
                <a:solidFill>
                  <a:schemeClr val="bg1"/>
                </a:solidFill>
              </a:rPr>
              <a:t>Возможность разработки </a:t>
            </a:r>
            <a:endParaRPr lang="en-US" dirty="0">
              <a:solidFill>
                <a:schemeClr val="bg1"/>
              </a:solidFill>
            </a:endParaRPr>
          </a:p>
          <a:p>
            <a:pPr lvl="0" algn="r"/>
            <a:r>
              <a:rPr lang="ru-RU" dirty="0">
                <a:solidFill>
                  <a:schemeClr val="bg1"/>
                </a:solidFill>
              </a:rPr>
              <a:t>и реализации индивидуальных учебных планов в порядке, установленном Организацией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92127" y="1547804"/>
            <a:ext cx="285205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Возможность организации образовательной деятельности и учета в основной образовательной программе дифференциации содержания 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2238403" y="4188153"/>
            <a:ext cx="985567" cy="414045"/>
            <a:chOff x="-2113810" y="332656"/>
            <a:chExt cx="1442969" cy="666823"/>
          </a:xfrm>
        </p:grpSpPr>
        <p:sp>
          <p:nvSpPr>
            <p:cNvPr id="15" name="Овал 14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4550592" y="1587208"/>
            <a:ext cx="985567" cy="414045"/>
            <a:chOff x="-2113810" y="332656"/>
            <a:chExt cx="1442969" cy="666823"/>
          </a:xfrm>
        </p:grpSpPr>
        <p:sp>
          <p:nvSpPr>
            <p:cNvPr id="48" name="Овал 47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0" name="Group 5"/>
          <p:cNvGrpSpPr>
            <a:grpSpLocks noChangeAspect="1"/>
          </p:cNvGrpSpPr>
          <p:nvPr/>
        </p:nvGrpSpPr>
        <p:grpSpPr bwMode="auto">
          <a:xfrm>
            <a:off x="872517" y="1482381"/>
            <a:ext cx="603724" cy="603724"/>
            <a:chOff x="-539" y="3218"/>
            <a:chExt cx="512" cy="512"/>
          </a:xfrm>
          <a:solidFill>
            <a:schemeClr val="bg1">
              <a:lumMod val="75000"/>
            </a:schemeClr>
          </a:solidFill>
        </p:grpSpPr>
        <p:sp>
          <p:nvSpPr>
            <p:cNvPr id="81" name="Freeform 7"/>
            <p:cNvSpPr>
              <a:spLocks noEditPoints="1"/>
            </p:cNvSpPr>
            <p:nvPr/>
          </p:nvSpPr>
          <p:spPr bwMode="auto">
            <a:xfrm>
              <a:off x="-539" y="3218"/>
              <a:ext cx="512" cy="512"/>
            </a:xfrm>
            <a:custGeom>
              <a:avLst/>
              <a:gdLst>
                <a:gd name="T0" fmla="*/ 287 w 3584"/>
                <a:gd name="T1" fmla="*/ 1916 h 3584"/>
                <a:gd name="T2" fmla="*/ 236 w 3584"/>
                <a:gd name="T3" fmla="*/ 1967 h 3584"/>
                <a:gd name="T4" fmla="*/ 224 w 3584"/>
                <a:gd name="T5" fmla="*/ 3137 h 3584"/>
                <a:gd name="T6" fmla="*/ 249 w 3584"/>
                <a:gd name="T7" fmla="*/ 3239 h 3584"/>
                <a:gd name="T8" fmla="*/ 316 w 3584"/>
                <a:gd name="T9" fmla="*/ 3317 h 3584"/>
                <a:gd name="T10" fmla="*/ 412 w 3584"/>
                <a:gd name="T11" fmla="*/ 3357 h 3584"/>
                <a:gd name="T12" fmla="*/ 519 w 3584"/>
                <a:gd name="T13" fmla="*/ 3348 h 3584"/>
                <a:gd name="T14" fmla="*/ 606 w 3584"/>
                <a:gd name="T15" fmla="*/ 3294 h 3584"/>
                <a:gd name="T16" fmla="*/ 660 w 3584"/>
                <a:gd name="T17" fmla="*/ 3207 h 3584"/>
                <a:gd name="T18" fmla="*/ 672 w 3584"/>
                <a:gd name="T19" fmla="*/ 1904 h 3584"/>
                <a:gd name="T20" fmla="*/ 982 w 3584"/>
                <a:gd name="T21" fmla="*/ 227 h 3584"/>
                <a:gd name="T22" fmla="*/ 921 w 3584"/>
                <a:gd name="T23" fmla="*/ 266 h 3584"/>
                <a:gd name="T24" fmla="*/ 896 w 3584"/>
                <a:gd name="T25" fmla="*/ 336 h 3584"/>
                <a:gd name="T26" fmla="*/ 885 w 3584"/>
                <a:gd name="T27" fmla="*/ 3231 h 3584"/>
                <a:gd name="T28" fmla="*/ 834 w 3584"/>
                <a:gd name="T29" fmla="*/ 3360 h 3584"/>
                <a:gd name="T30" fmla="*/ 3207 w 3584"/>
                <a:gd name="T31" fmla="*/ 3348 h 3584"/>
                <a:gd name="T32" fmla="*/ 3294 w 3584"/>
                <a:gd name="T33" fmla="*/ 3294 h 3584"/>
                <a:gd name="T34" fmla="*/ 3348 w 3584"/>
                <a:gd name="T35" fmla="*/ 3207 h 3584"/>
                <a:gd name="T36" fmla="*/ 3360 w 3584"/>
                <a:gd name="T37" fmla="*/ 336 h 3584"/>
                <a:gd name="T38" fmla="*/ 3335 w 3584"/>
                <a:gd name="T39" fmla="*/ 266 h 3584"/>
                <a:gd name="T40" fmla="*/ 3273 w 3584"/>
                <a:gd name="T41" fmla="*/ 227 h 3584"/>
                <a:gd name="T42" fmla="*/ 896 w 3584"/>
                <a:gd name="T43" fmla="*/ 0 h 3584"/>
                <a:gd name="T44" fmla="*/ 3431 w 3584"/>
                <a:gd name="T45" fmla="*/ 12 h 3584"/>
                <a:gd name="T46" fmla="*/ 3519 w 3584"/>
                <a:gd name="T47" fmla="*/ 65 h 3584"/>
                <a:gd name="T48" fmla="*/ 3572 w 3584"/>
                <a:gd name="T49" fmla="*/ 153 h 3584"/>
                <a:gd name="T50" fmla="*/ 3584 w 3584"/>
                <a:gd name="T51" fmla="*/ 3137 h 3584"/>
                <a:gd name="T52" fmla="*/ 3558 w 3584"/>
                <a:gd name="T53" fmla="*/ 3288 h 3584"/>
                <a:gd name="T54" fmla="*/ 3485 w 3584"/>
                <a:gd name="T55" fmla="*/ 3416 h 3584"/>
                <a:gd name="T56" fmla="*/ 3377 w 3584"/>
                <a:gd name="T57" fmla="*/ 3514 h 3584"/>
                <a:gd name="T58" fmla="*/ 3239 w 3584"/>
                <a:gd name="T59" fmla="*/ 3572 h 3584"/>
                <a:gd name="T60" fmla="*/ 447 w 3584"/>
                <a:gd name="T61" fmla="*/ 3584 h 3584"/>
                <a:gd name="T62" fmla="*/ 296 w 3584"/>
                <a:gd name="T63" fmla="*/ 3558 h 3584"/>
                <a:gd name="T64" fmla="*/ 168 w 3584"/>
                <a:gd name="T65" fmla="*/ 3485 h 3584"/>
                <a:gd name="T66" fmla="*/ 70 w 3584"/>
                <a:gd name="T67" fmla="*/ 3377 h 3584"/>
                <a:gd name="T68" fmla="*/ 12 w 3584"/>
                <a:gd name="T69" fmla="*/ 3239 h 3584"/>
                <a:gd name="T70" fmla="*/ 0 w 3584"/>
                <a:gd name="T71" fmla="*/ 1904 h 3584"/>
                <a:gd name="T72" fmla="*/ 25 w 3584"/>
                <a:gd name="T73" fmla="*/ 1801 h 3584"/>
                <a:gd name="T74" fmla="*/ 91 w 3584"/>
                <a:gd name="T75" fmla="*/ 1724 h 3584"/>
                <a:gd name="T76" fmla="*/ 188 w 3584"/>
                <a:gd name="T77" fmla="*/ 1683 h 3584"/>
                <a:gd name="T78" fmla="*/ 672 w 3584"/>
                <a:gd name="T79" fmla="*/ 224 h 3584"/>
                <a:gd name="T80" fmla="*/ 697 w 3584"/>
                <a:gd name="T81" fmla="*/ 121 h 3584"/>
                <a:gd name="T82" fmla="*/ 764 w 3584"/>
                <a:gd name="T83" fmla="*/ 43 h 3584"/>
                <a:gd name="T84" fmla="*/ 860 w 3584"/>
                <a:gd name="T85" fmla="*/ 3 h 3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84" h="3584">
                  <a:moveTo>
                    <a:pt x="336" y="1904"/>
                  </a:moveTo>
                  <a:lnTo>
                    <a:pt x="311" y="1907"/>
                  </a:lnTo>
                  <a:lnTo>
                    <a:pt x="287" y="1916"/>
                  </a:lnTo>
                  <a:lnTo>
                    <a:pt x="266" y="1929"/>
                  </a:lnTo>
                  <a:lnTo>
                    <a:pt x="249" y="1946"/>
                  </a:lnTo>
                  <a:lnTo>
                    <a:pt x="236" y="1967"/>
                  </a:lnTo>
                  <a:lnTo>
                    <a:pt x="227" y="1991"/>
                  </a:lnTo>
                  <a:lnTo>
                    <a:pt x="224" y="2016"/>
                  </a:lnTo>
                  <a:lnTo>
                    <a:pt x="224" y="3137"/>
                  </a:lnTo>
                  <a:lnTo>
                    <a:pt x="227" y="3172"/>
                  </a:lnTo>
                  <a:lnTo>
                    <a:pt x="236" y="3207"/>
                  </a:lnTo>
                  <a:lnTo>
                    <a:pt x="249" y="3239"/>
                  </a:lnTo>
                  <a:lnTo>
                    <a:pt x="267" y="3268"/>
                  </a:lnTo>
                  <a:lnTo>
                    <a:pt x="290" y="3294"/>
                  </a:lnTo>
                  <a:lnTo>
                    <a:pt x="316" y="3317"/>
                  </a:lnTo>
                  <a:lnTo>
                    <a:pt x="345" y="3335"/>
                  </a:lnTo>
                  <a:lnTo>
                    <a:pt x="377" y="3348"/>
                  </a:lnTo>
                  <a:lnTo>
                    <a:pt x="412" y="3357"/>
                  </a:lnTo>
                  <a:lnTo>
                    <a:pt x="447" y="3360"/>
                  </a:lnTo>
                  <a:lnTo>
                    <a:pt x="484" y="3357"/>
                  </a:lnTo>
                  <a:lnTo>
                    <a:pt x="519" y="3348"/>
                  </a:lnTo>
                  <a:lnTo>
                    <a:pt x="551" y="3335"/>
                  </a:lnTo>
                  <a:lnTo>
                    <a:pt x="580" y="3317"/>
                  </a:lnTo>
                  <a:lnTo>
                    <a:pt x="606" y="3294"/>
                  </a:lnTo>
                  <a:lnTo>
                    <a:pt x="629" y="3268"/>
                  </a:lnTo>
                  <a:lnTo>
                    <a:pt x="647" y="3239"/>
                  </a:lnTo>
                  <a:lnTo>
                    <a:pt x="660" y="3207"/>
                  </a:lnTo>
                  <a:lnTo>
                    <a:pt x="669" y="3172"/>
                  </a:lnTo>
                  <a:lnTo>
                    <a:pt x="672" y="3137"/>
                  </a:lnTo>
                  <a:lnTo>
                    <a:pt x="672" y="1904"/>
                  </a:lnTo>
                  <a:lnTo>
                    <a:pt x="336" y="1904"/>
                  </a:lnTo>
                  <a:close/>
                  <a:moveTo>
                    <a:pt x="1008" y="224"/>
                  </a:moveTo>
                  <a:lnTo>
                    <a:pt x="982" y="227"/>
                  </a:lnTo>
                  <a:lnTo>
                    <a:pt x="959" y="236"/>
                  </a:lnTo>
                  <a:lnTo>
                    <a:pt x="938" y="249"/>
                  </a:lnTo>
                  <a:lnTo>
                    <a:pt x="921" y="266"/>
                  </a:lnTo>
                  <a:lnTo>
                    <a:pt x="907" y="287"/>
                  </a:lnTo>
                  <a:lnTo>
                    <a:pt x="899" y="311"/>
                  </a:lnTo>
                  <a:lnTo>
                    <a:pt x="896" y="336"/>
                  </a:lnTo>
                  <a:lnTo>
                    <a:pt x="896" y="3137"/>
                  </a:lnTo>
                  <a:lnTo>
                    <a:pt x="893" y="3184"/>
                  </a:lnTo>
                  <a:lnTo>
                    <a:pt x="885" y="3231"/>
                  </a:lnTo>
                  <a:lnTo>
                    <a:pt x="872" y="3277"/>
                  </a:lnTo>
                  <a:lnTo>
                    <a:pt x="855" y="3319"/>
                  </a:lnTo>
                  <a:lnTo>
                    <a:pt x="834" y="3360"/>
                  </a:lnTo>
                  <a:lnTo>
                    <a:pt x="3137" y="3360"/>
                  </a:lnTo>
                  <a:lnTo>
                    <a:pt x="3172" y="3357"/>
                  </a:lnTo>
                  <a:lnTo>
                    <a:pt x="3207" y="3348"/>
                  </a:lnTo>
                  <a:lnTo>
                    <a:pt x="3239" y="3335"/>
                  </a:lnTo>
                  <a:lnTo>
                    <a:pt x="3268" y="3317"/>
                  </a:lnTo>
                  <a:lnTo>
                    <a:pt x="3294" y="3294"/>
                  </a:lnTo>
                  <a:lnTo>
                    <a:pt x="3317" y="3268"/>
                  </a:lnTo>
                  <a:lnTo>
                    <a:pt x="3335" y="3239"/>
                  </a:lnTo>
                  <a:lnTo>
                    <a:pt x="3348" y="3207"/>
                  </a:lnTo>
                  <a:lnTo>
                    <a:pt x="3357" y="3172"/>
                  </a:lnTo>
                  <a:lnTo>
                    <a:pt x="3360" y="3137"/>
                  </a:lnTo>
                  <a:lnTo>
                    <a:pt x="3360" y="336"/>
                  </a:lnTo>
                  <a:lnTo>
                    <a:pt x="3357" y="311"/>
                  </a:lnTo>
                  <a:lnTo>
                    <a:pt x="3348" y="287"/>
                  </a:lnTo>
                  <a:lnTo>
                    <a:pt x="3335" y="266"/>
                  </a:lnTo>
                  <a:lnTo>
                    <a:pt x="3318" y="249"/>
                  </a:lnTo>
                  <a:lnTo>
                    <a:pt x="3297" y="236"/>
                  </a:lnTo>
                  <a:lnTo>
                    <a:pt x="3273" y="227"/>
                  </a:lnTo>
                  <a:lnTo>
                    <a:pt x="3248" y="224"/>
                  </a:lnTo>
                  <a:lnTo>
                    <a:pt x="1008" y="224"/>
                  </a:lnTo>
                  <a:close/>
                  <a:moveTo>
                    <a:pt x="896" y="0"/>
                  </a:moveTo>
                  <a:lnTo>
                    <a:pt x="3360" y="0"/>
                  </a:lnTo>
                  <a:lnTo>
                    <a:pt x="3396" y="3"/>
                  </a:lnTo>
                  <a:lnTo>
                    <a:pt x="3431" y="12"/>
                  </a:lnTo>
                  <a:lnTo>
                    <a:pt x="3463" y="25"/>
                  </a:lnTo>
                  <a:lnTo>
                    <a:pt x="3493" y="43"/>
                  </a:lnTo>
                  <a:lnTo>
                    <a:pt x="3519" y="65"/>
                  </a:lnTo>
                  <a:lnTo>
                    <a:pt x="3541" y="91"/>
                  </a:lnTo>
                  <a:lnTo>
                    <a:pt x="3559" y="121"/>
                  </a:lnTo>
                  <a:lnTo>
                    <a:pt x="3572" y="153"/>
                  </a:lnTo>
                  <a:lnTo>
                    <a:pt x="3581" y="188"/>
                  </a:lnTo>
                  <a:lnTo>
                    <a:pt x="3584" y="224"/>
                  </a:lnTo>
                  <a:lnTo>
                    <a:pt x="3584" y="3137"/>
                  </a:lnTo>
                  <a:lnTo>
                    <a:pt x="3581" y="3189"/>
                  </a:lnTo>
                  <a:lnTo>
                    <a:pt x="3572" y="3239"/>
                  </a:lnTo>
                  <a:lnTo>
                    <a:pt x="3558" y="3288"/>
                  </a:lnTo>
                  <a:lnTo>
                    <a:pt x="3538" y="3333"/>
                  </a:lnTo>
                  <a:lnTo>
                    <a:pt x="3514" y="3377"/>
                  </a:lnTo>
                  <a:lnTo>
                    <a:pt x="3485" y="3416"/>
                  </a:lnTo>
                  <a:lnTo>
                    <a:pt x="3453" y="3453"/>
                  </a:lnTo>
                  <a:lnTo>
                    <a:pt x="3416" y="3485"/>
                  </a:lnTo>
                  <a:lnTo>
                    <a:pt x="3377" y="3514"/>
                  </a:lnTo>
                  <a:lnTo>
                    <a:pt x="3333" y="3538"/>
                  </a:lnTo>
                  <a:lnTo>
                    <a:pt x="3288" y="3558"/>
                  </a:lnTo>
                  <a:lnTo>
                    <a:pt x="3239" y="3572"/>
                  </a:lnTo>
                  <a:lnTo>
                    <a:pt x="3189" y="3581"/>
                  </a:lnTo>
                  <a:lnTo>
                    <a:pt x="3137" y="3584"/>
                  </a:lnTo>
                  <a:lnTo>
                    <a:pt x="447" y="3584"/>
                  </a:lnTo>
                  <a:lnTo>
                    <a:pt x="395" y="3581"/>
                  </a:lnTo>
                  <a:lnTo>
                    <a:pt x="345" y="3572"/>
                  </a:lnTo>
                  <a:lnTo>
                    <a:pt x="296" y="3558"/>
                  </a:lnTo>
                  <a:lnTo>
                    <a:pt x="251" y="3538"/>
                  </a:lnTo>
                  <a:lnTo>
                    <a:pt x="207" y="3514"/>
                  </a:lnTo>
                  <a:lnTo>
                    <a:pt x="168" y="3485"/>
                  </a:lnTo>
                  <a:lnTo>
                    <a:pt x="131" y="3453"/>
                  </a:lnTo>
                  <a:lnTo>
                    <a:pt x="99" y="3416"/>
                  </a:lnTo>
                  <a:lnTo>
                    <a:pt x="70" y="3377"/>
                  </a:lnTo>
                  <a:lnTo>
                    <a:pt x="46" y="3333"/>
                  </a:lnTo>
                  <a:lnTo>
                    <a:pt x="26" y="3288"/>
                  </a:lnTo>
                  <a:lnTo>
                    <a:pt x="12" y="3239"/>
                  </a:lnTo>
                  <a:lnTo>
                    <a:pt x="3" y="3189"/>
                  </a:lnTo>
                  <a:lnTo>
                    <a:pt x="0" y="3137"/>
                  </a:lnTo>
                  <a:lnTo>
                    <a:pt x="0" y="1904"/>
                  </a:lnTo>
                  <a:lnTo>
                    <a:pt x="3" y="1868"/>
                  </a:lnTo>
                  <a:lnTo>
                    <a:pt x="12" y="1833"/>
                  </a:lnTo>
                  <a:lnTo>
                    <a:pt x="25" y="1801"/>
                  </a:lnTo>
                  <a:lnTo>
                    <a:pt x="43" y="1771"/>
                  </a:lnTo>
                  <a:lnTo>
                    <a:pt x="65" y="1745"/>
                  </a:lnTo>
                  <a:lnTo>
                    <a:pt x="91" y="1724"/>
                  </a:lnTo>
                  <a:lnTo>
                    <a:pt x="121" y="1705"/>
                  </a:lnTo>
                  <a:lnTo>
                    <a:pt x="153" y="1691"/>
                  </a:lnTo>
                  <a:lnTo>
                    <a:pt x="188" y="1683"/>
                  </a:lnTo>
                  <a:lnTo>
                    <a:pt x="224" y="1680"/>
                  </a:lnTo>
                  <a:lnTo>
                    <a:pt x="672" y="1680"/>
                  </a:lnTo>
                  <a:lnTo>
                    <a:pt x="672" y="224"/>
                  </a:lnTo>
                  <a:lnTo>
                    <a:pt x="674" y="188"/>
                  </a:lnTo>
                  <a:lnTo>
                    <a:pt x="683" y="153"/>
                  </a:lnTo>
                  <a:lnTo>
                    <a:pt x="697" y="121"/>
                  </a:lnTo>
                  <a:lnTo>
                    <a:pt x="716" y="91"/>
                  </a:lnTo>
                  <a:lnTo>
                    <a:pt x="737" y="65"/>
                  </a:lnTo>
                  <a:lnTo>
                    <a:pt x="764" y="43"/>
                  </a:lnTo>
                  <a:lnTo>
                    <a:pt x="793" y="25"/>
                  </a:lnTo>
                  <a:lnTo>
                    <a:pt x="825" y="12"/>
                  </a:lnTo>
                  <a:lnTo>
                    <a:pt x="860" y="3"/>
                  </a:lnTo>
                  <a:lnTo>
                    <a:pt x="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8"/>
            <p:cNvSpPr>
              <a:spLocks/>
            </p:cNvSpPr>
            <p:nvPr/>
          </p:nvSpPr>
          <p:spPr bwMode="auto">
            <a:xfrm>
              <a:off x="-347" y="3458"/>
              <a:ext cx="224" cy="32"/>
            </a:xfrm>
            <a:custGeom>
              <a:avLst/>
              <a:gdLst>
                <a:gd name="T0" fmla="*/ 113 w 1569"/>
                <a:gd name="T1" fmla="*/ 0 h 224"/>
                <a:gd name="T2" fmla="*/ 1457 w 1569"/>
                <a:gd name="T3" fmla="*/ 0 h 224"/>
                <a:gd name="T4" fmla="*/ 1483 w 1569"/>
                <a:gd name="T5" fmla="*/ 3 h 224"/>
                <a:gd name="T6" fmla="*/ 1506 w 1569"/>
                <a:gd name="T7" fmla="*/ 11 h 224"/>
                <a:gd name="T8" fmla="*/ 1527 w 1569"/>
                <a:gd name="T9" fmla="*/ 25 h 224"/>
                <a:gd name="T10" fmla="*/ 1545 w 1569"/>
                <a:gd name="T11" fmla="*/ 41 h 224"/>
                <a:gd name="T12" fmla="*/ 1558 w 1569"/>
                <a:gd name="T13" fmla="*/ 63 h 224"/>
                <a:gd name="T14" fmla="*/ 1567 w 1569"/>
                <a:gd name="T15" fmla="*/ 86 h 224"/>
                <a:gd name="T16" fmla="*/ 1569 w 1569"/>
                <a:gd name="T17" fmla="*/ 112 h 224"/>
                <a:gd name="T18" fmla="*/ 1567 w 1569"/>
                <a:gd name="T19" fmla="*/ 138 h 224"/>
                <a:gd name="T20" fmla="*/ 1558 w 1569"/>
                <a:gd name="T21" fmla="*/ 161 h 224"/>
                <a:gd name="T22" fmla="*/ 1545 w 1569"/>
                <a:gd name="T23" fmla="*/ 183 h 224"/>
                <a:gd name="T24" fmla="*/ 1527 w 1569"/>
                <a:gd name="T25" fmla="*/ 199 h 224"/>
                <a:gd name="T26" fmla="*/ 1506 w 1569"/>
                <a:gd name="T27" fmla="*/ 213 h 224"/>
                <a:gd name="T28" fmla="*/ 1483 w 1569"/>
                <a:gd name="T29" fmla="*/ 221 h 224"/>
                <a:gd name="T30" fmla="*/ 1457 w 1569"/>
                <a:gd name="T31" fmla="*/ 224 h 224"/>
                <a:gd name="T32" fmla="*/ 113 w 1569"/>
                <a:gd name="T33" fmla="*/ 224 h 224"/>
                <a:gd name="T34" fmla="*/ 87 w 1569"/>
                <a:gd name="T35" fmla="*/ 221 h 224"/>
                <a:gd name="T36" fmla="*/ 63 w 1569"/>
                <a:gd name="T37" fmla="*/ 213 h 224"/>
                <a:gd name="T38" fmla="*/ 43 w 1569"/>
                <a:gd name="T39" fmla="*/ 199 h 224"/>
                <a:gd name="T40" fmla="*/ 25 w 1569"/>
                <a:gd name="T41" fmla="*/ 183 h 224"/>
                <a:gd name="T42" fmla="*/ 12 w 1569"/>
                <a:gd name="T43" fmla="*/ 161 h 224"/>
                <a:gd name="T44" fmla="*/ 4 w 1569"/>
                <a:gd name="T45" fmla="*/ 138 h 224"/>
                <a:gd name="T46" fmla="*/ 0 w 1569"/>
                <a:gd name="T47" fmla="*/ 112 h 224"/>
                <a:gd name="T48" fmla="*/ 4 w 1569"/>
                <a:gd name="T49" fmla="*/ 86 h 224"/>
                <a:gd name="T50" fmla="*/ 12 w 1569"/>
                <a:gd name="T51" fmla="*/ 63 h 224"/>
                <a:gd name="T52" fmla="*/ 25 w 1569"/>
                <a:gd name="T53" fmla="*/ 41 h 224"/>
                <a:gd name="T54" fmla="*/ 43 w 1569"/>
                <a:gd name="T55" fmla="*/ 25 h 224"/>
                <a:gd name="T56" fmla="*/ 63 w 1569"/>
                <a:gd name="T57" fmla="*/ 11 h 224"/>
                <a:gd name="T58" fmla="*/ 87 w 1569"/>
                <a:gd name="T59" fmla="*/ 3 h 224"/>
                <a:gd name="T60" fmla="*/ 113 w 1569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9" h="224">
                  <a:moveTo>
                    <a:pt x="113" y="0"/>
                  </a:moveTo>
                  <a:lnTo>
                    <a:pt x="1457" y="0"/>
                  </a:lnTo>
                  <a:lnTo>
                    <a:pt x="1483" y="3"/>
                  </a:lnTo>
                  <a:lnTo>
                    <a:pt x="1506" y="11"/>
                  </a:lnTo>
                  <a:lnTo>
                    <a:pt x="1527" y="25"/>
                  </a:lnTo>
                  <a:lnTo>
                    <a:pt x="1545" y="41"/>
                  </a:lnTo>
                  <a:lnTo>
                    <a:pt x="1558" y="63"/>
                  </a:lnTo>
                  <a:lnTo>
                    <a:pt x="1567" y="86"/>
                  </a:lnTo>
                  <a:lnTo>
                    <a:pt x="1569" y="112"/>
                  </a:lnTo>
                  <a:lnTo>
                    <a:pt x="1567" y="138"/>
                  </a:lnTo>
                  <a:lnTo>
                    <a:pt x="1558" y="161"/>
                  </a:lnTo>
                  <a:lnTo>
                    <a:pt x="1545" y="183"/>
                  </a:lnTo>
                  <a:lnTo>
                    <a:pt x="1527" y="199"/>
                  </a:lnTo>
                  <a:lnTo>
                    <a:pt x="1506" y="213"/>
                  </a:lnTo>
                  <a:lnTo>
                    <a:pt x="1483" y="221"/>
                  </a:lnTo>
                  <a:lnTo>
                    <a:pt x="1457" y="224"/>
                  </a:lnTo>
                  <a:lnTo>
                    <a:pt x="113" y="224"/>
                  </a:lnTo>
                  <a:lnTo>
                    <a:pt x="87" y="221"/>
                  </a:lnTo>
                  <a:lnTo>
                    <a:pt x="63" y="213"/>
                  </a:lnTo>
                  <a:lnTo>
                    <a:pt x="43" y="199"/>
                  </a:lnTo>
                  <a:lnTo>
                    <a:pt x="25" y="183"/>
                  </a:lnTo>
                  <a:lnTo>
                    <a:pt x="12" y="161"/>
                  </a:lnTo>
                  <a:lnTo>
                    <a:pt x="4" y="138"/>
                  </a:lnTo>
                  <a:lnTo>
                    <a:pt x="0" y="112"/>
                  </a:lnTo>
                  <a:lnTo>
                    <a:pt x="4" y="86"/>
                  </a:lnTo>
                  <a:lnTo>
                    <a:pt x="12" y="63"/>
                  </a:lnTo>
                  <a:lnTo>
                    <a:pt x="25" y="41"/>
                  </a:lnTo>
                  <a:lnTo>
                    <a:pt x="43" y="25"/>
                  </a:lnTo>
                  <a:lnTo>
                    <a:pt x="63" y="11"/>
                  </a:lnTo>
                  <a:lnTo>
                    <a:pt x="87" y="3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9"/>
            <p:cNvSpPr>
              <a:spLocks/>
            </p:cNvSpPr>
            <p:nvPr/>
          </p:nvSpPr>
          <p:spPr bwMode="auto">
            <a:xfrm>
              <a:off x="-347" y="3522"/>
              <a:ext cx="224" cy="32"/>
            </a:xfrm>
            <a:custGeom>
              <a:avLst/>
              <a:gdLst>
                <a:gd name="T0" fmla="*/ 113 w 1569"/>
                <a:gd name="T1" fmla="*/ 0 h 224"/>
                <a:gd name="T2" fmla="*/ 1457 w 1569"/>
                <a:gd name="T3" fmla="*/ 0 h 224"/>
                <a:gd name="T4" fmla="*/ 1483 w 1569"/>
                <a:gd name="T5" fmla="*/ 3 h 224"/>
                <a:gd name="T6" fmla="*/ 1506 w 1569"/>
                <a:gd name="T7" fmla="*/ 12 h 224"/>
                <a:gd name="T8" fmla="*/ 1527 w 1569"/>
                <a:gd name="T9" fmla="*/ 25 h 224"/>
                <a:gd name="T10" fmla="*/ 1545 w 1569"/>
                <a:gd name="T11" fmla="*/ 42 h 224"/>
                <a:gd name="T12" fmla="*/ 1558 w 1569"/>
                <a:gd name="T13" fmla="*/ 63 h 224"/>
                <a:gd name="T14" fmla="*/ 1567 w 1569"/>
                <a:gd name="T15" fmla="*/ 86 h 224"/>
                <a:gd name="T16" fmla="*/ 1569 w 1569"/>
                <a:gd name="T17" fmla="*/ 113 h 224"/>
                <a:gd name="T18" fmla="*/ 1567 w 1569"/>
                <a:gd name="T19" fmla="*/ 138 h 224"/>
                <a:gd name="T20" fmla="*/ 1558 w 1569"/>
                <a:gd name="T21" fmla="*/ 161 h 224"/>
                <a:gd name="T22" fmla="*/ 1545 w 1569"/>
                <a:gd name="T23" fmla="*/ 182 h 224"/>
                <a:gd name="T24" fmla="*/ 1527 w 1569"/>
                <a:gd name="T25" fmla="*/ 199 h 224"/>
                <a:gd name="T26" fmla="*/ 1506 w 1569"/>
                <a:gd name="T27" fmla="*/ 212 h 224"/>
                <a:gd name="T28" fmla="*/ 1483 w 1569"/>
                <a:gd name="T29" fmla="*/ 221 h 224"/>
                <a:gd name="T30" fmla="*/ 1457 w 1569"/>
                <a:gd name="T31" fmla="*/ 224 h 224"/>
                <a:gd name="T32" fmla="*/ 113 w 1569"/>
                <a:gd name="T33" fmla="*/ 224 h 224"/>
                <a:gd name="T34" fmla="*/ 87 w 1569"/>
                <a:gd name="T35" fmla="*/ 221 h 224"/>
                <a:gd name="T36" fmla="*/ 63 w 1569"/>
                <a:gd name="T37" fmla="*/ 212 h 224"/>
                <a:gd name="T38" fmla="*/ 43 w 1569"/>
                <a:gd name="T39" fmla="*/ 199 h 224"/>
                <a:gd name="T40" fmla="*/ 25 w 1569"/>
                <a:gd name="T41" fmla="*/ 182 h 224"/>
                <a:gd name="T42" fmla="*/ 12 w 1569"/>
                <a:gd name="T43" fmla="*/ 161 h 224"/>
                <a:gd name="T44" fmla="*/ 4 w 1569"/>
                <a:gd name="T45" fmla="*/ 138 h 224"/>
                <a:gd name="T46" fmla="*/ 0 w 1569"/>
                <a:gd name="T47" fmla="*/ 113 h 224"/>
                <a:gd name="T48" fmla="*/ 4 w 1569"/>
                <a:gd name="T49" fmla="*/ 86 h 224"/>
                <a:gd name="T50" fmla="*/ 12 w 1569"/>
                <a:gd name="T51" fmla="*/ 63 h 224"/>
                <a:gd name="T52" fmla="*/ 25 w 1569"/>
                <a:gd name="T53" fmla="*/ 42 h 224"/>
                <a:gd name="T54" fmla="*/ 43 w 1569"/>
                <a:gd name="T55" fmla="*/ 25 h 224"/>
                <a:gd name="T56" fmla="*/ 63 w 1569"/>
                <a:gd name="T57" fmla="*/ 12 h 224"/>
                <a:gd name="T58" fmla="*/ 87 w 1569"/>
                <a:gd name="T59" fmla="*/ 3 h 224"/>
                <a:gd name="T60" fmla="*/ 113 w 1569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9" h="224">
                  <a:moveTo>
                    <a:pt x="113" y="0"/>
                  </a:moveTo>
                  <a:lnTo>
                    <a:pt x="1457" y="0"/>
                  </a:lnTo>
                  <a:lnTo>
                    <a:pt x="1483" y="3"/>
                  </a:lnTo>
                  <a:lnTo>
                    <a:pt x="1506" y="12"/>
                  </a:lnTo>
                  <a:lnTo>
                    <a:pt x="1527" y="25"/>
                  </a:lnTo>
                  <a:lnTo>
                    <a:pt x="1545" y="42"/>
                  </a:lnTo>
                  <a:lnTo>
                    <a:pt x="1558" y="63"/>
                  </a:lnTo>
                  <a:lnTo>
                    <a:pt x="1567" y="86"/>
                  </a:lnTo>
                  <a:lnTo>
                    <a:pt x="1569" y="113"/>
                  </a:lnTo>
                  <a:lnTo>
                    <a:pt x="1567" y="138"/>
                  </a:lnTo>
                  <a:lnTo>
                    <a:pt x="1558" y="161"/>
                  </a:lnTo>
                  <a:lnTo>
                    <a:pt x="1545" y="182"/>
                  </a:lnTo>
                  <a:lnTo>
                    <a:pt x="1527" y="199"/>
                  </a:lnTo>
                  <a:lnTo>
                    <a:pt x="1506" y="212"/>
                  </a:lnTo>
                  <a:lnTo>
                    <a:pt x="1483" y="221"/>
                  </a:lnTo>
                  <a:lnTo>
                    <a:pt x="1457" y="224"/>
                  </a:lnTo>
                  <a:lnTo>
                    <a:pt x="113" y="224"/>
                  </a:lnTo>
                  <a:lnTo>
                    <a:pt x="87" y="221"/>
                  </a:lnTo>
                  <a:lnTo>
                    <a:pt x="63" y="212"/>
                  </a:lnTo>
                  <a:lnTo>
                    <a:pt x="43" y="199"/>
                  </a:lnTo>
                  <a:lnTo>
                    <a:pt x="25" y="182"/>
                  </a:lnTo>
                  <a:lnTo>
                    <a:pt x="12" y="161"/>
                  </a:lnTo>
                  <a:lnTo>
                    <a:pt x="4" y="138"/>
                  </a:lnTo>
                  <a:lnTo>
                    <a:pt x="0" y="113"/>
                  </a:lnTo>
                  <a:lnTo>
                    <a:pt x="4" y="86"/>
                  </a:lnTo>
                  <a:lnTo>
                    <a:pt x="12" y="63"/>
                  </a:lnTo>
                  <a:lnTo>
                    <a:pt x="25" y="42"/>
                  </a:lnTo>
                  <a:lnTo>
                    <a:pt x="43" y="25"/>
                  </a:lnTo>
                  <a:lnTo>
                    <a:pt x="63" y="12"/>
                  </a:lnTo>
                  <a:lnTo>
                    <a:pt x="87" y="3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10"/>
            <p:cNvSpPr>
              <a:spLocks/>
            </p:cNvSpPr>
            <p:nvPr/>
          </p:nvSpPr>
          <p:spPr bwMode="auto">
            <a:xfrm>
              <a:off x="-347" y="3586"/>
              <a:ext cx="224" cy="32"/>
            </a:xfrm>
            <a:custGeom>
              <a:avLst/>
              <a:gdLst>
                <a:gd name="T0" fmla="*/ 113 w 1569"/>
                <a:gd name="T1" fmla="*/ 0 h 224"/>
                <a:gd name="T2" fmla="*/ 1457 w 1569"/>
                <a:gd name="T3" fmla="*/ 0 h 224"/>
                <a:gd name="T4" fmla="*/ 1483 w 1569"/>
                <a:gd name="T5" fmla="*/ 3 h 224"/>
                <a:gd name="T6" fmla="*/ 1506 w 1569"/>
                <a:gd name="T7" fmla="*/ 11 h 224"/>
                <a:gd name="T8" fmla="*/ 1527 w 1569"/>
                <a:gd name="T9" fmla="*/ 25 h 224"/>
                <a:gd name="T10" fmla="*/ 1545 w 1569"/>
                <a:gd name="T11" fmla="*/ 41 h 224"/>
                <a:gd name="T12" fmla="*/ 1558 w 1569"/>
                <a:gd name="T13" fmla="*/ 63 h 224"/>
                <a:gd name="T14" fmla="*/ 1567 w 1569"/>
                <a:gd name="T15" fmla="*/ 86 h 224"/>
                <a:gd name="T16" fmla="*/ 1569 w 1569"/>
                <a:gd name="T17" fmla="*/ 112 h 224"/>
                <a:gd name="T18" fmla="*/ 1567 w 1569"/>
                <a:gd name="T19" fmla="*/ 138 h 224"/>
                <a:gd name="T20" fmla="*/ 1558 w 1569"/>
                <a:gd name="T21" fmla="*/ 161 h 224"/>
                <a:gd name="T22" fmla="*/ 1545 w 1569"/>
                <a:gd name="T23" fmla="*/ 183 h 224"/>
                <a:gd name="T24" fmla="*/ 1527 w 1569"/>
                <a:gd name="T25" fmla="*/ 199 h 224"/>
                <a:gd name="T26" fmla="*/ 1506 w 1569"/>
                <a:gd name="T27" fmla="*/ 213 h 224"/>
                <a:gd name="T28" fmla="*/ 1483 w 1569"/>
                <a:gd name="T29" fmla="*/ 221 h 224"/>
                <a:gd name="T30" fmla="*/ 1457 w 1569"/>
                <a:gd name="T31" fmla="*/ 224 h 224"/>
                <a:gd name="T32" fmla="*/ 113 w 1569"/>
                <a:gd name="T33" fmla="*/ 224 h 224"/>
                <a:gd name="T34" fmla="*/ 87 w 1569"/>
                <a:gd name="T35" fmla="*/ 221 h 224"/>
                <a:gd name="T36" fmla="*/ 63 w 1569"/>
                <a:gd name="T37" fmla="*/ 213 h 224"/>
                <a:gd name="T38" fmla="*/ 43 w 1569"/>
                <a:gd name="T39" fmla="*/ 199 h 224"/>
                <a:gd name="T40" fmla="*/ 25 w 1569"/>
                <a:gd name="T41" fmla="*/ 183 h 224"/>
                <a:gd name="T42" fmla="*/ 12 w 1569"/>
                <a:gd name="T43" fmla="*/ 161 h 224"/>
                <a:gd name="T44" fmla="*/ 4 w 1569"/>
                <a:gd name="T45" fmla="*/ 138 h 224"/>
                <a:gd name="T46" fmla="*/ 0 w 1569"/>
                <a:gd name="T47" fmla="*/ 112 h 224"/>
                <a:gd name="T48" fmla="*/ 4 w 1569"/>
                <a:gd name="T49" fmla="*/ 86 h 224"/>
                <a:gd name="T50" fmla="*/ 12 w 1569"/>
                <a:gd name="T51" fmla="*/ 63 h 224"/>
                <a:gd name="T52" fmla="*/ 25 w 1569"/>
                <a:gd name="T53" fmla="*/ 41 h 224"/>
                <a:gd name="T54" fmla="*/ 43 w 1569"/>
                <a:gd name="T55" fmla="*/ 25 h 224"/>
                <a:gd name="T56" fmla="*/ 63 w 1569"/>
                <a:gd name="T57" fmla="*/ 11 h 224"/>
                <a:gd name="T58" fmla="*/ 87 w 1569"/>
                <a:gd name="T59" fmla="*/ 3 h 224"/>
                <a:gd name="T60" fmla="*/ 113 w 1569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9" h="224">
                  <a:moveTo>
                    <a:pt x="113" y="0"/>
                  </a:moveTo>
                  <a:lnTo>
                    <a:pt x="1457" y="0"/>
                  </a:lnTo>
                  <a:lnTo>
                    <a:pt x="1483" y="3"/>
                  </a:lnTo>
                  <a:lnTo>
                    <a:pt x="1506" y="11"/>
                  </a:lnTo>
                  <a:lnTo>
                    <a:pt x="1527" y="25"/>
                  </a:lnTo>
                  <a:lnTo>
                    <a:pt x="1545" y="41"/>
                  </a:lnTo>
                  <a:lnTo>
                    <a:pt x="1558" y="63"/>
                  </a:lnTo>
                  <a:lnTo>
                    <a:pt x="1567" y="86"/>
                  </a:lnTo>
                  <a:lnTo>
                    <a:pt x="1569" y="112"/>
                  </a:lnTo>
                  <a:lnTo>
                    <a:pt x="1567" y="138"/>
                  </a:lnTo>
                  <a:lnTo>
                    <a:pt x="1558" y="161"/>
                  </a:lnTo>
                  <a:lnTo>
                    <a:pt x="1545" y="183"/>
                  </a:lnTo>
                  <a:lnTo>
                    <a:pt x="1527" y="199"/>
                  </a:lnTo>
                  <a:lnTo>
                    <a:pt x="1506" y="213"/>
                  </a:lnTo>
                  <a:lnTo>
                    <a:pt x="1483" y="221"/>
                  </a:lnTo>
                  <a:lnTo>
                    <a:pt x="1457" y="224"/>
                  </a:lnTo>
                  <a:lnTo>
                    <a:pt x="113" y="224"/>
                  </a:lnTo>
                  <a:lnTo>
                    <a:pt x="87" y="221"/>
                  </a:lnTo>
                  <a:lnTo>
                    <a:pt x="63" y="213"/>
                  </a:lnTo>
                  <a:lnTo>
                    <a:pt x="43" y="199"/>
                  </a:lnTo>
                  <a:lnTo>
                    <a:pt x="25" y="183"/>
                  </a:lnTo>
                  <a:lnTo>
                    <a:pt x="12" y="161"/>
                  </a:lnTo>
                  <a:lnTo>
                    <a:pt x="4" y="138"/>
                  </a:lnTo>
                  <a:lnTo>
                    <a:pt x="0" y="112"/>
                  </a:lnTo>
                  <a:lnTo>
                    <a:pt x="4" y="86"/>
                  </a:lnTo>
                  <a:lnTo>
                    <a:pt x="12" y="63"/>
                  </a:lnTo>
                  <a:lnTo>
                    <a:pt x="25" y="41"/>
                  </a:lnTo>
                  <a:lnTo>
                    <a:pt x="43" y="25"/>
                  </a:lnTo>
                  <a:lnTo>
                    <a:pt x="63" y="11"/>
                  </a:lnTo>
                  <a:lnTo>
                    <a:pt x="87" y="3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11"/>
            <p:cNvSpPr>
              <a:spLocks/>
            </p:cNvSpPr>
            <p:nvPr/>
          </p:nvSpPr>
          <p:spPr bwMode="auto">
            <a:xfrm>
              <a:off x="-347" y="3394"/>
              <a:ext cx="224" cy="32"/>
            </a:xfrm>
            <a:custGeom>
              <a:avLst/>
              <a:gdLst>
                <a:gd name="T0" fmla="*/ 113 w 1569"/>
                <a:gd name="T1" fmla="*/ 0 h 224"/>
                <a:gd name="T2" fmla="*/ 1457 w 1569"/>
                <a:gd name="T3" fmla="*/ 0 h 224"/>
                <a:gd name="T4" fmla="*/ 1483 w 1569"/>
                <a:gd name="T5" fmla="*/ 3 h 224"/>
                <a:gd name="T6" fmla="*/ 1506 w 1569"/>
                <a:gd name="T7" fmla="*/ 12 h 224"/>
                <a:gd name="T8" fmla="*/ 1527 w 1569"/>
                <a:gd name="T9" fmla="*/ 25 h 224"/>
                <a:gd name="T10" fmla="*/ 1545 w 1569"/>
                <a:gd name="T11" fmla="*/ 42 h 224"/>
                <a:gd name="T12" fmla="*/ 1558 w 1569"/>
                <a:gd name="T13" fmla="*/ 63 h 224"/>
                <a:gd name="T14" fmla="*/ 1567 w 1569"/>
                <a:gd name="T15" fmla="*/ 86 h 224"/>
                <a:gd name="T16" fmla="*/ 1569 w 1569"/>
                <a:gd name="T17" fmla="*/ 111 h 224"/>
                <a:gd name="T18" fmla="*/ 1567 w 1569"/>
                <a:gd name="T19" fmla="*/ 138 h 224"/>
                <a:gd name="T20" fmla="*/ 1558 w 1569"/>
                <a:gd name="T21" fmla="*/ 161 h 224"/>
                <a:gd name="T22" fmla="*/ 1545 w 1569"/>
                <a:gd name="T23" fmla="*/ 182 h 224"/>
                <a:gd name="T24" fmla="*/ 1527 w 1569"/>
                <a:gd name="T25" fmla="*/ 199 h 224"/>
                <a:gd name="T26" fmla="*/ 1506 w 1569"/>
                <a:gd name="T27" fmla="*/ 212 h 224"/>
                <a:gd name="T28" fmla="*/ 1483 w 1569"/>
                <a:gd name="T29" fmla="*/ 221 h 224"/>
                <a:gd name="T30" fmla="*/ 1457 w 1569"/>
                <a:gd name="T31" fmla="*/ 224 h 224"/>
                <a:gd name="T32" fmla="*/ 113 w 1569"/>
                <a:gd name="T33" fmla="*/ 224 h 224"/>
                <a:gd name="T34" fmla="*/ 87 w 1569"/>
                <a:gd name="T35" fmla="*/ 221 h 224"/>
                <a:gd name="T36" fmla="*/ 63 w 1569"/>
                <a:gd name="T37" fmla="*/ 212 h 224"/>
                <a:gd name="T38" fmla="*/ 43 w 1569"/>
                <a:gd name="T39" fmla="*/ 199 h 224"/>
                <a:gd name="T40" fmla="*/ 25 w 1569"/>
                <a:gd name="T41" fmla="*/ 182 h 224"/>
                <a:gd name="T42" fmla="*/ 12 w 1569"/>
                <a:gd name="T43" fmla="*/ 161 h 224"/>
                <a:gd name="T44" fmla="*/ 4 w 1569"/>
                <a:gd name="T45" fmla="*/ 138 h 224"/>
                <a:gd name="T46" fmla="*/ 0 w 1569"/>
                <a:gd name="T47" fmla="*/ 111 h 224"/>
                <a:gd name="T48" fmla="*/ 4 w 1569"/>
                <a:gd name="T49" fmla="*/ 86 h 224"/>
                <a:gd name="T50" fmla="*/ 12 w 1569"/>
                <a:gd name="T51" fmla="*/ 63 h 224"/>
                <a:gd name="T52" fmla="*/ 25 w 1569"/>
                <a:gd name="T53" fmla="*/ 42 h 224"/>
                <a:gd name="T54" fmla="*/ 43 w 1569"/>
                <a:gd name="T55" fmla="*/ 25 h 224"/>
                <a:gd name="T56" fmla="*/ 63 w 1569"/>
                <a:gd name="T57" fmla="*/ 12 h 224"/>
                <a:gd name="T58" fmla="*/ 87 w 1569"/>
                <a:gd name="T59" fmla="*/ 3 h 224"/>
                <a:gd name="T60" fmla="*/ 113 w 1569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9" h="224">
                  <a:moveTo>
                    <a:pt x="113" y="0"/>
                  </a:moveTo>
                  <a:lnTo>
                    <a:pt x="1457" y="0"/>
                  </a:lnTo>
                  <a:lnTo>
                    <a:pt x="1483" y="3"/>
                  </a:lnTo>
                  <a:lnTo>
                    <a:pt x="1506" y="12"/>
                  </a:lnTo>
                  <a:lnTo>
                    <a:pt x="1527" y="25"/>
                  </a:lnTo>
                  <a:lnTo>
                    <a:pt x="1545" y="42"/>
                  </a:lnTo>
                  <a:lnTo>
                    <a:pt x="1558" y="63"/>
                  </a:lnTo>
                  <a:lnTo>
                    <a:pt x="1567" y="86"/>
                  </a:lnTo>
                  <a:lnTo>
                    <a:pt x="1569" y="111"/>
                  </a:lnTo>
                  <a:lnTo>
                    <a:pt x="1567" y="138"/>
                  </a:lnTo>
                  <a:lnTo>
                    <a:pt x="1558" y="161"/>
                  </a:lnTo>
                  <a:lnTo>
                    <a:pt x="1545" y="182"/>
                  </a:lnTo>
                  <a:lnTo>
                    <a:pt x="1527" y="199"/>
                  </a:lnTo>
                  <a:lnTo>
                    <a:pt x="1506" y="212"/>
                  </a:lnTo>
                  <a:lnTo>
                    <a:pt x="1483" y="221"/>
                  </a:lnTo>
                  <a:lnTo>
                    <a:pt x="1457" y="224"/>
                  </a:lnTo>
                  <a:lnTo>
                    <a:pt x="113" y="224"/>
                  </a:lnTo>
                  <a:lnTo>
                    <a:pt x="87" y="221"/>
                  </a:lnTo>
                  <a:lnTo>
                    <a:pt x="63" y="212"/>
                  </a:lnTo>
                  <a:lnTo>
                    <a:pt x="43" y="199"/>
                  </a:lnTo>
                  <a:lnTo>
                    <a:pt x="25" y="182"/>
                  </a:lnTo>
                  <a:lnTo>
                    <a:pt x="12" y="161"/>
                  </a:lnTo>
                  <a:lnTo>
                    <a:pt x="4" y="138"/>
                  </a:lnTo>
                  <a:lnTo>
                    <a:pt x="0" y="111"/>
                  </a:lnTo>
                  <a:lnTo>
                    <a:pt x="4" y="86"/>
                  </a:lnTo>
                  <a:lnTo>
                    <a:pt x="12" y="63"/>
                  </a:lnTo>
                  <a:lnTo>
                    <a:pt x="25" y="42"/>
                  </a:lnTo>
                  <a:lnTo>
                    <a:pt x="43" y="25"/>
                  </a:lnTo>
                  <a:lnTo>
                    <a:pt x="63" y="12"/>
                  </a:lnTo>
                  <a:lnTo>
                    <a:pt x="87" y="3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12"/>
            <p:cNvSpPr>
              <a:spLocks/>
            </p:cNvSpPr>
            <p:nvPr/>
          </p:nvSpPr>
          <p:spPr bwMode="auto">
            <a:xfrm>
              <a:off x="-347" y="3330"/>
              <a:ext cx="128" cy="32"/>
            </a:xfrm>
            <a:custGeom>
              <a:avLst/>
              <a:gdLst>
                <a:gd name="T0" fmla="*/ 113 w 898"/>
                <a:gd name="T1" fmla="*/ 0 h 224"/>
                <a:gd name="T2" fmla="*/ 785 w 898"/>
                <a:gd name="T3" fmla="*/ 0 h 224"/>
                <a:gd name="T4" fmla="*/ 811 w 898"/>
                <a:gd name="T5" fmla="*/ 3 h 224"/>
                <a:gd name="T6" fmla="*/ 835 w 898"/>
                <a:gd name="T7" fmla="*/ 11 h 224"/>
                <a:gd name="T8" fmla="*/ 855 w 898"/>
                <a:gd name="T9" fmla="*/ 25 h 224"/>
                <a:gd name="T10" fmla="*/ 873 w 898"/>
                <a:gd name="T11" fmla="*/ 41 h 224"/>
                <a:gd name="T12" fmla="*/ 886 w 898"/>
                <a:gd name="T13" fmla="*/ 63 h 224"/>
                <a:gd name="T14" fmla="*/ 894 w 898"/>
                <a:gd name="T15" fmla="*/ 86 h 224"/>
                <a:gd name="T16" fmla="*/ 898 w 898"/>
                <a:gd name="T17" fmla="*/ 112 h 224"/>
                <a:gd name="T18" fmla="*/ 894 w 898"/>
                <a:gd name="T19" fmla="*/ 138 h 224"/>
                <a:gd name="T20" fmla="*/ 886 w 898"/>
                <a:gd name="T21" fmla="*/ 161 h 224"/>
                <a:gd name="T22" fmla="*/ 873 w 898"/>
                <a:gd name="T23" fmla="*/ 183 h 224"/>
                <a:gd name="T24" fmla="*/ 855 w 898"/>
                <a:gd name="T25" fmla="*/ 199 h 224"/>
                <a:gd name="T26" fmla="*/ 835 w 898"/>
                <a:gd name="T27" fmla="*/ 213 h 224"/>
                <a:gd name="T28" fmla="*/ 811 w 898"/>
                <a:gd name="T29" fmla="*/ 221 h 224"/>
                <a:gd name="T30" fmla="*/ 785 w 898"/>
                <a:gd name="T31" fmla="*/ 224 h 224"/>
                <a:gd name="T32" fmla="*/ 113 w 898"/>
                <a:gd name="T33" fmla="*/ 224 h 224"/>
                <a:gd name="T34" fmla="*/ 87 w 898"/>
                <a:gd name="T35" fmla="*/ 221 h 224"/>
                <a:gd name="T36" fmla="*/ 63 w 898"/>
                <a:gd name="T37" fmla="*/ 213 h 224"/>
                <a:gd name="T38" fmla="*/ 43 w 898"/>
                <a:gd name="T39" fmla="*/ 199 h 224"/>
                <a:gd name="T40" fmla="*/ 25 w 898"/>
                <a:gd name="T41" fmla="*/ 183 h 224"/>
                <a:gd name="T42" fmla="*/ 12 w 898"/>
                <a:gd name="T43" fmla="*/ 161 h 224"/>
                <a:gd name="T44" fmla="*/ 4 w 898"/>
                <a:gd name="T45" fmla="*/ 138 h 224"/>
                <a:gd name="T46" fmla="*/ 0 w 898"/>
                <a:gd name="T47" fmla="*/ 112 h 224"/>
                <a:gd name="T48" fmla="*/ 4 w 898"/>
                <a:gd name="T49" fmla="*/ 86 h 224"/>
                <a:gd name="T50" fmla="*/ 12 w 898"/>
                <a:gd name="T51" fmla="*/ 63 h 224"/>
                <a:gd name="T52" fmla="*/ 25 w 898"/>
                <a:gd name="T53" fmla="*/ 41 h 224"/>
                <a:gd name="T54" fmla="*/ 43 w 898"/>
                <a:gd name="T55" fmla="*/ 25 h 224"/>
                <a:gd name="T56" fmla="*/ 63 w 898"/>
                <a:gd name="T57" fmla="*/ 11 h 224"/>
                <a:gd name="T58" fmla="*/ 87 w 898"/>
                <a:gd name="T59" fmla="*/ 3 h 224"/>
                <a:gd name="T60" fmla="*/ 113 w 89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98" h="224">
                  <a:moveTo>
                    <a:pt x="113" y="0"/>
                  </a:moveTo>
                  <a:lnTo>
                    <a:pt x="785" y="0"/>
                  </a:lnTo>
                  <a:lnTo>
                    <a:pt x="811" y="3"/>
                  </a:lnTo>
                  <a:lnTo>
                    <a:pt x="835" y="11"/>
                  </a:lnTo>
                  <a:lnTo>
                    <a:pt x="855" y="25"/>
                  </a:lnTo>
                  <a:lnTo>
                    <a:pt x="873" y="41"/>
                  </a:lnTo>
                  <a:lnTo>
                    <a:pt x="886" y="63"/>
                  </a:lnTo>
                  <a:lnTo>
                    <a:pt x="894" y="86"/>
                  </a:lnTo>
                  <a:lnTo>
                    <a:pt x="898" y="112"/>
                  </a:lnTo>
                  <a:lnTo>
                    <a:pt x="894" y="138"/>
                  </a:lnTo>
                  <a:lnTo>
                    <a:pt x="886" y="161"/>
                  </a:lnTo>
                  <a:lnTo>
                    <a:pt x="873" y="183"/>
                  </a:lnTo>
                  <a:lnTo>
                    <a:pt x="855" y="199"/>
                  </a:lnTo>
                  <a:lnTo>
                    <a:pt x="835" y="213"/>
                  </a:lnTo>
                  <a:lnTo>
                    <a:pt x="811" y="221"/>
                  </a:lnTo>
                  <a:lnTo>
                    <a:pt x="785" y="224"/>
                  </a:lnTo>
                  <a:lnTo>
                    <a:pt x="113" y="224"/>
                  </a:lnTo>
                  <a:lnTo>
                    <a:pt x="87" y="221"/>
                  </a:lnTo>
                  <a:lnTo>
                    <a:pt x="63" y="213"/>
                  </a:lnTo>
                  <a:lnTo>
                    <a:pt x="43" y="199"/>
                  </a:lnTo>
                  <a:lnTo>
                    <a:pt x="25" y="183"/>
                  </a:lnTo>
                  <a:lnTo>
                    <a:pt x="12" y="161"/>
                  </a:lnTo>
                  <a:lnTo>
                    <a:pt x="4" y="138"/>
                  </a:lnTo>
                  <a:lnTo>
                    <a:pt x="0" y="112"/>
                  </a:lnTo>
                  <a:lnTo>
                    <a:pt x="4" y="86"/>
                  </a:lnTo>
                  <a:lnTo>
                    <a:pt x="12" y="63"/>
                  </a:lnTo>
                  <a:lnTo>
                    <a:pt x="25" y="41"/>
                  </a:lnTo>
                  <a:lnTo>
                    <a:pt x="43" y="25"/>
                  </a:lnTo>
                  <a:lnTo>
                    <a:pt x="63" y="11"/>
                  </a:lnTo>
                  <a:lnTo>
                    <a:pt x="87" y="3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9" name="Group 88"/>
          <p:cNvGrpSpPr>
            <a:grpSpLocks noChangeAspect="1"/>
          </p:cNvGrpSpPr>
          <p:nvPr/>
        </p:nvGrpSpPr>
        <p:grpSpPr bwMode="auto">
          <a:xfrm>
            <a:off x="7812844" y="3372124"/>
            <a:ext cx="933432" cy="581517"/>
            <a:chOff x="-229" y="3144"/>
            <a:chExt cx="435" cy="271"/>
          </a:xfrm>
          <a:solidFill>
            <a:schemeClr val="bg1">
              <a:lumMod val="75000"/>
            </a:schemeClr>
          </a:solidFill>
        </p:grpSpPr>
        <p:sp>
          <p:nvSpPr>
            <p:cNvPr id="90" name="Freeform 90"/>
            <p:cNvSpPr>
              <a:spLocks noEditPoints="1"/>
            </p:cNvSpPr>
            <p:nvPr/>
          </p:nvSpPr>
          <p:spPr bwMode="auto">
            <a:xfrm>
              <a:off x="-229" y="3144"/>
              <a:ext cx="435" cy="173"/>
            </a:xfrm>
            <a:custGeom>
              <a:avLst/>
              <a:gdLst>
                <a:gd name="T0" fmla="*/ 1741 w 3482"/>
                <a:gd name="T1" fmla="*/ 133 h 1387"/>
                <a:gd name="T2" fmla="*/ 246 w 3482"/>
                <a:gd name="T3" fmla="*/ 694 h 1387"/>
                <a:gd name="T4" fmla="*/ 1741 w 3482"/>
                <a:gd name="T5" fmla="*/ 1255 h 1387"/>
                <a:gd name="T6" fmla="*/ 3235 w 3482"/>
                <a:gd name="T7" fmla="*/ 694 h 1387"/>
                <a:gd name="T8" fmla="*/ 1741 w 3482"/>
                <a:gd name="T9" fmla="*/ 133 h 1387"/>
                <a:gd name="T10" fmla="*/ 1748 w 3482"/>
                <a:gd name="T11" fmla="*/ 0 h 1387"/>
                <a:gd name="T12" fmla="*/ 1763 w 3482"/>
                <a:gd name="T13" fmla="*/ 5 h 1387"/>
                <a:gd name="T14" fmla="*/ 3440 w 3482"/>
                <a:gd name="T15" fmla="*/ 634 h 1387"/>
                <a:gd name="T16" fmla="*/ 3454 w 3482"/>
                <a:gd name="T17" fmla="*/ 641 h 1387"/>
                <a:gd name="T18" fmla="*/ 3466 w 3482"/>
                <a:gd name="T19" fmla="*/ 651 h 1387"/>
                <a:gd name="T20" fmla="*/ 3474 w 3482"/>
                <a:gd name="T21" fmla="*/ 664 h 1387"/>
                <a:gd name="T22" fmla="*/ 3479 w 3482"/>
                <a:gd name="T23" fmla="*/ 678 h 1387"/>
                <a:gd name="T24" fmla="*/ 3482 w 3482"/>
                <a:gd name="T25" fmla="*/ 694 h 1387"/>
                <a:gd name="T26" fmla="*/ 3482 w 3482"/>
                <a:gd name="T27" fmla="*/ 694 h 1387"/>
                <a:gd name="T28" fmla="*/ 3479 w 3482"/>
                <a:gd name="T29" fmla="*/ 710 h 1387"/>
                <a:gd name="T30" fmla="*/ 3474 w 3482"/>
                <a:gd name="T31" fmla="*/ 723 h 1387"/>
                <a:gd name="T32" fmla="*/ 3466 w 3482"/>
                <a:gd name="T33" fmla="*/ 736 h 1387"/>
                <a:gd name="T34" fmla="*/ 3454 w 3482"/>
                <a:gd name="T35" fmla="*/ 746 h 1387"/>
                <a:gd name="T36" fmla="*/ 3440 w 3482"/>
                <a:gd name="T37" fmla="*/ 753 h 1387"/>
                <a:gd name="T38" fmla="*/ 1763 w 3482"/>
                <a:gd name="T39" fmla="*/ 1383 h 1387"/>
                <a:gd name="T40" fmla="*/ 1753 w 3482"/>
                <a:gd name="T41" fmla="*/ 1386 h 1387"/>
                <a:gd name="T42" fmla="*/ 1741 w 3482"/>
                <a:gd name="T43" fmla="*/ 1387 h 1387"/>
                <a:gd name="T44" fmla="*/ 1729 w 3482"/>
                <a:gd name="T45" fmla="*/ 1386 h 1387"/>
                <a:gd name="T46" fmla="*/ 1718 w 3482"/>
                <a:gd name="T47" fmla="*/ 1383 h 1387"/>
                <a:gd name="T48" fmla="*/ 42 w 3482"/>
                <a:gd name="T49" fmla="*/ 753 h 1387"/>
                <a:gd name="T50" fmla="*/ 28 w 3482"/>
                <a:gd name="T51" fmla="*/ 746 h 1387"/>
                <a:gd name="T52" fmla="*/ 16 w 3482"/>
                <a:gd name="T53" fmla="*/ 736 h 1387"/>
                <a:gd name="T54" fmla="*/ 7 w 3482"/>
                <a:gd name="T55" fmla="*/ 723 h 1387"/>
                <a:gd name="T56" fmla="*/ 2 w 3482"/>
                <a:gd name="T57" fmla="*/ 710 h 1387"/>
                <a:gd name="T58" fmla="*/ 0 w 3482"/>
                <a:gd name="T59" fmla="*/ 694 h 1387"/>
                <a:gd name="T60" fmla="*/ 2 w 3482"/>
                <a:gd name="T61" fmla="*/ 678 h 1387"/>
                <a:gd name="T62" fmla="*/ 7 w 3482"/>
                <a:gd name="T63" fmla="*/ 664 h 1387"/>
                <a:gd name="T64" fmla="*/ 16 w 3482"/>
                <a:gd name="T65" fmla="*/ 651 h 1387"/>
                <a:gd name="T66" fmla="*/ 28 w 3482"/>
                <a:gd name="T67" fmla="*/ 641 h 1387"/>
                <a:gd name="T68" fmla="*/ 42 w 3482"/>
                <a:gd name="T69" fmla="*/ 634 h 1387"/>
                <a:gd name="T70" fmla="*/ 1718 w 3482"/>
                <a:gd name="T71" fmla="*/ 5 h 1387"/>
                <a:gd name="T72" fmla="*/ 1733 w 3482"/>
                <a:gd name="T73" fmla="*/ 0 h 1387"/>
                <a:gd name="T74" fmla="*/ 1748 w 3482"/>
                <a:gd name="T75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82" h="1387">
                  <a:moveTo>
                    <a:pt x="1741" y="133"/>
                  </a:moveTo>
                  <a:lnTo>
                    <a:pt x="246" y="694"/>
                  </a:lnTo>
                  <a:lnTo>
                    <a:pt x="1741" y="1255"/>
                  </a:lnTo>
                  <a:lnTo>
                    <a:pt x="3235" y="694"/>
                  </a:lnTo>
                  <a:lnTo>
                    <a:pt x="1741" y="133"/>
                  </a:lnTo>
                  <a:close/>
                  <a:moveTo>
                    <a:pt x="1748" y="0"/>
                  </a:moveTo>
                  <a:lnTo>
                    <a:pt x="1763" y="5"/>
                  </a:lnTo>
                  <a:lnTo>
                    <a:pt x="3440" y="634"/>
                  </a:lnTo>
                  <a:lnTo>
                    <a:pt x="3454" y="641"/>
                  </a:lnTo>
                  <a:lnTo>
                    <a:pt x="3466" y="651"/>
                  </a:lnTo>
                  <a:lnTo>
                    <a:pt x="3474" y="664"/>
                  </a:lnTo>
                  <a:lnTo>
                    <a:pt x="3479" y="678"/>
                  </a:lnTo>
                  <a:lnTo>
                    <a:pt x="3482" y="694"/>
                  </a:lnTo>
                  <a:lnTo>
                    <a:pt x="3482" y="694"/>
                  </a:lnTo>
                  <a:lnTo>
                    <a:pt x="3479" y="710"/>
                  </a:lnTo>
                  <a:lnTo>
                    <a:pt x="3474" y="723"/>
                  </a:lnTo>
                  <a:lnTo>
                    <a:pt x="3466" y="736"/>
                  </a:lnTo>
                  <a:lnTo>
                    <a:pt x="3454" y="746"/>
                  </a:lnTo>
                  <a:lnTo>
                    <a:pt x="3440" y="753"/>
                  </a:lnTo>
                  <a:lnTo>
                    <a:pt x="1763" y="1383"/>
                  </a:lnTo>
                  <a:lnTo>
                    <a:pt x="1753" y="1386"/>
                  </a:lnTo>
                  <a:lnTo>
                    <a:pt x="1741" y="1387"/>
                  </a:lnTo>
                  <a:lnTo>
                    <a:pt x="1729" y="1386"/>
                  </a:lnTo>
                  <a:lnTo>
                    <a:pt x="1718" y="1383"/>
                  </a:lnTo>
                  <a:lnTo>
                    <a:pt x="42" y="753"/>
                  </a:lnTo>
                  <a:lnTo>
                    <a:pt x="28" y="746"/>
                  </a:lnTo>
                  <a:lnTo>
                    <a:pt x="16" y="736"/>
                  </a:lnTo>
                  <a:lnTo>
                    <a:pt x="7" y="723"/>
                  </a:lnTo>
                  <a:lnTo>
                    <a:pt x="2" y="710"/>
                  </a:lnTo>
                  <a:lnTo>
                    <a:pt x="0" y="694"/>
                  </a:lnTo>
                  <a:lnTo>
                    <a:pt x="2" y="678"/>
                  </a:lnTo>
                  <a:lnTo>
                    <a:pt x="7" y="664"/>
                  </a:lnTo>
                  <a:lnTo>
                    <a:pt x="16" y="651"/>
                  </a:lnTo>
                  <a:lnTo>
                    <a:pt x="28" y="641"/>
                  </a:lnTo>
                  <a:lnTo>
                    <a:pt x="42" y="634"/>
                  </a:lnTo>
                  <a:lnTo>
                    <a:pt x="1718" y="5"/>
                  </a:lnTo>
                  <a:lnTo>
                    <a:pt x="1733" y="0"/>
                  </a:lnTo>
                  <a:lnTo>
                    <a:pt x="17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-139" y="3257"/>
              <a:ext cx="255" cy="158"/>
            </a:xfrm>
            <a:custGeom>
              <a:avLst/>
              <a:gdLst>
                <a:gd name="T0" fmla="*/ 84 w 2034"/>
                <a:gd name="T1" fmla="*/ 3 h 1262"/>
                <a:gd name="T2" fmla="*/ 116 w 2034"/>
                <a:gd name="T3" fmla="*/ 27 h 1262"/>
                <a:gd name="T4" fmla="*/ 128 w 2034"/>
                <a:gd name="T5" fmla="*/ 64 h 1262"/>
                <a:gd name="T6" fmla="*/ 180 w 2034"/>
                <a:gd name="T7" fmla="*/ 940 h 1262"/>
                <a:gd name="T8" fmla="*/ 298 w 2034"/>
                <a:gd name="T9" fmla="*/ 992 h 1262"/>
                <a:gd name="T10" fmla="*/ 431 w 2034"/>
                <a:gd name="T11" fmla="*/ 1041 h 1262"/>
                <a:gd name="T12" fmla="*/ 580 w 2034"/>
                <a:gd name="T13" fmla="*/ 1083 h 1262"/>
                <a:gd name="T14" fmla="*/ 745 w 2034"/>
                <a:gd name="T15" fmla="*/ 1115 h 1262"/>
                <a:gd name="T16" fmla="*/ 923 w 2034"/>
                <a:gd name="T17" fmla="*/ 1132 h 1262"/>
                <a:gd name="T18" fmla="*/ 1033 w 2034"/>
                <a:gd name="T19" fmla="*/ 1134 h 1262"/>
                <a:gd name="T20" fmla="*/ 1215 w 2034"/>
                <a:gd name="T21" fmla="*/ 1123 h 1262"/>
                <a:gd name="T22" fmla="*/ 1384 w 2034"/>
                <a:gd name="T23" fmla="*/ 1099 h 1262"/>
                <a:gd name="T24" fmla="*/ 1538 w 2034"/>
                <a:gd name="T25" fmla="*/ 1061 h 1262"/>
                <a:gd name="T26" fmla="*/ 1677 w 2034"/>
                <a:gd name="T27" fmla="*/ 1016 h 1262"/>
                <a:gd name="T28" fmla="*/ 1801 w 2034"/>
                <a:gd name="T29" fmla="*/ 965 h 1262"/>
                <a:gd name="T30" fmla="*/ 1906 w 2034"/>
                <a:gd name="T31" fmla="*/ 913 h 1262"/>
                <a:gd name="T32" fmla="*/ 1910 w 2034"/>
                <a:gd name="T33" fmla="*/ 44 h 1262"/>
                <a:gd name="T34" fmla="*/ 1933 w 2034"/>
                <a:gd name="T35" fmla="*/ 13 h 1262"/>
                <a:gd name="T36" fmla="*/ 1970 w 2034"/>
                <a:gd name="T37" fmla="*/ 0 h 1262"/>
                <a:gd name="T38" fmla="*/ 2009 w 2034"/>
                <a:gd name="T39" fmla="*/ 13 h 1262"/>
                <a:gd name="T40" fmla="*/ 2031 w 2034"/>
                <a:gd name="T41" fmla="*/ 44 h 1262"/>
                <a:gd name="T42" fmla="*/ 2034 w 2034"/>
                <a:gd name="T43" fmla="*/ 952 h 1262"/>
                <a:gd name="T44" fmla="*/ 2026 w 2034"/>
                <a:gd name="T45" fmla="*/ 985 h 1262"/>
                <a:gd name="T46" fmla="*/ 2001 w 2034"/>
                <a:gd name="T47" fmla="*/ 1008 h 1262"/>
                <a:gd name="T48" fmla="*/ 1898 w 2034"/>
                <a:gd name="T49" fmla="*/ 1061 h 1262"/>
                <a:gd name="T50" fmla="*/ 1776 w 2034"/>
                <a:gd name="T51" fmla="*/ 1115 h 1262"/>
                <a:gd name="T52" fmla="*/ 1638 w 2034"/>
                <a:gd name="T53" fmla="*/ 1165 h 1262"/>
                <a:gd name="T54" fmla="*/ 1483 w 2034"/>
                <a:gd name="T55" fmla="*/ 1208 h 1262"/>
                <a:gd name="T56" fmla="*/ 1314 w 2034"/>
                <a:gd name="T57" fmla="*/ 1241 h 1262"/>
                <a:gd name="T58" fmla="*/ 1131 w 2034"/>
                <a:gd name="T59" fmla="*/ 1259 h 1262"/>
                <a:gd name="T60" fmla="*/ 1018 w 2034"/>
                <a:gd name="T61" fmla="*/ 1262 h 1262"/>
                <a:gd name="T62" fmla="*/ 825 w 2034"/>
                <a:gd name="T63" fmla="*/ 1252 h 1262"/>
                <a:gd name="T64" fmla="*/ 646 w 2034"/>
                <a:gd name="T65" fmla="*/ 1228 h 1262"/>
                <a:gd name="T66" fmla="*/ 481 w 2034"/>
                <a:gd name="T67" fmla="*/ 1189 h 1262"/>
                <a:gd name="T68" fmla="*/ 332 w 2034"/>
                <a:gd name="T69" fmla="*/ 1143 h 1262"/>
                <a:gd name="T70" fmla="*/ 200 w 2034"/>
                <a:gd name="T71" fmla="*/ 1090 h 1262"/>
                <a:gd name="T72" fmla="*/ 84 w 2034"/>
                <a:gd name="T73" fmla="*/ 1035 h 1262"/>
                <a:gd name="T74" fmla="*/ 19 w 2034"/>
                <a:gd name="T75" fmla="*/ 997 h 1262"/>
                <a:gd name="T76" fmla="*/ 3 w 2034"/>
                <a:gd name="T77" fmla="*/ 969 h 1262"/>
                <a:gd name="T78" fmla="*/ 0 w 2034"/>
                <a:gd name="T79" fmla="*/ 64 h 1262"/>
                <a:gd name="T80" fmla="*/ 13 w 2034"/>
                <a:gd name="T81" fmla="*/ 27 h 1262"/>
                <a:gd name="T82" fmla="*/ 44 w 2034"/>
                <a:gd name="T83" fmla="*/ 3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34" h="1262">
                  <a:moveTo>
                    <a:pt x="64" y="0"/>
                  </a:moveTo>
                  <a:lnTo>
                    <a:pt x="84" y="3"/>
                  </a:lnTo>
                  <a:lnTo>
                    <a:pt x="103" y="13"/>
                  </a:lnTo>
                  <a:lnTo>
                    <a:pt x="116" y="27"/>
                  </a:lnTo>
                  <a:lnTo>
                    <a:pt x="125" y="44"/>
                  </a:lnTo>
                  <a:lnTo>
                    <a:pt x="128" y="64"/>
                  </a:lnTo>
                  <a:lnTo>
                    <a:pt x="128" y="913"/>
                  </a:lnTo>
                  <a:lnTo>
                    <a:pt x="180" y="940"/>
                  </a:lnTo>
                  <a:lnTo>
                    <a:pt x="237" y="967"/>
                  </a:lnTo>
                  <a:lnTo>
                    <a:pt x="298" y="992"/>
                  </a:lnTo>
                  <a:lnTo>
                    <a:pt x="362" y="1018"/>
                  </a:lnTo>
                  <a:lnTo>
                    <a:pt x="431" y="1041"/>
                  </a:lnTo>
                  <a:lnTo>
                    <a:pt x="504" y="1064"/>
                  </a:lnTo>
                  <a:lnTo>
                    <a:pt x="580" y="1083"/>
                  </a:lnTo>
                  <a:lnTo>
                    <a:pt x="660" y="1100"/>
                  </a:lnTo>
                  <a:lnTo>
                    <a:pt x="745" y="1115"/>
                  </a:lnTo>
                  <a:lnTo>
                    <a:pt x="832" y="1125"/>
                  </a:lnTo>
                  <a:lnTo>
                    <a:pt x="923" y="1132"/>
                  </a:lnTo>
                  <a:lnTo>
                    <a:pt x="1018" y="1134"/>
                  </a:lnTo>
                  <a:lnTo>
                    <a:pt x="1033" y="1134"/>
                  </a:lnTo>
                  <a:lnTo>
                    <a:pt x="1126" y="1131"/>
                  </a:lnTo>
                  <a:lnTo>
                    <a:pt x="1215" y="1123"/>
                  </a:lnTo>
                  <a:lnTo>
                    <a:pt x="1302" y="1113"/>
                  </a:lnTo>
                  <a:lnTo>
                    <a:pt x="1384" y="1099"/>
                  </a:lnTo>
                  <a:lnTo>
                    <a:pt x="1463" y="1081"/>
                  </a:lnTo>
                  <a:lnTo>
                    <a:pt x="1538" y="1061"/>
                  </a:lnTo>
                  <a:lnTo>
                    <a:pt x="1610" y="1039"/>
                  </a:lnTo>
                  <a:lnTo>
                    <a:pt x="1677" y="1016"/>
                  </a:lnTo>
                  <a:lnTo>
                    <a:pt x="1741" y="991"/>
                  </a:lnTo>
                  <a:lnTo>
                    <a:pt x="1801" y="965"/>
                  </a:lnTo>
                  <a:lnTo>
                    <a:pt x="1856" y="940"/>
                  </a:lnTo>
                  <a:lnTo>
                    <a:pt x="1906" y="913"/>
                  </a:lnTo>
                  <a:lnTo>
                    <a:pt x="1906" y="64"/>
                  </a:lnTo>
                  <a:lnTo>
                    <a:pt x="1910" y="44"/>
                  </a:lnTo>
                  <a:lnTo>
                    <a:pt x="1919" y="27"/>
                  </a:lnTo>
                  <a:lnTo>
                    <a:pt x="1933" y="13"/>
                  </a:lnTo>
                  <a:lnTo>
                    <a:pt x="1950" y="3"/>
                  </a:lnTo>
                  <a:lnTo>
                    <a:pt x="1970" y="0"/>
                  </a:lnTo>
                  <a:lnTo>
                    <a:pt x="1991" y="3"/>
                  </a:lnTo>
                  <a:lnTo>
                    <a:pt x="2009" y="13"/>
                  </a:lnTo>
                  <a:lnTo>
                    <a:pt x="2023" y="27"/>
                  </a:lnTo>
                  <a:lnTo>
                    <a:pt x="2031" y="44"/>
                  </a:lnTo>
                  <a:lnTo>
                    <a:pt x="2034" y="64"/>
                  </a:lnTo>
                  <a:lnTo>
                    <a:pt x="2034" y="952"/>
                  </a:lnTo>
                  <a:lnTo>
                    <a:pt x="2032" y="969"/>
                  </a:lnTo>
                  <a:lnTo>
                    <a:pt x="2026" y="985"/>
                  </a:lnTo>
                  <a:lnTo>
                    <a:pt x="2015" y="997"/>
                  </a:lnTo>
                  <a:lnTo>
                    <a:pt x="2001" y="1008"/>
                  </a:lnTo>
                  <a:lnTo>
                    <a:pt x="1952" y="1035"/>
                  </a:lnTo>
                  <a:lnTo>
                    <a:pt x="1898" y="1061"/>
                  </a:lnTo>
                  <a:lnTo>
                    <a:pt x="1839" y="1088"/>
                  </a:lnTo>
                  <a:lnTo>
                    <a:pt x="1776" y="1115"/>
                  </a:lnTo>
                  <a:lnTo>
                    <a:pt x="1709" y="1140"/>
                  </a:lnTo>
                  <a:lnTo>
                    <a:pt x="1638" y="1165"/>
                  </a:lnTo>
                  <a:lnTo>
                    <a:pt x="1562" y="1187"/>
                  </a:lnTo>
                  <a:lnTo>
                    <a:pt x="1483" y="1208"/>
                  </a:lnTo>
                  <a:lnTo>
                    <a:pt x="1401" y="1226"/>
                  </a:lnTo>
                  <a:lnTo>
                    <a:pt x="1314" y="1241"/>
                  </a:lnTo>
                  <a:lnTo>
                    <a:pt x="1225" y="1251"/>
                  </a:lnTo>
                  <a:lnTo>
                    <a:pt x="1131" y="1259"/>
                  </a:lnTo>
                  <a:lnTo>
                    <a:pt x="1034" y="1262"/>
                  </a:lnTo>
                  <a:lnTo>
                    <a:pt x="1018" y="1262"/>
                  </a:lnTo>
                  <a:lnTo>
                    <a:pt x="920" y="1260"/>
                  </a:lnTo>
                  <a:lnTo>
                    <a:pt x="825" y="1252"/>
                  </a:lnTo>
                  <a:lnTo>
                    <a:pt x="733" y="1242"/>
                  </a:lnTo>
                  <a:lnTo>
                    <a:pt x="646" y="1228"/>
                  </a:lnTo>
                  <a:lnTo>
                    <a:pt x="561" y="1210"/>
                  </a:lnTo>
                  <a:lnTo>
                    <a:pt x="481" y="1189"/>
                  </a:lnTo>
                  <a:lnTo>
                    <a:pt x="404" y="1167"/>
                  </a:lnTo>
                  <a:lnTo>
                    <a:pt x="332" y="1143"/>
                  </a:lnTo>
                  <a:lnTo>
                    <a:pt x="264" y="1117"/>
                  </a:lnTo>
                  <a:lnTo>
                    <a:pt x="200" y="1090"/>
                  </a:lnTo>
                  <a:lnTo>
                    <a:pt x="140" y="1063"/>
                  </a:lnTo>
                  <a:lnTo>
                    <a:pt x="84" y="1035"/>
                  </a:lnTo>
                  <a:lnTo>
                    <a:pt x="33" y="1008"/>
                  </a:lnTo>
                  <a:lnTo>
                    <a:pt x="19" y="997"/>
                  </a:lnTo>
                  <a:lnTo>
                    <a:pt x="10" y="985"/>
                  </a:lnTo>
                  <a:lnTo>
                    <a:pt x="3" y="969"/>
                  </a:lnTo>
                  <a:lnTo>
                    <a:pt x="0" y="952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3" y="27"/>
                  </a:lnTo>
                  <a:lnTo>
                    <a:pt x="27" y="13"/>
                  </a:lnTo>
                  <a:lnTo>
                    <a:pt x="44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154" y="3239"/>
              <a:ext cx="16" cy="76"/>
            </a:xfrm>
            <a:custGeom>
              <a:avLst/>
              <a:gdLst>
                <a:gd name="T0" fmla="*/ 64 w 128"/>
                <a:gd name="T1" fmla="*/ 0 h 607"/>
                <a:gd name="T2" fmla="*/ 84 w 128"/>
                <a:gd name="T3" fmla="*/ 3 h 607"/>
                <a:gd name="T4" fmla="*/ 102 w 128"/>
                <a:gd name="T5" fmla="*/ 13 h 607"/>
                <a:gd name="T6" fmla="*/ 116 w 128"/>
                <a:gd name="T7" fmla="*/ 27 h 607"/>
                <a:gd name="T8" fmla="*/ 124 w 128"/>
                <a:gd name="T9" fmla="*/ 44 h 607"/>
                <a:gd name="T10" fmla="*/ 128 w 128"/>
                <a:gd name="T11" fmla="*/ 64 h 607"/>
                <a:gd name="T12" fmla="*/ 128 w 128"/>
                <a:gd name="T13" fmla="*/ 543 h 607"/>
                <a:gd name="T14" fmla="*/ 124 w 128"/>
                <a:gd name="T15" fmla="*/ 563 h 607"/>
                <a:gd name="T16" fmla="*/ 116 w 128"/>
                <a:gd name="T17" fmla="*/ 581 h 607"/>
                <a:gd name="T18" fmla="*/ 102 w 128"/>
                <a:gd name="T19" fmla="*/ 595 h 607"/>
                <a:gd name="T20" fmla="*/ 84 w 128"/>
                <a:gd name="T21" fmla="*/ 604 h 607"/>
                <a:gd name="T22" fmla="*/ 64 w 128"/>
                <a:gd name="T23" fmla="*/ 607 h 607"/>
                <a:gd name="T24" fmla="*/ 43 w 128"/>
                <a:gd name="T25" fmla="*/ 604 h 607"/>
                <a:gd name="T26" fmla="*/ 26 w 128"/>
                <a:gd name="T27" fmla="*/ 595 h 607"/>
                <a:gd name="T28" fmla="*/ 12 w 128"/>
                <a:gd name="T29" fmla="*/ 581 h 607"/>
                <a:gd name="T30" fmla="*/ 3 w 128"/>
                <a:gd name="T31" fmla="*/ 563 h 607"/>
                <a:gd name="T32" fmla="*/ 0 w 128"/>
                <a:gd name="T33" fmla="*/ 543 h 607"/>
                <a:gd name="T34" fmla="*/ 0 w 128"/>
                <a:gd name="T35" fmla="*/ 64 h 607"/>
                <a:gd name="T36" fmla="*/ 3 w 128"/>
                <a:gd name="T37" fmla="*/ 44 h 607"/>
                <a:gd name="T38" fmla="*/ 12 w 128"/>
                <a:gd name="T39" fmla="*/ 27 h 607"/>
                <a:gd name="T40" fmla="*/ 26 w 128"/>
                <a:gd name="T41" fmla="*/ 13 h 607"/>
                <a:gd name="T42" fmla="*/ 43 w 128"/>
                <a:gd name="T43" fmla="*/ 3 h 607"/>
                <a:gd name="T44" fmla="*/ 64 w 128"/>
                <a:gd name="T45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607">
                  <a:moveTo>
                    <a:pt x="64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6" y="27"/>
                  </a:lnTo>
                  <a:lnTo>
                    <a:pt x="124" y="44"/>
                  </a:lnTo>
                  <a:lnTo>
                    <a:pt x="128" y="64"/>
                  </a:lnTo>
                  <a:lnTo>
                    <a:pt x="128" y="543"/>
                  </a:lnTo>
                  <a:lnTo>
                    <a:pt x="124" y="563"/>
                  </a:lnTo>
                  <a:lnTo>
                    <a:pt x="116" y="581"/>
                  </a:lnTo>
                  <a:lnTo>
                    <a:pt x="102" y="595"/>
                  </a:lnTo>
                  <a:lnTo>
                    <a:pt x="84" y="604"/>
                  </a:lnTo>
                  <a:lnTo>
                    <a:pt x="64" y="607"/>
                  </a:lnTo>
                  <a:lnTo>
                    <a:pt x="43" y="604"/>
                  </a:lnTo>
                  <a:lnTo>
                    <a:pt x="26" y="595"/>
                  </a:lnTo>
                  <a:lnTo>
                    <a:pt x="12" y="581"/>
                  </a:lnTo>
                  <a:lnTo>
                    <a:pt x="3" y="563"/>
                  </a:lnTo>
                  <a:lnTo>
                    <a:pt x="0" y="543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2" y="27"/>
                  </a:lnTo>
                  <a:lnTo>
                    <a:pt x="26" y="13"/>
                  </a:lnTo>
                  <a:lnTo>
                    <a:pt x="43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93"/>
            <p:cNvSpPr>
              <a:spLocks noEditPoints="1"/>
            </p:cNvSpPr>
            <p:nvPr/>
          </p:nvSpPr>
          <p:spPr bwMode="auto">
            <a:xfrm>
              <a:off x="135" y="3307"/>
              <a:ext cx="59" cy="60"/>
            </a:xfrm>
            <a:custGeom>
              <a:avLst/>
              <a:gdLst>
                <a:gd name="T0" fmla="*/ 214 w 479"/>
                <a:gd name="T1" fmla="*/ 131 h 480"/>
                <a:gd name="T2" fmla="*/ 169 w 479"/>
                <a:gd name="T3" fmla="*/ 154 h 480"/>
                <a:gd name="T4" fmla="*/ 140 w 479"/>
                <a:gd name="T5" fmla="*/ 191 h 480"/>
                <a:gd name="T6" fmla="*/ 128 w 479"/>
                <a:gd name="T7" fmla="*/ 240 h 480"/>
                <a:gd name="T8" fmla="*/ 140 w 479"/>
                <a:gd name="T9" fmla="*/ 289 h 480"/>
                <a:gd name="T10" fmla="*/ 169 w 479"/>
                <a:gd name="T11" fmla="*/ 327 h 480"/>
                <a:gd name="T12" fmla="*/ 214 w 479"/>
                <a:gd name="T13" fmla="*/ 349 h 480"/>
                <a:gd name="T14" fmla="*/ 265 w 479"/>
                <a:gd name="T15" fmla="*/ 349 h 480"/>
                <a:gd name="T16" fmla="*/ 309 w 479"/>
                <a:gd name="T17" fmla="*/ 327 h 480"/>
                <a:gd name="T18" fmla="*/ 340 w 479"/>
                <a:gd name="T19" fmla="*/ 289 h 480"/>
                <a:gd name="T20" fmla="*/ 351 w 479"/>
                <a:gd name="T21" fmla="*/ 240 h 480"/>
                <a:gd name="T22" fmla="*/ 340 w 479"/>
                <a:gd name="T23" fmla="*/ 191 h 480"/>
                <a:gd name="T24" fmla="*/ 309 w 479"/>
                <a:gd name="T25" fmla="*/ 154 h 480"/>
                <a:gd name="T26" fmla="*/ 265 w 479"/>
                <a:gd name="T27" fmla="*/ 131 h 480"/>
                <a:gd name="T28" fmla="*/ 240 w 479"/>
                <a:gd name="T29" fmla="*/ 0 h 480"/>
                <a:gd name="T30" fmla="*/ 316 w 479"/>
                <a:gd name="T31" fmla="*/ 13 h 480"/>
                <a:gd name="T32" fmla="*/ 381 w 479"/>
                <a:gd name="T33" fmla="*/ 47 h 480"/>
                <a:gd name="T34" fmla="*/ 433 w 479"/>
                <a:gd name="T35" fmla="*/ 99 h 480"/>
                <a:gd name="T36" fmla="*/ 467 w 479"/>
                <a:gd name="T37" fmla="*/ 164 h 480"/>
                <a:gd name="T38" fmla="*/ 479 w 479"/>
                <a:gd name="T39" fmla="*/ 240 h 480"/>
                <a:gd name="T40" fmla="*/ 467 w 479"/>
                <a:gd name="T41" fmla="*/ 316 h 480"/>
                <a:gd name="T42" fmla="*/ 433 w 479"/>
                <a:gd name="T43" fmla="*/ 382 h 480"/>
                <a:gd name="T44" fmla="*/ 381 w 479"/>
                <a:gd name="T45" fmla="*/ 434 h 480"/>
                <a:gd name="T46" fmla="*/ 316 w 479"/>
                <a:gd name="T47" fmla="*/ 467 h 480"/>
                <a:gd name="T48" fmla="*/ 240 w 479"/>
                <a:gd name="T49" fmla="*/ 480 h 480"/>
                <a:gd name="T50" fmla="*/ 164 w 479"/>
                <a:gd name="T51" fmla="*/ 467 h 480"/>
                <a:gd name="T52" fmla="*/ 98 w 479"/>
                <a:gd name="T53" fmla="*/ 434 h 480"/>
                <a:gd name="T54" fmla="*/ 46 w 479"/>
                <a:gd name="T55" fmla="*/ 382 h 480"/>
                <a:gd name="T56" fmla="*/ 12 w 479"/>
                <a:gd name="T57" fmla="*/ 316 h 480"/>
                <a:gd name="T58" fmla="*/ 0 w 479"/>
                <a:gd name="T59" fmla="*/ 240 h 480"/>
                <a:gd name="T60" fmla="*/ 12 w 479"/>
                <a:gd name="T61" fmla="*/ 164 h 480"/>
                <a:gd name="T62" fmla="*/ 46 w 479"/>
                <a:gd name="T63" fmla="*/ 99 h 480"/>
                <a:gd name="T64" fmla="*/ 98 w 479"/>
                <a:gd name="T65" fmla="*/ 47 h 480"/>
                <a:gd name="T66" fmla="*/ 164 w 479"/>
                <a:gd name="T67" fmla="*/ 13 h 480"/>
                <a:gd name="T68" fmla="*/ 240 w 479"/>
                <a:gd name="T69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9" h="480">
                  <a:moveTo>
                    <a:pt x="240" y="128"/>
                  </a:moveTo>
                  <a:lnTo>
                    <a:pt x="214" y="131"/>
                  </a:lnTo>
                  <a:lnTo>
                    <a:pt x="191" y="140"/>
                  </a:lnTo>
                  <a:lnTo>
                    <a:pt x="169" y="154"/>
                  </a:lnTo>
                  <a:lnTo>
                    <a:pt x="152" y="171"/>
                  </a:lnTo>
                  <a:lnTo>
                    <a:pt x="140" y="191"/>
                  </a:lnTo>
                  <a:lnTo>
                    <a:pt x="131" y="214"/>
                  </a:lnTo>
                  <a:lnTo>
                    <a:pt x="128" y="240"/>
                  </a:lnTo>
                  <a:lnTo>
                    <a:pt x="131" y="266"/>
                  </a:lnTo>
                  <a:lnTo>
                    <a:pt x="140" y="289"/>
                  </a:lnTo>
                  <a:lnTo>
                    <a:pt x="152" y="310"/>
                  </a:lnTo>
                  <a:lnTo>
                    <a:pt x="169" y="327"/>
                  </a:lnTo>
                  <a:lnTo>
                    <a:pt x="191" y="340"/>
                  </a:lnTo>
                  <a:lnTo>
                    <a:pt x="214" y="349"/>
                  </a:lnTo>
                  <a:lnTo>
                    <a:pt x="240" y="352"/>
                  </a:lnTo>
                  <a:lnTo>
                    <a:pt x="265" y="349"/>
                  </a:lnTo>
                  <a:lnTo>
                    <a:pt x="289" y="340"/>
                  </a:lnTo>
                  <a:lnTo>
                    <a:pt x="309" y="327"/>
                  </a:lnTo>
                  <a:lnTo>
                    <a:pt x="326" y="310"/>
                  </a:lnTo>
                  <a:lnTo>
                    <a:pt x="340" y="289"/>
                  </a:lnTo>
                  <a:lnTo>
                    <a:pt x="349" y="266"/>
                  </a:lnTo>
                  <a:lnTo>
                    <a:pt x="351" y="240"/>
                  </a:lnTo>
                  <a:lnTo>
                    <a:pt x="349" y="214"/>
                  </a:lnTo>
                  <a:lnTo>
                    <a:pt x="340" y="191"/>
                  </a:lnTo>
                  <a:lnTo>
                    <a:pt x="326" y="171"/>
                  </a:lnTo>
                  <a:lnTo>
                    <a:pt x="309" y="154"/>
                  </a:lnTo>
                  <a:lnTo>
                    <a:pt x="289" y="140"/>
                  </a:lnTo>
                  <a:lnTo>
                    <a:pt x="265" y="131"/>
                  </a:lnTo>
                  <a:lnTo>
                    <a:pt x="240" y="128"/>
                  </a:lnTo>
                  <a:close/>
                  <a:moveTo>
                    <a:pt x="240" y="0"/>
                  </a:moveTo>
                  <a:lnTo>
                    <a:pt x="278" y="3"/>
                  </a:lnTo>
                  <a:lnTo>
                    <a:pt x="316" y="13"/>
                  </a:lnTo>
                  <a:lnTo>
                    <a:pt x="350" y="28"/>
                  </a:lnTo>
                  <a:lnTo>
                    <a:pt x="381" y="47"/>
                  </a:lnTo>
                  <a:lnTo>
                    <a:pt x="408" y="70"/>
                  </a:lnTo>
                  <a:lnTo>
                    <a:pt x="433" y="99"/>
                  </a:lnTo>
                  <a:lnTo>
                    <a:pt x="452" y="130"/>
                  </a:lnTo>
                  <a:lnTo>
                    <a:pt x="467" y="164"/>
                  </a:lnTo>
                  <a:lnTo>
                    <a:pt x="476" y="202"/>
                  </a:lnTo>
                  <a:lnTo>
                    <a:pt x="479" y="240"/>
                  </a:lnTo>
                  <a:lnTo>
                    <a:pt x="476" y="279"/>
                  </a:lnTo>
                  <a:lnTo>
                    <a:pt x="467" y="316"/>
                  </a:lnTo>
                  <a:lnTo>
                    <a:pt x="452" y="350"/>
                  </a:lnTo>
                  <a:lnTo>
                    <a:pt x="433" y="382"/>
                  </a:lnTo>
                  <a:lnTo>
                    <a:pt x="408" y="410"/>
                  </a:lnTo>
                  <a:lnTo>
                    <a:pt x="381" y="434"/>
                  </a:lnTo>
                  <a:lnTo>
                    <a:pt x="350" y="453"/>
                  </a:lnTo>
                  <a:lnTo>
                    <a:pt x="316" y="467"/>
                  </a:lnTo>
                  <a:lnTo>
                    <a:pt x="278" y="477"/>
                  </a:lnTo>
                  <a:lnTo>
                    <a:pt x="240" y="480"/>
                  </a:lnTo>
                  <a:lnTo>
                    <a:pt x="200" y="477"/>
                  </a:lnTo>
                  <a:lnTo>
                    <a:pt x="164" y="467"/>
                  </a:lnTo>
                  <a:lnTo>
                    <a:pt x="129" y="453"/>
                  </a:lnTo>
                  <a:lnTo>
                    <a:pt x="98" y="434"/>
                  </a:lnTo>
                  <a:lnTo>
                    <a:pt x="70" y="410"/>
                  </a:lnTo>
                  <a:lnTo>
                    <a:pt x="46" y="382"/>
                  </a:lnTo>
                  <a:lnTo>
                    <a:pt x="26" y="350"/>
                  </a:lnTo>
                  <a:lnTo>
                    <a:pt x="12" y="316"/>
                  </a:lnTo>
                  <a:lnTo>
                    <a:pt x="3" y="279"/>
                  </a:lnTo>
                  <a:lnTo>
                    <a:pt x="0" y="240"/>
                  </a:lnTo>
                  <a:lnTo>
                    <a:pt x="3" y="202"/>
                  </a:lnTo>
                  <a:lnTo>
                    <a:pt x="12" y="164"/>
                  </a:lnTo>
                  <a:lnTo>
                    <a:pt x="26" y="130"/>
                  </a:lnTo>
                  <a:lnTo>
                    <a:pt x="46" y="99"/>
                  </a:lnTo>
                  <a:lnTo>
                    <a:pt x="70" y="70"/>
                  </a:lnTo>
                  <a:lnTo>
                    <a:pt x="98" y="47"/>
                  </a:lnTo>
                  <a:lnTo>
                    <a:pt x="129" y="28"/>
                  </a:lnTo>
                  <a:lnTo>
                    <a:pt x="164" y="13"/>
                  </a:lnTo>
                  <a:lnTo>
                    <a:pt x="200" y="3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9475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874" y="5613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Вариативность форм деятельности в реализации образовательной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3283" y="4060218"/>
            <a:ext cx="6646313" cy="8799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70000"/>
              <a:buNone/>
            </a:pPr>
            <a:r>
              <a:rPr lang="ru-RU" sz="1400" dirty="0"/>
              <a:t>Формы организации образовательной деятельности, чередование урочной и внеурочной деятельности в рамках реализации программы общего образования Организация определяет самостоятельно.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70000"/>
              <a:buNone/>
            </a:pPr>
            <a:endParaRPr lang="ru-RU" sz="1400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2145698" y="2337836"/>
            <a:ext cx="262195" cy="349593"/>
            <a:chOff x="-768" y="2779"/>
            <a:chExt cx="384" cy="512"/>
          </a:xfrm>
          <a:solidFill>
            <a:schemeClr val="bg1">
              <a:lumMod val="75000"/>
            </a:schemeClr>
          </a:solidFill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-768" y="2779"/>
              <a:ext cx="384" cy="512"/>
            </a:xfrm>
            <a:custGeom>
              <a:avLst/>
              <a:gdLst>
                <a:gd name="T0" fmla="*/ 1300 w 2689"/>
                <a:gd name="T1" fmla="*/ 2810 h 3584"/>
                <a:gd name="T2" fmla="*/ 1389 w 2689"/>
                <a:gd name="T3" fmla="*/ 2810 h 3584"/>
                <a:gd name="T4" fmla="*/ 1941 w 2689"/>
                <a:gd name="T5" fmla="*/ 2548 h 3584"/>
                <a:gd name="T6" fmla="*/ 1613 w 2689"/>
                <a:gd name="T7" fmla="*/ 2661 h 3584"/>
                <a:gd name="T8" fmla="*/ 1253 w 2689"/>
                <a:gd name="T9" fmla="*/ 2685 h 3584"/>
                <a:gd name="T10" fmla="*/ 908 w 2689"/>
                <a:gd name="T11" fmla="*/ 2614 h 3584"/>
                <a:gd name="T12" fmla="*/ 1344 w 2689"/>
                <a:gd name="T13" fmla="*/ 224 h 3584"/>
                <a:gd name="T14" fmla="*/ 1007 w 2689"/>
                <a:gd name="T15" fmla="*/ 276 h 3584"/>
                <a:gd name="T16" fmla="*/ 710 w 2689"/>
                <a:gd name="T17" fmla="*/ 421 h 3584"/>
                <a:gd name="T18" fmla="*/ 470 w 2689"/>
                <a:gd name="T19" fmla="*/ 644 h 3584"/>
                <a:gd name="T20" fmla="*/ 305 w 2689"/>
                <a:gd name="T21" fmla="*/ 927 h 3584"/>
                <a:gd name="T22" fmla="*/ 228 w 2689"/>
                <a:gd name="T23" fmla="*/ 1257 h 3584"/>
                <a:gd name="T24" fmla="*/ 254 w 2689"/>
                <a:gd name="T25" fmla="*/ 1601 h 3584"/>
                <a:gd name="T26" fmla="*/ 378 w 2689"/>
                <a:gd name="T27" fmla="*/ 1909 h 3584"/>
                <a:gd name="T28" fmla="*/ 582 w 2689"/>
                <a:gd name="T29" fmla="*/ 2165 h 3584"/>
                <a:gd name="T30" fmla="*/ 852 w 2689"/>
                <a:gd name="T31" fmla="*/ 2350 h 3584"/>
                <a:gd name="T32" fmla="*/ 1172 w 2689"/>
                <a:gd name="T33" fmla="*/ 2450 h 3584"/>
                <a:gd name="T34" fmla="*/ 1517 w 2689"/>
                <a:gd name="T35" fmla="*/ 2450 h 3584"/>
                <a:gd name="T36" fmla="*/ 1836 w 2689"/>
                <a:gd name="T37" fmla="*/ 2350 h 3584"/>
                <a:gd name="T38" fmla="*/ 2107 w 2689"/>
                <a:gd name="T39" fmla="*/ 2165 h 3584"/>
                <a:gd name="T40" fmla="*/ 2311 w 2689"/>
                <a:gd name="T41" fmla="*/ 1909 h 3584"/>
                <a:gd name="T42" fmla="*/ 2435 w 2689"/>
                <a:gd name="T43" fmla="*/ 1601 h 3584"/>
                <a:gd name="T44" fmla="*/ 2461 w 2689"/>
                <a:gd name="T45" fmla="*/ 1257 h 3584"/>
                <a:gd name="T46" fmla="*/ 2384 w 2689"/>
                <a:gd name="T47" fmla="*/ 927 h 3584"/>
                <a:gd name="T48" fmla="*/ 2219 w 2689"/>
                <a:gd name="T49" fmla="*/ 644 h 3584"/>
                <a:gd name="T50" fmla="*/ 1979 w 2689"/>
                <a:gd name="T51" fmla="*/ 421 h 3584"/>
                <a:gd name="T52" fmla="*/ 1682 w 2689"/>
                <a:gd name="T53" fmla="*/ 276 h 3584"/>
                <a:gd name="T54" fmla="*/ 1344 w 2689"/>
                <a:gd name="T55" fmla="*/ 224 h 3584"/>
                <a:gd name="T56" fmla="*/ 1627 w 2689"/>
                <a:gd name="T57" fmla="*/ 29 h 3584"/>
                <a:gd name="T58" fmla="*/ 1970 w 2689"/>
                <a:gd name="T59" fmla="*/ 154 h 3584"/>
                <a:gd name="T60" fmla="*/ 2262 w 2689"/>
                <a:gd name="T61" fmla="*/ 363 h 3584"/>
                <a:gd name="T62" fmla="*/ 2489 w 2689"/>
                <a:gd name="T63" fmla="*/ 640 h 3584"/>
                <a:gd name="T64" fmla="*/ 2636 w 2689"/>
                <a:gd name="T65" fmla="*/ 972 h 3584"/>
                <a:gd name="T66" fmla="*/ 2689 w 2689"/>
                <a:gd name="T67" fmla="*/ 1343 h 3584"/>
                <a:gd name="T68" fmla="*/ 2641 w 2689"/>
                <a:gd name="T69" fmla="*/ 1698 h 3584"/>
                <a:gd name="T70" fmla="*/ 2508 w 2689"/>
                <a:gd name="T71" fmla="*/ 2016 h 3584"/>
                <a:gd name="T72" fmla="*/ 2300 w 2689"/>
                <a:gd name="T73" fmla="*/ 2286 h 3584"/>
                <a:gd name="T74" fmla="*/ 2240 w 2689"/>
                <a:gd name="T75" fmla="*/ 2352 h 3584"/>
                <a:gd name="T76" fmla="*/ 2218 w 2689"/>
                <a:gd name="T77" fmla="*/ 3541 h 3584"/>
                <a:gd name="T78" fmla="*/ 2129 w 2689"/>
                <a:gd name="T79" fmla="*/ 3584 h 3584"/>
                <a:gd name="T80" fmla="*/ 1344 w 2689"/>
                <a:gd name="T81" fmla="*/ 3050 h 3584"/>
                <a:gd name="T82" fmla="*/ 556 w 2689"/>
                <a:gd name="T83" fmla="*/ 3584 h 3584"/>
                <a:gd name="T84" fmla="*/ 471 w 2689"/>
                <a:gd name="T85" fmla="*/ 3541 h 3584"/>
                <a:gd name="T86" fmla="*/ 448 w 2689"/>
                <a:gd name="T87" fmla="*/ 2352 h 3584"/>
                <a:gd name="T88" fmla="*/ 389 w 2689"/>
                <a:gd name="T89" fmla="*/ 2286 h 3584"/>
                <a:gd name="T90" fmla="*/ 181 w 2689"/>
                <a:gd name="T91" fmla="*/ 2016 h 3584"/>
                <a:gd name="T92" fmla="*/ 48 w 2689"/>
                <a:gd name="T93" fmla="*/ 1698 h 3584"/>
                <a:gd name="T94" fmla="*/ 0 w 2689"/>
                <a:gd name="T95" fmla="*/ 1343 h 3584"/>
                <a:gd name="T96" fmla="*/ 53 w 2689"/>
                <a:gd name="T97" fmla="*/ 972 h 3584"/>
                <a:gd name="T98" fmla="*/ 200 w 2689"/>
                <a:gd name="T99" fmla="*/ 640 h 3584"/>
                <a:gd name="T100" fmla="*/ 427 w 2689"/>
                <a:gd name="T101" fmla="*/ 363 h 3584"/>
                <a:gd name="T102" fmla="*/ 719 w 2689"/>
                <a:gd name="T103" fmla="*/ 154 h 3584"/>
                <a:gd name="T104" fmla="*/ 1062 w 2689"/>
                <a:gd name="T105" fmla="*/ 29 h 3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89" h="3584">
                  <a:moveTo>
                    <a:pt x="672" y="2507"/>
                  </a:moveTo>
                  <a:lnTo>
                    <a:pt x="672" y="3254"/>
                  </a:lnTo>
                  <a:lnTo>
                    <a:pt x="1279" y="2820"/>
                  </a:lnTo>
                  <a:lnTo>
                    <a:pt x="1300" y="2810"/>
                  </a:lnTo>
                  <a:lnTo>
                    <a:pt x="1322" y="2802"/>
                  </a:lnTo>
                  <a:lnTo>
                    <a:pt x="1344" y="2800"/>
                  </a:lnTo>
                  <a:lnTo>
                    <a:pt x="1367" y="2802"/>
                  </a:lnTo>
                  <a:lnTo>
                    <a:pt x="1389" y="2810"/>
                  </a:lnTo>
                  <a:lnTo>
                    <a:pt x="1410" y="2820"/>
                  </a:lnTo>
                  <a:lnTo>
                    <a:pt x="2017" y="3254"/>
                  </a:lnTo>
                  <a:lnTo>
                    <a:pt x="2017" y="2507"/>
                  </a:lnTo>
                  <a:lnTo>
                    <a:pt x="1941" y="2548"/>
                  </a:lnTo>
                  <a:lnTo>
                    <a:pt x="1863" y="2584"/>
                  </a:lnTo>
                  <a:lnTo>
                    <a:pt x="1781" y="2614"/>
                  </a:lnTo>
                  <a:lnTo>
                    <a:pt x="1699" y="2640"/>
                  </a:lnTo>
                  <a:lnTo>
                    <a:pt x="1613" y="2661"/>
                  </a:lnTo>
                  <a:lnTo>
                    <a:pt x="1525" y="2676"/>
                  </a:lnTo>
                  <a:lnTo>
                    <a:pt x="1436" y="2685"/>
                  </a:lnTo>
                  <a:lnTo>
                    <a:pt x="1344" y="2688"/>
                  </a:lnTo>
                  <a:lnTo>
                    <a:pt x="1253" y="2685"/>
                  </a:lnTo>
                  <a:lnTo>
                    <a:pt x="1164" y="2676"/>
                  </a:lnTo>
                  <a:lnTo>
                    <a:pt x="1076" y="2661"/>
                  </a:lnTo>
                  <a:lnTo>
                    <a:pt x="990" y="2640"/>
                  </a:lnTo>
                  <a:lnTo>
                    <a:pt x="908" y="2614"/>
                  </a:lnTo>
                  <a:lnTo>
                    <a:pt x="826" y="2584"/>
                  </a:lnTo>
                  <a:lnTo>
                    <a:pt x="748" y="2548"/>
                  </a:lnTo>
                  <a:lnTo>
                    <a:pt x="672" y="2507"/>
                  </a:lnTo>
                  <a:close/>
                  <a:moveTo>
                    <a:pt x="1344" y="224"/>
                  </a:moveTo>
                  <a:lnTo>
                    <a:pt x="1256" y="227"/>
                  </a:lnTo>
                  <a:lnTo>
                    <a:pt x="1172" y="238"/>
                  </a:lnTo>
                  <a:lnTo>
                    <a:pt x="1088" y="253"/>
                  </a:lnTo>
                  <a:lnTo>
                    <a:pt x="1007" y="276"/>
                  </a:lnTo>
                  <a:lnTo>
                    <a:pt x="927" y="304"/>
                  </a:lnTo>
                  <a:lnTo>
                    <a:pt x="852" y="338"/>
                  </a:lnTo>
                  <a:lnTo>
                    <a:pt x="780" y="377"/>
                  </a:lnTo>
                  <a:lnTo>
                    <a:pt x="710" y="421"/>
                  </a:lnTo>
                  <a:lnTo>
                    <a:pt x="644" y="470"/>
                  </a:lnTo>
                  <a:lnTo>
                    <a:pt x="582" y="523"/>
                  </a:lnTo>
                  <a:lnTo>
                    <a:pt x="524" y="581"/>
                  </a:lnTo>
                  <a:lnTo>
                    <a:pt x="470" y="644"/>
                  </a:lnTo>
                  <a:lnTo>
                    <a:pt x="421" y="709"/>
                  </a:lnTo>
                  <a:lnTo>
                    <a:pt x="378" y="779"/>
                  </a:lnTo>
                  <a:lnTo>
                    <a:pt x="339" y="851"/>
                  </a:lnTo>
                  <a:lnTo>
                    <a:pt x="305" y="927"/>
                  </a:lnTo>
                  <a:lnTo>
                    <a:pt x="277" y="1006"/>
                  </a:lnTo>
                  <a:lnTo>
                    <a:pt x="254" y="1087"/>
                  </a:lnTo>
                  <a:lnTo>
                    <a:pt x="238" y="1171"/>
                  </a:lnTo>
                  <a:lnTo>
                    <a:pt x="228" y="1257"/>
                  </a:lnTo>
                  <a:lnTo>
                    <a:pt x="225" y="1343"/>
                  </a:lnTo>
                  <a:lnTo>
                    <a:pt x="228" y="1431"/>
                  </a:lnTo>
                  <a:lnTo>
                    <a:pt x="238" y="1517"/>
                  </a:lnTo>
                  <a:lnTo>
                    <a:pt x="254" y="1601"/>
                  </a:lnTo>
                  <a:lnTo>
                    <a:pt x="277" y="1682"/>
                  </a:lnTo>
                  <a:lnTo>
                    <a:pt x="305" y="1761"/>
                  </a:lnTo>
                  <a:lnTo>
                    <a:pt x="339" y="1837"/>
                  </a:lnTo>
                  <a:lnTo>
                    <a:pt x="378" y="1909"/>
                  </a:lnTo>
                  <a:lnTo>
                    <a:pt x="421" y="1979"/>
                  </a:lnTo>
                  <a:lnTo>
                    <a:pt x="470" y="2044"/>
                  </a:lnTo>
                  <a:lnTo>
                    <a:pt x="524" y="2107"/>
                  </a:lnTo>
                  <a:lnTo>
                    <a:pt x="582" y="2165"/>
                  </a:lnTo>
                  <a:lnTo>
                    <a:pt x="644" y="2218"/>
                  </a:lnTo>
                  <a:lnTo>
                    <a:pt x="710" y="2267"/>
                  </a:lnTo>
                  <a:lnTo>
                    <a:pt x="780" y="2311"/>
                  </a:lnTo>
                  <a:lnTo>
                    <a:pt x="852" y="2350"/>
                  </a:lnTo>
                  <a:lnTo>
                    <a:pt x="927" y="2384"/>
                  </a:lnTo>
                  <a:lnTo>
                    <a:pt x="1007" y="2412"/>
                  </a:lnTo>
                  <a:lnTo>
                    <a:pt x="1088" y="2435"/>
                  </a:lnTo>
                  <a:lnTo>
                    <a:pt x="1172" y="2450"/>
                  </a:lnTo>
                  <a:lnTo>
                    <a:pt x="1256" y="2461"/>
                  </a:lnTo>
                  <a:lnTo>
                    <a:pt x="1344" y="2464"/>
                  </a:lnTo>
                  <a:lnTo>
                    <a:pt x="1432" y="2461"/>
                  </a:lnTo>
                  <a:lnTo>
                    <a:pt x="1517" y="2450"/>
                  </a:lnTo>
                  <a:lnTo>
                    <a:pt x="1601" y="2435"/>
                  </a:lnTo>
                  <a:lnTo>
                    <a:pt x="1682" y="2412"/>
                  </a:lnTo>
                  <a:lnTo>
                    <a:pt x="1762" y="2384"/>
                  </a:lnTo>
                  <a:lnTo>
                    <a:pt x="1836" y="2350"/>
                  </a:lnTo>
                  <a:lnTo>
                    <a:pt x="1909" y="2311"/>
                  </a:lnTo>
                  <a:lnTo>
                    <a:pt x="1979" y="2267"/>
                  </a:lnTo>
                  <a:lnTo>
                    <a:pt x="2045" y="2218"/>
                  </a:lnTo>
                  <a:lnTo>
                    <a:pt x="2107" y="2165"/>
                  </a:lnTo>
                  <a:lnTo>
                    <a:pt x="2164" y="2107"/>
                  </a:lnTo>
                  <a:lnTo>
                    <a:pt x="2219" y="2044"/>
                  </a:lnTo>
                  <a:lnTo>
                    <a:pt x="2268" y="1979"/>
                  </a:lnTo>
                  <a:lnTo>
                    <a:pt x="2311" y="1909"/>
                  </a:lnTo>
                  <a:lnTo>
                    <a:pt x="2350" y="1837"/>
                  </a:lnTo>
                  <a:lnTo>
                    <a:pt x="2384" y="1761"/>
                  </a:lnTo>
                  <a:lnTo>
                    <a:pt x="2412" y="1682"/>
                  </a:lnTo>
                  <a:lnTo>
                    <a:pt x="2435" y="1601"/>
                  </a:lnTo>
                  <a:lnTo>
                    <a:pt x="2451" y="1517"/>
                  </a:lnTo>
                  <a:lnTo>
                    <a:pt x="2461" y="1431"/>
                  </a:lnTo>
                  <a:lnTo>
                    <a:pt x="2464" y="1343"/>
                  </a:lnTo>
                  <a:lnTo>
                    <a:pt x="2461" y="1257"/>
                  </a:lnTo>
                  <a:lnTo>
                    <a:pt x="2451" y="1171"/>
                  </a:lnTo>
                  <a:lnTo>
                    <a:pt x="2435" y="1087"/>
                  </a:lnTo>
                  <a:lnTo>
                    <a:pt x="2412" y="1006"/>
                  </a:lnTo>
                  <a:lnTo>
                    <a:pt x="2384" y="927"/>
                  </a:lnTo>
                  <a:lnTo>
                    <a:pt x="2350" y="851"/>
                  </a:lnTo>
                  <a:lnTo>
                    <a:pt x="2311" y="779"/>
                  </a:lnTo>
                  <a:lnTo>
                    <a:pt x="2268" y="709"/>
                  </a:lnTo>
                  <a:lnTo>
                    <a:pt x="2219" y="644"/>
                  </a:lnTo>
                  <a:lnTo>
                    <a:pt x="2164" y="581"/>
                  </a:lnTo>
                  <a:lnTo>
                    <a:pt x="2107" y="523"/>
                  </a:lnTo>
                  <a:lnTo>
                    <a:pt x="2045" y="470"/>
                  </a:lnTo>
                  <a:lnTo>
                    <a:pt x="1979" y="421"/>
                  </a:lnTo>
                  <a:lnTo>
                    <a:pt x="1909" y="377"/>
                  </a:lnTo>
                  <a:lnTo>
                    <a:pt x="1836" y="338"/>
                  </a:lnTo>
                  <a:lnTo>
                    <a:pt x="1762" y="304"/>
                  </a:lnTo>
                  <a:lnTo>
                    <a:pt x="1682" y="276"/>
                  </a:lnTo>
                  <a:lnTo>
                    <a:pt x="1601" y="253"/>
                  </a:lnTo>
                  <a:lnTo>
                    <a:pt x="1517" y="238"/>
                  </a:lnTo>
                  <a:lnTo>
                    <a:pt x="1432" y="227"/>
                  </a:lnTo>
                  <a:lnTo>
                    <a:pt x="1344" y="224"/>
                  </a:lnTo>
                  <a:close/>
                  <a:moveTo>
                    <a:pt x="1344" y="0"/>
                  </a:moveTo>
                  <a:lnTo>
                    <a:pt x="1440" y="3"/>
                  </a:lnTo>
                  <a:lnTo>
                    <a:pt x="1535" y="13"/>
                  </a:lnTo>
                  <a:lnTo>
                    <a:pt x="1627" y="29"/>
                  </a:lnTo>
                  <a:lnTo>
                    <a:pt x="1717" y="52"/>
                  </a:lnTo>
                  <a:lnTo>
                    <a:pt x="1804" y="80"/>
                  </a:lnTo>
                  <a:lnTo>
                    <a:pt x="1889" y="115"/>
                  </a:lnTo>
                  <a:lnTo>
                    <a:pt x="1970" y="154"/>
                  </a:lnTo>
                  <a:lnTo>
                    <a:pt x="2048" y="199"/>
                  </a:lnTo>
                  <a:lnTo>
                    <a:pt x="2123" y="249"/>
                  </a:lnTo>
                  <a:lnTo>
                    <a:pt x="2195" y="303"/>
                  </a:lnTo>
                  <a:lnTo>
                    <a:pt x="2262" y="363"/>
                  </a:lnTo>
                  <a:lnTo>
                    <a:pt x="2326" y="426"/>
                  </a:lnTo>
                  <a:lnTo>
                    <a:pt x="2385" y="493"/>
                  </a:lnTo>
                  <a:lnTo>
                    <a:pt x="2439" y="565"/>
                  </a:lnTo>
                  <a:lnTo>
                    <a:pt x="2489" y="640"/>
                  </a:lnTo>
                  <a:lnTo>
                    <a:pt x="2535" y="718"/>
                  </a:lnTo>
                  <a:lnTo>
                    <a:pt x="2574" y="800"/>
                  </a:lnTo>
                  <a:lnTo>
                    <a:pt x="2608" y="884"/>
                  </a:lnTo>
                  <a:lnTo>
                    <a:pt x="2636" y="972"/>
                  </a:lnTo>
                  <a:lnTo>
                    <a:pt x="2659" y="1062"/>
                  </a:lnTo>
                  <a:lnTo>
                    <a:pt x="2675" y="1153"/>
                  </a:lnTo>
                  <a:lnTo>
                    <a:pt x="2685" y="1248"/>
                  </a:lnTo>
                  <a:lnTo>
                    <a:pt x="2689" y="1343"/>
                  </a:lnTo>
                  <a:lnTo>
                    <a:pt x="2686" y="1435"/>
                  </a:lnTo>
                  <a:lnTo>
                    <a:pt x="2676" y="1525"/>
                  </a:lnTo>
                  <a:lnTo>
                    <a:pt x="2662" y="1612"/>
                  </a:lnTo>
                  <a:lnTo>
                    <a:pt x="2641" y="1698"/>
                  </a:lnTo>
                  <a:lnTo>
                    <a:pt x="2615" y="1781"/>
                  </a:lnTo>
                  <a:lnTo>
                    <a:pt x="2585" y="1863"/>
                  </a:lnTo>
                  <a:lnTo>
                    <a:pt x="2548" y="1941"/>
                  </a:lnTo>
                  <a:lnTo>
                    <a:pt x="2508" y="2016"/>
                  </a:lnTo>
                  <a:lnTo>
                    <a:pt x="2462" y="2088"/>
                  </a:lnTo>
                  <a:lnTo>
                    <a:pt x="2412" y="2158"/>
                  </a:lnTo>
                  <a:lnTo>
                    <a:pt x="2359" y="2224"/>
                  </a:lnTo>
                  <a:lnTo>
                    <a:pt x="2300" y="2286"/>
                  </a:lnTo>
                  <a:lnTo>
                    <a:pt x="2239" y="2345"/>
                  </a:lnTo>
                  <a:lnTo>
                    <a:pt x="2239" y="2347"/>
                  </a:lnTo>
                  <a:lnTo>
                    <a:pt x="2240" y="2349"/>
                  </a:lnTo>
                  <a:lnTo>
                    <a:pt x="2240" y="2352"/>
                  </a:lnTo>
                  <a:lnTo>
                    <a:pt x="2240" y="3472"/>
                  </a:lnTo>
                  <a:lnTo>
                    <a:pt x="2237" y="3497"/>
                  </a:lnTo>
                  <a:lnTo>
                    <a:pt x="2230" y="3520"/>
                  </a:lnTo>
                  <a:lnTo>
                    <a:pt x="2218" y="3541"/>
                  </a:lnTo>
                  <a:lnTo>
                    <a:pt x="2200" y="3558"/>
                  </a:lnTo>
                  <a:lnTo>
                    <a:pt x="2180" y="3572"/>
                  </a:lnTo>
                  <a:lnTo>
                    <a:pt x="2155" y="3581"/>
                  </a:lnTo>
                  <a:lnTo>
                    <a:pt x="2129" y="3584"/>
                  </a:lnTo>
                  <a:lnTo>
                    <a:pt x="2106" y="3582"/>
                  </a:lnTo>
                  <a:lnTo>
                    <a:pt x="2084" y="3574"/>
                  </a:lnTo>
                  <a:lnTo>
                    <a:pt x="2063" y="3563"/>
                  </a:lnTo>
                  <a:lnTo>
                    <a:pt x="1344" y="3050"/>
                  </a:lnTo>
                  <a:lnTo>
                    <a:pt x="625" y="3563"/>
                  </a:lnTo>
                  <a:lnTo>
                    <a:pt x="604" y="3575"/>
                  </a:lnTo>
                  <a:lnTo>
                    <a:pt x="581" y="3582"/>
                  </a:lnTo>
                  <a:lnTo>
                    <a:pt x="556" y="3584"/>
                  </a:lnTo>
                  <a:lnTo>
                    <a:pt x="532" y="3581"/>
                  </a:lnTo>
                  <a:lnTo>
                    <a:pt x="509" y="3572"/>
                  </a:lnTo>
                  <a:lnTo>
                    <a:pt x="489" y="3558"/>
                  </a:lnTo>
                  <a:lnTo>
                    <a:pt x="471" y="3541"/>
                  </a:lnTo>
                  <a:lnTo>
                    <a:pt x="459" y="3520"/>
                  </a:lnTo>
                  <a:lnTo>
                    <a:pt x="452" y="3497"/>
                  </a:lnTo>
                  <a:lnTo>
                    <a:pt x="448" y="3472"/>
                  </a:lnTo>
                  <a:lnTo>
                    <a:pt x="448" y="2352"/>
                  </a:lnTo>
                  <a:lnTo>
                    <a:pt x="448" y="2349"/>
                  </a:lnTo>
                  <a:lnTo>
                    <a:pt x="450" y="2347"/>
                  </a:lnTo>
                  <a:lnTo>
                    <a:pt x="450" y="2345"/>
                  </a:lnTo>
                  <a:lnTo>
                    <a:pt x="389" y="2286"/>
                  </a:lnTo>
                  <a:lnTo>
                    <a:pt x="330" y="2224"/>
                  </a:lnTo>
                  <a:lnTo>
                    <a:pt x="277" y="2158"/>
                  </a:lnTo>
                  <a:lnTo>
                    <a:pt x="227" y="2088"/>
                  </a:lnTo>
                  <a:lnTo>
                    <a:pt x="181" y="2016"/>
                  </a:lnTo>
                  <a:lnTo>
                    <a:pt x="141" y="1941"/>
                  </a:lnTo>
                  <a:lnTo>
                    <a:pt x="104" y="1863"/>
                  </a:lnTo>
                  <a:lnTo>
                    <a:pt x="74" y="1781"/>
                  </a:lnTo>
                  <a:lnTo>
                    <a:pt x="48" y="1698"/>
                  </a:lnTo>
                  <a:lnTo>
                    <a:pt x="27" y="1612"/>
                  </a:lnTo>
                  <a:lnTo>
                    <a:pt x="13" y="1525"/>
                  </a:lnTo>
                  <a:lnTo>
                    <a:pt x="3" y="1435"/>
                  </a:lnTo>
                  <a:lnTo>
                    <a:pt x="0" y="1343"/>
                  </a:lnTo>
                  <a:lnTo>
                    <a:pt x="4" y="1248"/>
                  </a:lnTo>
                  <a:lnTo>
                    <a:pt x="14" y="1153"/>
                  </a:lnTo>
                  <a:lnTo>
                    <a:pt x="30" y="1062"/>
                  </a:lnTo>
                  <a:lnTo>
                    <a:pt x="53" y="972"/>
                  </a:lnTo>
                  <a:lnTo>
                    <a:pt x="81" y="884"/>
                  </a:lnTo>
                  <a:lnTo>
                    <a:pt x="115" y="800"/>
                  </a:lnTo>
                  <a:lnTo>
                    <a:pt x="154" y="718"/>
                  </a:lnTo>
                  <a:lnTo>
                    <a:pt x="200" y="640"/>
                  </a:lnTo>
                  <a:lnTo>
                    <a:pt x="250" y="565"/>
                  </a:lnTo>
                  <a:lnTo>
                    <a:pt x="304" y="493"/>
                  </a:lnTo>
                  <a:lnTo>
                    <a:pt x="363" y="426"/>
                  </a:lnTo>
                  <a:lnTo>
                    <a:pt x="427" y="363"/>
                  </a:lnTo>
                  <a:lnTo>
                    <a:pt x="494" y="303"/>
                  </a:lnTo>
                  <a:lnTo>
                    <a:pt x="566" y="249"/>
                  </a:lnTo>
                  <a:lnTo>
                    <a:pt x="641" y="199"/>
                  </a:lnTo>
                  <a:lnTo>
                    <a:pt x="719" y="154"/>
                  </a:lnTo>
                  <a:lnTo>
                    <a:pt x="800" y="115"/>
                  </a:lnTo>
                  <a:lnTo>
                    <a:pt x="885" y="80"/>
                  </a:lnTo>
                  <a:lnTo>
                    <a:pt x="972" y="52"/>
                  </a:lnTo>
                  <a:lnTo>
                    <a:pt x="1062" y="29"/>
                  </a:lnTo>
                  <a:lnTo>
                    <a:pt x="1154" y="13"/>
                  </a:lnTo>
                  <a:lnTo>
                    <a:pt x="1249" y="3"/>
                  </a:lnTo>
                  <a:lnTo>
                    <a:pt x="1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-704" y="2843"/>
              <a:ext cx="256" cy="256"/>
            </a:xfrm>
            <a:custGeom>
              <a:avLst/>
              <a:gdLst>
                <a:gd name="T0" fmla="*/ 761 w 1792"/>
                <a:gd name="T1" fmla="*/ 238 h 1794"/>
                <a:gd name="T2" fmla="*/ 576 w 1792"/>
                <a:gd name="T3" fmla="*/ 307 h 1794"/>
                <a:gd name="T4" fmla="*/ 422 w 1792"/>
                <a:gd name="T5" fmla="*/ 422 h 1794"/>
                <a:gd name="T6" fmla="*/ 306 w 1792"/>
                <a:gd name="T7" fmla="*/ 577 h 1794"/>
                <a:gd name="T8" fmla="*/ 238 w 1792"/>
                <a:gd name="T9" fmla="*/ 762 h 1794"/>
                <a:gd name="T10" fmla="*/ 227 w 1792"/>
                <a:gd name="T11" fmla="*/ 966 h 1794"/>
                <a:gd name="T12" fmla="*/ 277 w 1792"/>
                <a:gd name="T13" fmla="*/ 1158 h 1794"/>
                <a:gd name="T14" fmla="*/ 378 w 1792"/>
                <a:gd name="T15" fmla="*/ 1324 h 1794"/>
                <a:gd name="T16" fmla="*/ 521 w 1792"/>
                <a:gd name="T17" fmla="*/ 1454 h 1794"/>
                <a:gd name="T18" fmla="*/ 697 w 1792"/>
                <a:gd name="T19" fmla="*/ 1538 h 1794"/>
                <a:gd name="T20" fmla="*/ 896 w 1792"/>
                <a:gd name="T21" fmla="*/ 1569 h 1794"/>
                <a:gd name="T22" fmla="*/ 1096 w 1792"/>
                <a:gd name="T23" fmla="*/ 1538 h 1794"/>
                <a:gd name="T24" fmla="*/ 1272 w 1792"/>
                <a:gd name="T25" fmla="*/ 1454 h 1794"/>
                <a:gd name="T26" fmla="*/ 1415 w 1792"/>
                <a:gd name="T27" fmla="*/ 1324 h 1794"/>
                <a:gd name="T28" fmla="*/ 1516 w 1792"/>
                <a:gd name="T29" fmla="*/ 1158 h 1794"/>
                <a:gd name="T30" fmla="*/ 1565 w 1792"/>
                <a:gd name="T31" fmla="*/ 966 h 1794"/>
                <a:gd name="T32" fmla="*/ 1555 w 1792"/>
                <a:gd name="T33" fmla="*/ 762 h 1794"/>
                <a:gd name="T34" fmla="*/ 1487 w 1792"/>
                <a:gd name="T35" fmla="*/ 577 h 1794"/>
                <a:gd name="T36" fmla="*/ 1371 w 1792"/>
                <a:gd name="T37" fmla="*/ 422 h 1794"/>
                <a:gd name="T38" fmla="*/ 1217 w 1792"/>
                <a:gd name="T39" fmla="*/ 307 h 1794"/>
                <a:gd name="T40" fmla="*/ 1032 w 1792"/>
                <a:gd name="T41" fmla="*/ 238 h 1794"/>
                <a:gd name="T42" fmla="*/ 896 w 1792"/>
                <a:gd name="T43" fmla="*/ 0 h 1794"/>
                <a:gd name="T44" fmla="*/ 1122 w 1792"/>
                <a:gd name="T45" fmla="*/ 30 h 1794"/>
                <a:gd name="T46" fmla="*/ 1328 w 1792"/>
                <a:gd name="T47" fmla="*/ 111 h 1794"/>
                <a:gd name="T48" fmla="*/ 1504 w 1792"/>
                <a:gd name="T49" fmla="*/ 238 h 1794"/>
                <a:gd name="T50" fmla="*/ 1645 w 1792"/>
                <a:gd name="T51" fmla="*/ 404 h 1794"/>
                <a:gd name="T52" fmla="*/ 1741 w 1792"/>
                <a:gd name="T53" fmla="*/ 600 h 1794"/>
                <a:gd name="T54" fmla="*/ 1789 w 1792"/>
                <a:gd name="T55" fmla="*/ 819 h 1794"/>
                <a:gd name="T56" fmla="*/ 1779 w 1792"/>
                <a:gd name="T57" fmla="*/ 1050 h 1794"/>
                <a:gd name="T58" fmla="*/ 1714 w 1792"/>
                <a:gd name="T59" fmla="*/ 1262 h 1794"/>
                <a:gd name="T60" fmla="*/ 1601 w 1792"/>
                <a:gd name="T61" fmla="*/ 1449 h 1794"/>
                <a:gd name="T62" fmla="*/ 1448 w 1792"/>
                <a:gd name="T63" fmla="*/ 1602 h 1794"/>
                <a:gd name="T64" fmla="*/ 1261 w 1792"/>
                <a:gd name="T65" fmla="*/ 1715 h 1794"/>
                <a:gd name="T66" fmla="*/ 1050 w 1792"/>
                <a:gd name="T67" fmla="*/ 1781 h 1794"/>
                <a:gd name="T68" fmla="*/ 819 w 1792"/>
                <a:gd name="T69" fmla="*/ 1789 h 1794"/>
                <a:gd name="T70" fmla="*/ 600 w 1792"/>
                <a:gd name="T71" fmla="*/ 1742 h 1794"/>
                <a:gd name="T72" fmla="*/ 403 w 1792"/>
                <a:gd name="T73" fmla="*/ 1645 h 1794"/>
                <a:gd name="T74" fmla="*/ 238 w 1792"/>
                <a:gd name="T75" fmla="*/ 1505 h 1794"/>
                <a:gd name="T76" fmla="*/ 111 w 1792"/>
                <a:gd name="T77" fmla="*/ 1328 h 1794"/>
                <a:gd name="T78" fmla="*/ 30 w 1792"/>
                <a:gd name="T79" fmla="*/ 1123 h 1794"/>
                <a:gd name="T80" fmla="*/ 0 w 1792"/>
                <a:gd name="T81" fmla="*/ 896 h 1794"/>
                <a:gd name="T82" fmla="*/ 30 w 1792"/>
                <a:gd name="T83" fmla="*/ 671 h 1794"/>
                <a:gd name="T84" fmla="*/ 111 w 1792"/>
                <a:gd name="T85" fmla="*/ 466 h 1794"/>
                <a:gd name="T86" fmla="*/ 238 w 1792"/>
                <a:gd name="T87" fmla="*/ 289 h 1794"/>
                <a:gd name="T88" fmla="*/ 403 w 1792"/>
                <a:gd name="T89" fmla="*/ 149 h 1794"/>
                <a:gd name="T90" fmla="*/ 600 w 1792"/>
                <a:gd name="T91" fmla="*/ 52 h 1794"/>
                <a:gd name="T92" fmla="*/ 819 w 1792"/>
                <a:gd name="T93" fmla="*/ 5 h 1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92" h="1794">
                  <a:moveTo>
                    <a:pt x="896" y="225"/>
                  </a:moveTo>
                  <a:lnTo>
                    <a:pt x="828" y="229"/>
                  </a:lnTo>
                  <a:lnTo>
                    <a:pt x="761" y="238"/>
                  </a:lnTo>
                  <a:lnTo>
                    <a:pt x="697" y="256"/>
                  </a:lnTo>
                  <a:lnTo>
                    <a:pt x="635" y="277"/>
                  </a:lnTo>
                  <a:lnTo>
                    <a:pt x="576" y="307"/>
                  </a:lnTo>
                  <a:lnTo>
                    <a:pt x="521" y="340"/>
                  </a:lnTo>
                  <a:lnTo>
                    <a:pt x="470" y="378"/>
                  </a:lnTo>
                  <a:lnTo>
                    <a:pt x="422" y="422"/>
                  </a:lnTo>
                  <a:lnTo>
                    <a:pt x="378" y="470"/>
                  </a:lnTo>
                  <a:lnTo>
                    <a:pt x="339" y="522"/>
                  </a:lnTo>
                  <a:lnTo>
                    <a:pt x="306" y="577"/>
                  </a:lnTo>
                  <a:lnTo>
                    <a:pt x="277" y="636"/>
                  </a:lnTo>
                  <a:lnTo>
                    <a:pt x="255" y="698"/>
                  </a:lnTo>
                  <a:lnTo>
                    <a:pt x="238" y="762"/>
                  </a:lnTo>
                  <a:lnTo>
                    <a:pt x="227" y="828"/>
                  </a:lnTo>
                  <a:lnTo>
                    <a:pt x="224" y="896"/>
                  </a:lnTo>
                  <a:lnTo>
                    <a:pt x="227" y="966"/>
                  </a:lnTo>
                  <a:lnTo>
                    <a:pt x="238" y="1032"/>
                  </a:lnTo>
                  <a:lnTo>
                    <a:pt x="255" y="1096"/>
                  </a:lnTo>
                  <a:lnTo>
                    <a:pt x="277" y="1158"/>
                  </a:lnTo>
                  <a:lnTo>
                    <a:pt x="306" y="1217"/>
                  </a:lnTo>
                  <a:lnTo>
                    <a:pt x="339" y="1272"/>
                  </a:lnTo>
                  <a:lnTo>
                    <a:pt x="378" y="1324"/>
                  </a:lnTo>
                  <a:lnTo>
                    <a:pt x="422" y="1372"/>
                  </a:lnTo>
                  <a:lnTo>
                    <a:pt x="470" y="1416"/>
                  </a:lnTo>
                  <a:lnTo>
                    <a:pt x="521" y="1454"/>
                  </a:lnTo>
                  <a:lnTo>
                    <a:pt x="576" y="1487"/>
                  </a:lnTo>
                  <a:lnTo>
                    <a:pt x="635" y="1517"/>
                  </a:lnTo>
                  <a:lnTo>
                    <a:pt x="697" y="1538"/>
                  </a:lnTo>
                  <a:lnTo>
                    <a:pt x="761" y="1556"/>
                  </a:lnTo>
                  <a:lnTo>
                    <a:pt x="828" y="1565"/>
                  </a:lnTo>
                  <a:lnTo>
                    <a:pt x="896" y="1569"/>
                  </a:lnTo>
                  <a:lnTo>
                    <a:pt x="965" y="1565"/>
                  </a:lnTo>
                  <a:lnTo>
                    <a:pt x="1032" y="1556"/>
                  </a:lnTo>
                  <a:lnTo>
                    <a:pt x="1096" y="1538"/>
                  </a:lnTo>
                  <a:lnTo>
                    <a:pt x="1158" y="1517"/>
                  </a:lnTo>
                  <a:lnTo>
                    <a:pt x="1217" y="1487"/>
                  </a:lnTo>
                  <a:lnTo>
                    <a:pt x="1272" y="1454"/>
                  </a:lnTo>
                  <a:lnTo>
                    <a:pt x="1323" y="1416"/>
                  </a:lnTo>
                  <a:lnTo>
                    <a:pt x="1371" y="1372"/>
                  </a:lnTo>
                  <a:lnTo>
                    <a:pt x="1415" y="1324"/>
                  </a:lnTo>
                  <a:lnTo>
                    <a:pt x="1454" y="1272"/>
                  </a:lnTo>
                  <a:lnTo>
                    <a:pt x="1487" y="1217"/>
                  </a:lnTo>
                  <a:lnTo>
                    <a:pt x="1516" y="1158"/>
                  </a:lnTo>
                  <a:lnTo>
                    <a:pt x="1538" y="1096"/>
                  </a:lnTo>
                  <a:lnTo>
                    <a:pt x="1555" y="1032"/>
                  </a:lnTo>
                  <a:lnTo>
                    <a:pt x="1565" y="966"/>
                  </a:lnTo>
                  <a:lnTo>
                    <a:pt x="1569" y="896"/>
                  </a:lnTo>
                  <a:lnTo>
                    <a:pt x="1565" y="828"/>
                  </a:lnTo>
                  <a:lnTo>
                    <a:pt x="1555" y="762"/>
                  </a:lnTo>
                  <a:lnTo>
                    <a:pt x="1538" y="698"/>
                  </a:lnTo>
                  <a:lnTo>
                    <a:pt x="1516" y="636"/>
                  </a:lnTo>
                  <a:lnTo>
                    <a:pt x="1487" y="577"/>
                  </a:lnTo>
                  <a:lnTo>
                    <a:pt x="1454" y="522"/>
                  </a:lnTo>
                  <a:lnTo>
                    <a:pt x="1415" y="470"/>
                  </a:lnTo>
                  <a:lnTo>
                    <a:pt x="1371" y="422"/>
                  </a:lnTo>
                  <a:lnTo>
                    <a:pt x="1323" y="378"/>
                  </a:lnTo>
                  <a:lnTo>
                    <a:pt x="1272" y="340"/>
                  </a:lnTo>
                  <a:lnTo>
                    <a:pt x="1217" y="307"/>
                  </a:lnTo>
                  <a:lnTo>
                    <a:pt x="1158" y="277"/>
                  </a:lnTo>
                  <a:lnTo>
                    <a:pt x="1096" y="256"/>
                  </a:lnTo>
                  <a:lnTo>
                    <a:pt x="1032" y="238"/>
                  </a:lnTo>
                  <a:lnTo>
                    <a:pt x="965" y="229"/>
                  </a:lnTo>
                  <a:lnTo>
                    <a:pt x="896" y="225"/>
                  </a:lnTo>
                  <a:close/>
                  <a:moveTo>
                    <a:pt x="896" y="0"/>
                  </a:moveTo>
                  <a:lnTo>
                    <a:pt x="974" y="5"/>
                  </a:lnTo>
                  <a:lnTo>
                    <a:pt x="1050" y="13"/>
                  </a:lnTo>
                  <a:lnTo>
                    <a:pt x="1122" y="30"/>
                  </a:lnTo>
                  <a:lnTo>
                    <a:pt x="1193" y="52"/>
                  </a:lnTo>
                  <a:lnTo>
                    <a:pt x="1261" y="79"/>
                  </a:lnTo>
                  <a:lnTo>
                    <a:pt x="1328" y="111"/>
                  </a:lnTo>
                  <a:lnTo>
                    <a:pt x="1390" y="149"/>
                  </a:lnTo>
                  <a:lnTo>
                    <a:pt x="1448" y="192"/>
                  </a:lnTo>
                  <a:lnTo>
                    <a:pt x="1504" y="238"/>
                  </a:lnTo>
                  <a:lnTo>
                    <a:pt x="1555" y="289"/>
                  </a:lnTo>
                  <a:lnTo>
                    <a:pt x="1601" y="345"/>
                  </a:lnTo>
                  <a:lnTo>
                    <a:pt x="1645" y="404"/>
                  </a:lnTo>
                  <a:lnTo>
                    <a:pt x="1682" y="466"/>
                  </a:lnTo>
                  <a:lnTo>
                    <a:pt x="1714" y="532"/>
                  </a:lnTo>
                  <a:lnTo>
                    <a:pt x="1741" y="600"/>
                  </a:lnTo>
                  <a:lnTo>
                    <a:pt x="1763" y="671"/>
                  </a:lnTo>
                  <a:lnTo>
                    <a:pt x="1779" y="744"/>
                  </a:lnTo>
                  <a:lnTo>
                    <a:pt x="1789" y="819"/>
                  </a:lnTo>
                  <a:lnTo>
                    <a:pt x="1792" y="896"/>
                  </a:lnTo>
                  <a:lnTo>
                    <a:pt x="1789" y="975"/>
                  </a:lnTo>
                  <a:lnTo>
                    <a:pt x="1779" y="1050"/>
                  </a:lnTo>
                  <a:lnTo>
                    <a:pt x="1763" y="1123"/>
                  </a:lnTo>
                  <a:lnTo>
                    <a:pt x="1741" y="1194"/>
                  </a:lnTo>
                  <a:lnTo>
                    <a:pt x="1714" y="1262"/>
                  </a:lnTo>
                  <a:lnTo>
                    <a:pt x="1682" y="1328"/>
                  </a:lnTo>
                  <a:lnTo>
                    <a:pt x="1645" y="1390"/>
                  </a:lnTo>
                  <a:lnTo>
                    <a:pt x="1601" y="1449"/>
                  </a:lnTo>
                  <a:lnTo>
                    <a:pt x="1555" y="1505"/>
                  </a:lnTo>
                  <a:lnTo>
                    <a:pt x="1504" y="1556"/>
                  </a:lnTo>
                  <a:lnTo>
                    <a:pt x="1448" y="1602"/>
                  </a:lnTo>
                  <a:lnTo>
                    <a:pt x="1390" y="1645"/>
                  </a:lnTo>
                  <a:lnTo>
                    <a:pt x="1328" y="1683"/>
                  </a:lnTo>
                  <a:lnTo>
                    <a:pt x="1261" y="1715"/>
                  </a:lnTo>
                  <a:lnTo>
                    <a:pt x="1193" y="1742"/>
                  </a:lnTo>
                  <a:lnTo>
                    <a:pt x="1122" y="1764"/>
                  </a:lnTo>
                  <a:lnTo>
                    <a:pt x="1050" y="1781"/>
                  </a:lnTo>
                  <a:lnTo>
                    <a:pt x="974" y="1789"/>
                  </a:lnTo>
                  <a:lnTo>
                    <a:pt x="896" y="1794"/>
                  </a:lnTo>
                  <a:lnTo>
                    <a:pt x="819" y="1789"/>
                  </a:lnTo>
                  <a:lnTo>
                    <a:pt x="743" y="1781"/>
                  </a:lnTo>
                  <a:lnTo>
                    <a:pt x="671" y="1764"/>
                  </a:lnTo>
                  <a:lnTo>
                    <a:pt x="600" y="1742"/>
                  </a:lnTo>
                  <a:lnTo>
                    <a:pt x="532" y="1715"/>
                  </a:lnTo>
                  <a:lnTo>
                    <a:pt x="465" y="1683"/>
                  </a:lnTo>
                  <a:lnTo>
                    <a:pt x="403" y="1645"/>
                  </a:lnTo>
                  <a:lnTo>
                    <a:pt x="345" y="1602"/>
                  </a:lnTo>
                  <a:lnTo>
                    <a:pt x="289" y="1556"/>
                  </a:lnTo>
                  <a:lnTo>
                    <a:pt x="238" y="1505"/>
                  </a:lnTo>
                  <a:lnTo>
                    <a:pt x="192" y="1449"/>
                  </a:lnTo>
                  <a:lnTo>
                    <a:pt x="148" y="1390"/>
                  </a:lnTo>
                  <a:lnTo>
                    <a:pt x="111" y="1328"/>
                  </a:lnTo>
                  <a:lnTo>
                    <a:pt x="79" y="1262"/>
                  </a:lnTo>
                  <a:lnTo>
                    <a:pt x="52" y="1194"/>
                  </a:lnTo>
                  <a:lnTo>
                    <a:pt x="30" y="1123"/>
                  </a:lnTo>
                  <a:lnTo>
                    <a:pt x="13" y="1050"/>
                  </a:lnTo>
                  <a:lnTo>
                    <a:pt x="4" y="975"/>
                  </a:lnTo>
                  <a:lnTo>
                    <a:pt x="0" y="896"/>
                  </a:lnTo>
                  <a:lnTo>
                    <a:pt x="4" y="819"/>
                  </a:lnTo>
                  <a:lnTo>
                    <a:pt x="13" y="744"/>
                  </a:lnTo>
                  <a:lnTo>
                    <a:pt x="30" y="671"/>
                  </a:lnTo>
                  <a:lnTo>
                    <a:pt x="52" y="600"/>
                  </a:lnTo>
                  <a:lnTo>
                    <a:pt x="79" y="532"/>
                  </a:lnTo>
                  <a:lnTo>
                    <a:pt x="111" y="466"/>
                  </a:lnTo>
                  <a:lnTo>
                    <a:pt x="148" y="404"/>
                  </a:lnTo>
                  <a:lnTo>
                    <a:pt x="192" y="345"/>
                  </a:lnTo>
                  <a:lnTo>
                    <a:pt x="238" y="289"/>
                  </a:lnTo>
                  <a:lnTo>
                    <a:pt x="289" y="238"/>
                  </a:lnTo>
                  <a:lnTo>
                    <a:pt x="345" y="192"/>
                  </a:lnTo>
                  <a:lnTo>
                    <a:pt x="403" y="149"/>
                  </a:lnTo>
                  <a:lnTo>
                    <a:pt x="465" y="111"/>
                  </a:lnTo>
                  <a:lnTo>
                    <a:pt x="532" y="79"/>
                  </a:lnTo>
                  <a:lnTo>
                    <a:pt x="600" y="52"/>
                  </a:lnTo>
                  <a:lnTo>
                    <a:pt x="671" y="30"/>
                  </a:lnTo>
                  <a:lnTo>
                    <a:pt x="743" y="13"/>
                  </a:lnTo>
                  <a:lnTo>
                    <a:pt x="819" y="5"/>
                  </a:lnTo>
                  <a:lnTo>
                    <a:pt x="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886416" y="3971949"/>
            <a:ext cx="6938010" cy="0"/>
          </a:xfrm>
          <a:prstGeom prst="line">
            <a:avLst/>
          </a:prstGeom>
          <a:ln w="28575" cap="rnd" cmpd="sng">
            <a:solidFill>
              <a:schemeClr val="bg1">
                <a:lumMod val="85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423027" y="2864510"/>
            <a:ext cx="6806569" cy="0"/>
          </a:xfrm>
          <a:prstGeom prst="line">
            <a:avLst/>
          </a:prstGeom>
          <a:ln w="28575" cap="rnd" cmpd="sng">
            <a:solidFill>
              <a:schemeClr val="bg1">
                <a:lumMod val="85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291602" y="1807865"/>
            <a:ext cx="6271822" cy="0"/>
          </a:xfrm>
          <a:prstGeom prst="line">
            <a:avLst/>
          </a:prstGeom>
          <a:ln w="28575" cap="rnd" cmpd="sng">
            <a:solidFill>
              <a:schemeClr val="bg1">
                <a:lumMod val="85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096374" y="1004278"/>
            <a:ext cx="775853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j-lt"/>
                <a:sym typeface="Helvetica Light"/>
              </a:rPr>
              <a:t>01</a:t>
            </a: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+mj-lt"/>
              <a:sym typeface="Helvetica Ligh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15711" y="2074268"/>
            <a:ext cx="780663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j-lt"/>
                <a:sym typeface="Helvetica Light"/>
              </a:rPr>
              <a:t>02</a:t>
            </a: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+mj-lt"/>
              <a:sym typeface="Helvetica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0793" y="3206249"/>
            <a:ext cx="780662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j-lt"/>
                <a:sym typeface="Helvetica Light"/>
              </a:rPr>
              <a:t>03</a:t>
            </a: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+mj-lt"/>
              <a:sym typeface="Helvetica Ligh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818127" y="1844240"/>
            <a:ext cx="54114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70000"/>
            </a:pPr>
            <a:r>
              <a:rPr lang="ru-RU" dirty="0"/>
              <a:t>Программа общего образования реализуется Организацией через организацию урочной и внеурочной деятельности в соответствии с санитарно-эпидемиологическими правилами и нормативами.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069420" y="2946302"/>
            <a:ext cx="6597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70000"/>
            </a:pPr>
            <a:r>
              <a:rPr lang="ru-RU" dirty="0"/>
              <a:t>Внеурочная деятельность направлена на достижение планируемых результатов освоения программы общего образования в соответствии с выбором участников образовательных отношений из перечня, предлагаемого Организацией.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729472" y="1233272"/>
            <a:ext cx="985567" cy="414045"/>
            <a:chOff x="-2113810" y="332656"/>
            <a:chExt cx="1442969" cy="666823"/>
          </a:xfrm>
        </p:grpSpPr>
        <p:sp>
          <p:nvSpPr>
            <p:cNvPr id="60" name="Овал 59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2" name="Freeform 18"/>
          <p:cNvSpPr>
            <a:spLocks noEditPoints="1"/>
          </p:cNvSpPr>
          <p:nvPr/>
        </p:nvSpPr>
        <p:spPr bwMode="auto">
          <a:xfrm>
            <a:off x="2885570" y="1305578"/>
            <a:ext cx="273390" cy="273390"/>
          </a:xfrm>
          <a:custGeom>
            <a:avLst/>
            <a:gdLst>
              <a:gd name="T0" fmla="*/ 850 w 3585"/>
              <a:gd name="T1" fmla="*/ 3361 h 3585"/>
              <a:gd name="T2" fmla="*/ 1013 w 3585"/>
              <a:gd name="T3" fmla="*/ 3207 h 3585"/>
              <a:gd name="T4" fmla="*/ 2094 w 3585"/>
              <a:gd name="T5" fmla="*/ 857 h 3585"/>
              <a:gd name="T6" fmla="*/ 2739 w 3585"/>
              <a:gd name="T7" fmla="*/ 270 h 3585"/>
              <a:gd name="T8" fmla="*/ 2647 w 3585"/>
              <a:gd name="T9" fmla="*/ 304 h 3585"/>
              <a:gd name="T10" fmla="*/ 3297 w 3585"/>
              <a:gd name="T11" fmla="*/ 917 h 3585"/>
              <a:gd name="T12" fmla="*/ 3308 w 3585"/>
              <a:gd name="T13" fmla="*/ 821 h 3585"/>
              <a:gd name="T14" fmla="*/ 2786 w 3585"/>
              <a:gd name="T15" fmla="*/ 287 h 3585"/>
              <a:gd name="T16" fmla="*/ 2761 w 3585"/>
              <a:gd name="T17" fmla="*/ 2 h 3585"/>
              <a:gd name="T18" fmla="*/ 2886 w 3585"/>
              <a:gd name="T19" fmla="*/ 65 h 3585"/>
              <a:gd name="T20" fmla="*/ 3574 w 3585"/>
              <a:gd name="T21" fmla="*/ 790 h 3585"/>
              <a:gd name="T22" fmla="*/ 3574 w 3585"/>
              <a:gd name="T23" fmla="*/ 926 h 3585"/>
              <a:gd name="T24" fmla="*/ 3517 w 3585"/>
              <a:gd name="T25" fmla="*/ 1019 h 3585"/>
              <a:gd name="T26" fmla="*/ 3468 w 3585"/>
              <a:gd name="T27" fmla="*/ 1067 h 3585"/>
              <a:gd name="T28" fmla="*/ 3362 w 3585"/>
              <a:gd name="T29" fmla="*/ 1173 h 3585"/>
              <a:gd name="T30" fmla="*/ 3209 w 3585"/>
              <a:gd name="T31" fmla="*/ 1326 h 3585"/>
              <a:gd name="T32" fmla="*/ 3016 w 3585"/>
              <a:gd name="T33" fmla="*/ 1520 h 3585"/>
              <a:gd name="T34" fmla="*/ 2794 w 3585"/>
              <a:gd name="T35" fmla="*/ 1741 h 3585"/>
              <a:gd name="T36" fmla="*/ 2551 w 3585"/>
              <a:gd name="T37" fmla="*/ 1984 h 3585"/>
              <a:gd name="T38" fmla="*/ 2298 w 3585"/>
              <a:gd name="T39" fmla="*/ 2238 h 3585"/>
              <a:gd name="T40" fmla="*/ 2043 w 3585"/>
              <a:gd name="T41" fmla="*/ 2493 h 3585"/>
              <a:gd name="T42" fmla="*/ 1796 w 3585"/>
              <a:gd name="T43" fmla="*/ 2740 h 3585"/>
              <a:gd name="T44" fmla="*/ 1565 w 3585"/>
              <a:gd name="T45" fmla="*/ 2970 h 3585"/>
              <a:gd name="T46" fmla="*/ 1360 w 3585"/>
              <a:gd name="T47" fmla="*/ 3175 h 3585"/>
              <a:gd name="T48" fmla="*/ 1191 w 3585"/>
              <a:gd name="T49" fmla="*/ 3344 h 3585"/>
              <a:gd name="T50" fmla="*/ 1067 w 3585"/>
              <a:gd name="T51" fmla="*/ 3468 h 3585"/>
              <a:gd name="T52" fmla="*/ 997 w 3585"/>
              <a:gd name="T53" fmla="*/ 3539 h 3585"/>
              <a:gd name="T54" fmla="*/ 951 w 3585"/>
              <a:gd name="T55" fmla="*/ 3574 h 3585"/>
              <a:gd name="T56" fmla="*/ 899 w 3585"/>
              <a:gd name="T57" fmla="*/ 3585 h 3585"/>
              <a:gd name="T58" fmla="*/ 63 w 3585"/>
              <a:gd name="T59" fmla="*/ 3574 h 3585"/>
              <a:gd name="T60" fmla="*/ 3 w 3585"/>
              <a:gd name="T61" fmla="*/ 3499 h 3585"/>
              <a:gd name="T62" fmla="*/ 1 w 3585"/>
              <a:gd name="T63" fmla="*/ 2677 h 3585"/>
              <a:gd name="T64" fmla="*/ 22 w 3585"/>
              <a:gd name="T65" fmla="*/ 2616 h 3585"/>
              <a:gd name="T66" fmla="*/ 57 w 3585"/>
              <a:gd name="T67" fmla="*/ 2577 h 3585"/>
              <a:gd name="T68" fmla="*/ 142 w 3585"/>
              <a:gd name="T69" fmla="*/ 2493 h 3585"/>
              <a:gd name="T70" fmla="*/ 278 w 3585"/>
              <a:gd name="T71" fmla="*/ 2357 h 3585"/>
              <a:gd name="T72" fmla="*/ 457 w 3585"/>
              <a:gd name="T73" fmla="*/ 2178 h 3585"/>
              <a:gd name="T74" fmla="*/ 668 w 3585"/>
              <a:gd name="T75" fmla="*/ 1966 h 3585"/>
              <a:gd name="T76" fmla="*/ 903 w 3585"/>
              <a:gd name="T77" fmla="*/ 1730 h 3585"/>
              <a:gd name="T78" fmla="*/ 1154 w 3585"/>
              <a:gd name="T79" fmla="*/ 1480 h 3585"/>
              <a:gd name="T80" fmla="*/ 1410 w 3585"/>
              <a:gd name="T81" fmla="*/ 1224 h 3585"/>
              <a:gd name="T82" fmla="*/ 1661 w 3585"/>
              <a:gd name="T83" fmla="*/ 972 h 3585"/>
              <a:gd name="T84" fmla="*/ 1899 w 3585"/>
              <a:gd name="T85" fmla="*/ 734 h 3585"/>
              <a:gd name="T86" fmla="*/ 2116 w 3585"/>
              <a:gd name="T87" fmla="*/ 518 h 3585"/>
              <a:gd name="T88" fmla="*/ 2300 w 3585"/>
              <a:gd name="T89" fmla="*/ 334 h 3585"/>
              <a:gd name="T90" fmla="*/ 2443 w 3585"/>
              <a:gd name="T91" fmla="*/ 191 h 3585"/>
              <a:gd name="T92" fmla="*/ 2536 w 3585"/>
              <a:gd name="T93" fmla="*/ 98 h 3585"/>
              <a:gd name="T94" fmla="*/ 2569 w 3585"/>
              <a:gd name="T95" fmla="*/ 65 h 3585"/>
              <a:gd name="T96" fmla="*/ 2693 w 3585"/>
              <a:gd name="T97" fmla="*/ 2 h 3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85" h="3585">
                <a:moveTo>
                  <a:pt x="224" y="2735"/>
                </a:moveTo>
                <a:lnTo>
                  <a:pt x="224" y="3248"/>
                </a:lnTo>
                <a:lnTo>
                  <a:pt x="336" y="3361"/>
                </a:lnTo>
                <a:lnTo>
                  <a:pt x="850" y="3361"/>
                </a:lnTo>
                <a:lnTo>
                  <a:pt x="224" y="2735"/>
                </a:lnTo>
                <a:close/>
                <a:moveTo>
                  <a:pt x="1935" y="1016"/>
                </a:moveTo>
                <a:lnTo>
                  <a:pt x="378" y="2572"/>
                </a:lnTo>
                <a:lnTo>
                  <a:pt x="1013" y="3207"/>
                </a:lnTo>
                <a:lnTo>
                  <a:pt x="2569" y="1650"/>
                </a:lnTo>
                <a:lnTo>
                  <a:pt x="1935" y="1016"/>
                </a:lnTo>
                <a:close/>
                <a:moveTo>
                  <a:pt x="2251" y="700"/>
                </a:moveTo>
                <a:lnTo>
                  <a:pt x="2094" y="857"/>
                </a:lnTo>
                <a:lnTo>
                  <a:pt x="2727" y="1491"/>
                </a:lnTo>
                <a:lnTo>
                  <a:pt x="2886" y="1333"/>
                </a:lnTo>
                <a:lnTo>
                  <a:pt x="2251" y="700"/>
                </a:lnTo>
                <a:close/>
                <a:moveTo>
                  <a:pt x="2739" y="270"/>
                </a:moveTo>
                <a:lnTo>
                  <a:pt x="2715" y="270"/>
                </a:lnTo>
                <a:lnTo>
                  <a:pt x="2690" y="276"/>
                </a:lnTo>
                <a:lnTo>
                  <a:pt x="2668" y="287"/>
                </a:lnTo>
                <a:lnTo>
                  <a:pt x="2647" y="304"/>
                </a:lnTo>
                <a:lnTo>
                  <a:pt x="2410" y="541"/>
                </a:lnTo>
                <a:lnTo>
                  <a:pt x="3043" y="1174"/>
                </a:lnTo>
                <a:lnTo>
                  <a:pt x="3282" y="937"/>
                </a:lnTo>
                <a:lnTo>
                  <a:pt x="3297" y="917"/>
                </a:lnTo>
                <a:lnTo>
                  <a:pt x="3308" y="894"/>
                </a:lnTo>
                <a:lnTo>
                  <a:pt x="3314" y="870"/>
                </a:lnTo>
                <a:lnTo>
                  <a:pt x="3314" y="845"/>
                </a:lnTo>
                <a:lnTo>
                  <a:pt x="3308" y="821"/>
                </a:lnTo>
                <a:lnTo>
                  <a:pt x="3297" y="799"/>
                </a:lnTo>
                <a:lnTo>
                  <a:pt x="3282" y="778"/>
                </a:lnTo>
                <a:lnTo>
                  <a:pt x="2806" y="302"/>
                </a:lnTo>
                <a:lnTo>
                  <a:pt x="2786" y="287"/>
                </a:lnTo>
                <a:lnTo>
                  <a:pt x="2763" y="276"/>
                </a:lnTo>
                <a:lnTo>
                  <a:pt x="2739" y="270"/>
                </a:lnTo>
                <a:close/>
                <a:moveTo>
                  <a:pt x="2727" y="0"/>
                </a:moveTo>
                <a:lnTo>
                  <a:pt x="2761" y="2"/>
                </a:lnTo>
                <a:lnTo>
                  <a:pt x="2795" y="10"/>
                </a:lnTo>
                <a:lnTo>
                  <a:pt x="2827" y="23"/>
                </a:lnTo>
                <a:lnTo>
                  <a:pt x="2857" y="42"/>
                </a:lnTo>
                <a:lnTo>
                  <a:pt x="2886" y="65"/>
                </a:lnTo>
                <a:lnTo>
                  <a:pt x="3519" y="700"/>
                </a:lnTo>
                <a:lnTo>
                  <a:pt x="3543" y="727"/>
                </a:lnTo>
                <a:lnTo>
                  <a:pt x="3561" y="757"/>
                </a:lnTo>
                <a:lnTo>
                  <a:pt x="3574" y="790"/>
                </a:lnTo>
                <a:lnTo>
                  <a:pt x="3582" y="823"/>
                </a:lnTo>
                <a:lnTo>
                  <a:pt x="3585" y="857"/>
                </a:lnTo>
                <a:lnTo>
                  <a:pt x="3582" y="892"/>
                </a:lnTo>
                <a:lnTo>
                  <a:pt x="3574" y="926"/>
                </a:lnTo>
                <a:lnTo>
                  <a:pt x="3561" y="958"/>
                </a:lnTo>
                <a:lnTo>
                  <a:pt x="3543" y="988"/>
                </a:lnTo>
                <a:lnTo>
                  <a:pt x="3519" y="1016"/>
                </a:lnTo>
                <a:lnTo>
                  <a:pt x="3517" y="1019"/>
                </a:lnTo>
                <a:lnTo>
                  <a:pt x="3510" y="1024"/>
                </a:lnTo>
                <a:lnTo>
                  <a:pt x="3500" y="1035"/>
                </a:lnTo>
                <a:lnTo>
                  <a:pt x="3486" y="1048"/>
                </a:lnTo>
                <a:lnTo>
                  <a:pt x="3468" y="1067"/>
                </a:lnTo>
                <a:lnTo>
                  <a:pt x="3447" y="1088"/>
                </a:lnTo>
                <a:lnTo>
                  <a:pt x="3422" y="1113"/>
                </a:lnTo>
                <a:lnTo>
                  <a:pt x="3393" y="1141"/>
                </a:lnTo>
                <a:lnTo>
                  <a:pt x="3362" y="1173"/>
                </a:lnTo>
                <a:lnTo>
                  <a:pt x="3328" y="1207"/>
                </a:lnTo>
                <a:lnTo>
                  <a:pt x="3290" y="1245"/>
                </a:lnTo>
                <a:lnTo>
                  <a:pt x="3251" y="1284"/>
                </a:lnTo>
                <a:lnTo>
                  <a:pt x="3209" y="1326"/>
                </a:lnTo>
                <a:lnTo>
                  <a:pt x="3164" y="1372"/>
                </a:lnTo>
                <a:lnTo>
                  <a:pt x="3116" y="1419"/>
                </a:lnTo>
                <a:lnTo>
                  <a:pt x="3067" y="1468"/>
                </a:lnTo>
                <a:lnTo>
                  <a:pt x="3016" y="1520"/>
                </a:lnTo>
                <a:lnTo>
                  <a:pt x="2963" y="1572"/>
                </a:lnTo>
                <a:lnTo>
                  <a:pt x="2908" y="1628"/>
                </a:lnTo>
                <a:lnTo>
                  <a:pt x="2851" y="1684"/>
                </a:lnTo>
                <a:lnTo>
                  <a:pt x="2794" y="1741"/>
                </a:lnTo>
                <a:lnTo>
                  <a:pt x="2735" y="1801"/>
                </a:lnTo>
                <a:lnTo>
                  <a:pt x="2674" y="1860"/>
                </a:lnTo>
                <a:lnTo>
                  <a:pt x="2613" y="1922"/>
                </a:lnTo>
                <a:lnTo>
                  <a:pt x="2551" y="1984"/>
                </a:lnTo>
                <a:lnTo>
                  <a:pt x="2489" y="2047"/>
                </a:lnTo>
                <a:lnTo>
                  <a:pt x="2426" y="2110"/>
                </a:lnTo>
                <a:lnTo>
                  <a:pt x="2362" y="2174"/>
                </a:lnTo>
                <a:lnTo>
                  <a:pt x="2298" y="2238"/>
                </a:lnTo>
                <a:lnTo>
                  <a:pt x="2234" y="2302"/>
                </a:lnTo>
                <a:lnTo>
                  <a:pt x="2170" y="2365"/>
                </a:lnTo>
                <a:lnTo>
                  <a:pt x="2107" y="2429"/>
                </a:lnTo>
                <a:lnTo>
                  <a:pt x="2043" y="2493"/>
                </a:lnTo>
                <a:lnTo>
                  <a:pt x="1980" y="2556"/>
                </a:lnTo>
                <a:lnTo>
                  <a:pt x="1918" y="2617"/>
                </a:lnTo>
                <a:lnTo>
                  <a:pt x="1856" y="2679"/>
                </a:lnTo>
                <a:lnTo>
                  <a:pt x="1796" y="2740"/>
                </a:lnTo>
                <a:lnTo>
                  <a:pt x="1736" y="2799"/>
                </a:lnTo>
                <a:lnTo>
                  <a:pt x="1678" y="2858"/>
                </a:lnTo>
                <a:lnTo>
                  <a:pt x="1620" y="2915"/>
                </a:lnTo>
                <a:lnTo>
                  <a:pt x="1565" y="2970"/>
                </a:lnTo>
                <a:lnTo>
                  <a:pt x="1511" y="3024"/>
                </a:lnTo>
                <a:lnTo>
                  <a:pt x="1459" y="3076"/>
                </a:lnTo>
                <a:lnTo>
                  <a:pt x="1409" y="3127"/>
                </a:lnTo>
                <a:lnTo>
                  <a:pt x="1360" y="3175"/>
                </a:lnTo>
                <a:lnTo>
                  <a:pt x="1315" y="3221"/>
                </a:lnTo>
                <a:lnTo>
                  <a:pt x="1271" y="3264"/>
                </a:lnTo>
                <a:lnTo>
                  <a:pt x="1230" y="3306"/>
                </a:lnTo>
                <a:lnTo>
                  <a:pt x="1191" y="3344"/>
                </a:lnTo>
                <a:lnTo>
                  <a:pt x="1156" y="3380"/>
                </a:lnTo>
                <a:lnTo>
                  <a:pt x="1123" y="3413"/>
                </a:lnTo>
                <a:lnTo>
                  <a:pt x="1093" y="3442"/>
                </a:lnTo>
                <a:lnTo>
                  <a:pt x="1067" y="3468"/>
                </a:lnTo>
                <a:lnTo>
                  <a:pt x="1045" y="3491"/>
                </a:lnTo>
                <a:lnTo>
                  <a:pt x="1025" y="3511"/>
                </a:lnTo>
                <a:lnTo>
                  <a:pt x="1008" y="3527"/>
                </a:lnTo>
                <a:lnTo>
                  <a:pt x="997" y="3539"/>
                </a:lnTo>
                <a:lnTo>
                  <a:pt x="988" y="3547"/>
                </a:lnTo>
                <a:lnTo>
                  <a:pt x="985" y="3551"/>
                </a:lnTo>
                <a:lnTo>
                  <a:pt x="967" y="3565"/>
                </a:lnTo>
                <a:lnTo>
                  <a:pt x="951" y="3574"/>
                </a:lnTo>
                <a:lnTo>
                  <a:pt x="934" y="3581"/>
                </a:lnTo>
                <a:lnTo>
                  <a:pt x="919" y="3584"/>
                </a:lnTo>
                <a:lnTo>
                  <a:pt x="907" y="3585"/>
                </a:lnTo>
                <a:lnTo>
                  <a:pt x="899" y="3585"/>
                </a:lnTo>
                <a:lnTo>
                  <a:pt x="897" y="3585"/>
                </a:lnTo>
                <a:lnTo>
                  <a:pt x="112" y="3585"/>
                </a:lnTo>
                <a:lnTo>
                  <a:pt x="87" y="3582"/>
                </a:lnTo>
                <a:lnTo>
                  <a:pt x="63" y="3574"/>
                </a:lnTo>
                <a:lnTo>
                  <a:pt x="42" y="3561"/>
                </a:lnTo>
                <a:lnTo>
                  <a:pt x="25" y="3543"/>
                </a:lnTo>
                <a:lnTo>
                  <a:pt x="12" y="3522"/>
                </a:lnTo>
                <a:lnTo>
                  <a:pt x="3" y="3499"/>
                </a:lnTo>
                <a:lnTo>
                  <a:pt x="0" y="3472"/>
                </a:lnTo>
                <a:lnTo>
                  <a:pt x="0" y="2689"/>
                </a:lnTo>
                <a:lnTo>
                  <a:pt x="0" y="2686"/>
                </a:lnTo>
                <a:lnTo>
                  <a:pt x="1" y="2677"/>
                </a:lnTo>
                <a:lnTo>
                  <a:pt x="3" y="2665"/>
                </a:lnTo>
                <a:lnTo>
                  <a:pt x="7" y="2649"/>
                </a:lnTo>
                <a:lnTo>
                  <a:pt x="13" y="2633"/>
                </a:lnTo>
                <a:lnTo>
                  <a:pt x="22" y="2616"/>
                </a:lnTo>
                <a:lnTo>
                  <a:pt x="34" y="2601"/>
                </a:lnTo>
                <a:lnTo>
                  <a:pt x="37" y="2596"/>
                </a:lnTo>
                <a:lnTo>
                  <a:pt x="46" y="2589"/>
                </a:lnTo>
                <a:lnTo>
                  <a:pt x="57" y="2577"/>
                </a:lnTo>
                <a:lnTo>
                  <a:pt x="74" y="2561"/>
                </a:lnTo>
                <a:lnTo>
                  <a:pt x="93" y="2541"/>
                </a:lnTo>
                <a:lnTo>
                  <a:pt x="116" y="2519"/>
                </a:lnTo>
                <a:lnTo>
                  <a:pt x="142" y="2493"/>
                </a:lnTo>
                <a:lnTo>
                  <a:pt x="171" y="2463"/>
                </a:lnTo>
                <a:lnTo>
                  <a:pt x="204" y="2431"/>
                </a:lnTo>
                <a:lnTo>
                  <a:pt x="239" y="2394"/>
                </a:lnTo>
                <a:lnTo>
                  <a:pt x="278" y="2357"/>
                </a:lnTo>
                <a:lnTo>
                  <a:pt x="319" y="2315"/>
                </a:lnTo>
                <a:lnTo>
                  <a:pt x="363" y="2272"/>
                </a:lnTo>
                <a:lnTo>
                  <a:pt x="408" y="2226"/>
                </a:lnTo>
                <a:lnTo>
                  <a:pt x="457" y="2178"/>
                </a:lnTo>
                <a:lnTo>
                  <a:pt x="506" y="2127"/>
                </a:lnTo>
                <a:lnTo>
                  <a:pt x="559" y="2076"/>
                </a:lnTo>
                <a:lnTo>
                  <a:pt x="612" y="2022"/>
                </a:lnTo>
                <a:lnTo>
                  <a:pt x="668" y="1966"/>
                </a:lnTo>
                <a:lnTo>
                  <a:pt x="726" y="1909"/>
                </a:lnTo>
                <a:lnTo>
                  <a:pt x="783" y="1851"/>
                </a:lnTo>
                <a:lnTo>
                  <a:pt x="844" y="1791"/>
                </a:lnTo>
                <a:lnTo>
                  <a:pt x="903" y="1730"/>
                </a:lnTo>
                <a:lnTo>
                  <a:pt x="965" y="1668"/>
                </a:lnTo>
                <a:lnTo>
                  <a:pt x="1028" y="1607"/>
                </a:lnTo>
                <a:lnTo>
                  <a:pt x="1091" y="1544"/>
                </a:lnTo>
                <a:lnTo>
                  <a:pt x="1154" y="1480"/>
                </a:lnTo>
                <a:lnTo>
                  <a:pt x="1218" y="1416"/>
                </a:lnTo>
                <a:lnTo>
                  <a:pt x="1282" y="1352"/>
                </a:lnTo>
                <a:lnTo>
                  <a:pt x="1346" y="1288"/>
                </a:lnTo>
                <a:lnTo>
                  <a:pt x="1410" y="1224"/>
                </a:lnTo>
                <a:lnTo>
                  <a:pt x="1474" y="1161"/>
                </a:lnTo>
                <a:lnTo>
                  <a:pt x="1537" y="1097"/>
                </a:lnTo>
                <a:lnTo>
                  <a:pt x="1599" y="1035"/>
                </a:lnTo>
                <a:lnTo>
                  <a:pt x="1661" y="972"/>
                </a:lnTo>
                <a:lnTo>
                  <a:pt x="1723" y="912"/>
                </a:lnTo>
                <a:lnTo>
                  <a:pt x="1783" y="851"/>
                </a:lnTo>
                <a:lnTo>
                  <a:pt x="1842" y="792"/>
                </a:lnTo>
                <a:lnTo>
                  <a:pt x="1899" y="734"/>
                </a:lnTo>
                <a:lnTo>
                  <a:pt x="1957" y="678"/>
                </a:lnTo>
                <a:lnTo>
                  <a:pt x="2011" y="622"/>
                </a:lnTo>
                <a:lnTo>
                  <a:pt x="2065" y="570"/>
                </a:lnTo>
                <a:lnTo>
                  <a:pt x="2116" y="518"/>
                </a:lnTo>
                <a:lnTo>
                  <a:pt x="2165" y="469"/>
                </a:lnTo>
                <a:lnTo>
                  <a:pt x="2213" y="422"/>
                </a:lnTo>
                <a:lnTo>
                  <a:pt x="2258" y="376"/>
                </a:lnTo>
                <a:lnTo>
                  <a:pt x="2300" y="334"/>
                </a:lnTo>
                <a:lnTo>
                  <a:pt x="2340" y="294"/>
                </a:lnTo>
                <a:lnTo>
                  <a:pt x="2377" y="257"/>
                </a:lnTo>
                <a:lnTo>
                  <a:pt x="2411" y="222"/>
                </a:lnTo>
                <a:lnTo>
                  <a:pt x="2443" y="191"/>
                </a:lnTo>
                <a:lnTo>
                  <a:pt x="2471" y="162"/>
                </a:lnTo>
                <a:lnTo>
                  <a:pt x="2496" y="138"/>
                </a:lnTo>
                <a:lnTo>
                  <a:pt x="2517" y="116"/>
                </a:lnTo>
                <a:lnTo>
                  <a:pt x="2536" y="98"/>
                </a:lnTo>
                <a:lnTo>
                  <a:pt x="2550" y="84"/>
                </a:lnTo>
                <a:lnTo>
                  <a:pt x="2560" y="74"/>
                </a:lnTo>
                <a:lnTo>
                  <a:pt x="2567" y="67"/>
                </a:lnTo>
                <a:lnTo>
                  <a:pt x="2569" y="65"/>
                </a:lnTo>
                <a:lnTo>
                  <a:pt x="2597" y="42"/>
                </a:lnTo>
                <a:lnTo>
                  <a:pt x="2626" y="23"/>
                </a:lnTo>
                <a:lnTo>
                  <a:pt x="2659" y="10"/>
                </a:lnTo>
                <a:lnTo>
                  <a:pt x="2693" y="2"/>
                </a:lnTo>
                <a:lnTo>
                  <a:pt x="272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Freeform 311">
            <a:extLst>
              <a:ext uri="{FF2B5EF4-FFF2-40B4-BE49-F238E27FC236}">
                <a16:creationId xmlns:a16="http://schemas.microsoft.com/office/drawing/2014/main" id="{616E0BED-129A-453A-9BCD-89A0B8004675}"/>
              </a:ext>
            </a:extLst>
          </p:cNvPr>
          <p:cNvSpPr/>
          <p:nvPr/>
        </p:nvSpPr>
        <p:spPr>
          <a:xfrm>
            <a:off x="1543321" y="3537802"/>
            <a:ext cx="257864" cy="248616"/>
          </a:xfrm>
          <a:custGeom>
            <a:avLst/>
            <a:gdLst/>
            <a:ahLst/>
            <a:cxnLst/>
            <a:rect l="l" t="t" r="r" b="b"/>
            <a:pathLst>
              <a:path w="540884" h="468766">
                <a:moveTo>
                  <a:pt x="45073" y="0"/>
                </a:moveTo>
                <a:lnTo>
                  <a:pt x="495810" y="0"/>
                </a:lnTo>
                <a:cubicBezTo>
                  <a:pt x="508206" y="0"/>
                  <a:pt x="518816" y="4413"/>
                  <a:pt x="527643" y="13241"/>
                </a:cubicBezTo>
                <a:cubicBezTo>
                  <a:pt x="536471" y="22067"/>
                  <a:pt x="540884" y="32678"/>
                  <a:pt x="540884" y="45074"/>
                </a:cubicBezTo>
                <a:lnTo>
                  <a:pt x="540884" y="351575"/>
                </a:lnTo>
                <a:cubicBezTo>
                  <a:pt x="540884" y="363970"/>
                  <a:pt x="536471" y="374581"/>
                  <a:pt x="527643" y="383408"/>
                </a:cubicBezTo>
                <a:cubicBezTo>
                  <a:pt x="518816" y="392235"/>
                  <a:pt x="508206" y="396648"/>
                  <a:pt x="495810" y="396648"/>
                </a:cubicBezTo>
                <a:lnTo>
                  <a:pt x="342560" y="396648"/>
                </a:lnTo>
                <a:cubicBezTo>
                  <a:pt x="342560" y="403597"/>
                  <a:pt x="344062" y="410875"/>
                  <a:pt x="347067" y="418481"/>
                </a:cubicBezTo>
                <a:cubicBezTo>
                  <a:pt x="350072" y="426087"/>
                  <a:pt x="353077" y="432754"/>
                  <a:pt x="356082" y="438482"/>
                </a:cubicBezTo>
                <a:cubicBezTo>
                  <a:pt x="359087" y="444210"/>
                  <a:pt x="360589" y="448295"/>
                  <a:pt x="360589" y="450737"/>
                </a:cubicBezTo>
                <a:cubicBezTo>
                  <a:pt x="360589" y="455620"/>
                  <a:pt x="358805" y="459845"/>
                  <a:pt x="355236" y="463414"/>
                </a:cubicBezTo>
                <a:cubicBezTo>
                  <a:pt x="351668" y="466982"/>
                  <a:pt x="347443" y="468766"/>
                  <a:pt x="342560" y="468766"/>
                </a:cubicBezTo>
                <a:lnTo>
                  <a:pt x="198324" y="468766"/>
                </a:lnTo>
                <a:cubicBezTo>
                  <a:pt x="193441" y="468766"/>
                  <a:pt x="189215" y="466982"/>
                  <a:pt x="185647" y="463414"/>
                </a:cubicBezTo>
                <a:cubicBezTo>
                  <a:pt x="182079" y="459845"/>
                  <a:pt x="180294" y="455620"/>
                  <a:pt x="180294" y="450737"/>
                </a:cubicBezTo>
                <a:cubicBezTo>
                  <a:pt x="180294" y="448107"/>
                  <a:pt x="181797" y="443976"/>
                  <a:pt x="184802" y="438342"/>
                </a:cubicBezTo>
                <a:cubicBezTo>
                  <a:pt x="187807" y="432707"/>
                  <a:pt x="190812" y="426134"/>
                  <a:pt x="193817" y="418622"/>
                </a:cubicBezTo>
                <a:cubicBezTo>
                  <a:pt x="196822" y="411110"/>
                  <a:pt x="198324" y="403785"/>
                  <a:pt x="198324" y="396648"/>
                </a:cubicBezTo>
                <a:lnTo>
                  <a:pt x="45073" y="396648"/>
                </a:lnTo>
                <a:cubicBezTo>
                  <a:pt x="32678" y="396648"/>
                  <a:pt x="22067" y="392235"/>
                  <a:pt x="13240" y="383408"/>
                </a:cubicBezTo>
                <a:cubicBezTo>
                  <a:pt x="4413" y="374581"/>
                  <a:pt x="0" y="363970"/>
                  <a:pt x="0" y="351575"/>
                </a:cubicBezTo>
                <a:lnTo>
                  <a:pt x="0" y="45074"/>
                </a:lnTo>
                <a:cubicBezTo>
                  <a:pt x="0" y="32678"/>
                  <a:pt x="4413" y="22067"/>
                  <a:pt x="13240" y="13241"/>
                </a:cubicBezTo>
                <a:cubicBezTo>
                  <a:pt x="22067" y="4413"/>
                  <a:pt x="32678" y="0"/>
                  <a:pt x="45073" y="0"/>
                </a:cubicBezTo>
                <a:close/>
                <a:moveTo>
                  <a:pt x="45073" y="36059"/>
                </a:moveTo>
                <a:cubicBezTo>
                  <a:pt x="42632" y="36059"/>
                  <a:pt x="40519" y="36951"/>
                  <a:pt x="38735" y="38735"/>
                </a:cubicBezTo>
                <a:cubicBezTo>
                  <a:pt x="36951" y="40519"/>
                  <a:pt x="36059" y="42632"/>
                  <a:pt x="36059" y="45074"/>
                </a:cubicBezTo>
                <a:lnTo>
                  <a:pt x="36059" y="279457"/>
                </a:lnTo>
                <a:cubicBezTo>
                  <a:pt x="36059" y="281898"/>
                  <a:pt x="36951" y="284011"/>
                  <a:pt x="38735" y="285795"/>
                </a:cubicBezTo>
                <a:cubicBezTo>
                  <a:pt x="40519" y="287579"/>
                  <a:pt x="42632" y="288471"/>
                  <a:pt x="45073" y="288471"/>
                </a:cubicBezTo>
                <a:lnTo>
                  <a:pt x="495810" y="288471"/>
                </a:lnTo>
                <a:cubicBezTo>
                  <a:pt x="498251" y="288471"/>
                  <a:pt x="500364" y="287579"/>
                  <a:pt x="502148" y="285795"/>
                </a:cubicBezTo>
                <a:cubicBezTo>
                  <a:pt x="503933" y="284011"/>
                  <a:pt x="504825" y="281898"/>
                  <a:pt x="504825" y="279457"/>
                </a:cubicBezTo>
                <a:lnTo>
                  <a:pt x="504825" y="45074"/>
                </a:lnTo>
                <a:cubicBezTo>
                  <a:pt x="504825" y="42632"/>
                  <a:pt x="503933" y="40519"/>
                  <a:pt x="502148" y="38735"/>
                </a:cubicBezTo>
                <a:cubicBezTo>
                  <a:pt x="500364" y="36951"/>
                  <a:pt x="498251" y="36059"/>
                  <a:pt x="495810" y="36059"/>
                </a:cubicBezTo>
                <a:lnTo>
                  <a:pt x="45073" y="3605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5178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4C61A-6290-40FB-B0E2-410D2591F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13" y="-34933"/>
            <a:ext cx="8275620" cy="72946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Структура основной образовательной программы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DD48DA-0777-46CE-9380-2D7A542B3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300" y="694343"/>
            <a:ext cx="4368800" cy="349267"/>
          </a:xfrm>
          <a:prstGeom prst="roundRect">
            <a:avLst>
              <a:gd name="adj" fmla="val 50000"/>
            </a:avLst>
          </a:prstGeom>
          <a:solidFill>
            <a:srgbClr val="0070C0"/>
          </a:solidFill>
        </p:spPr>
        <p:txBody>
          <a:bodyPr lIns="36000" tIns="0" rIns="36000" bIns="0" anchor="ctr">
            <a:normAutofit/>
          </a:bodyPr>
          <a:lstStyle/>
          <a:p>
            <a:pPr algn="ctr"/>
            <a:r>
              <a:rPr lang="ru-RU" spc="300" dirty="0">
                <a:solidFill>
                  <a:schemeClr val="bg1"/>
                </a:solidFill>
              </a:rPr>
              <a:t>В ДЕЙСТВУЮЩЕМ ФГОС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587B9FB-C377-401A-B4CC-66844FF2E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984" y="1064419"/>
            <a:ext cx="4519216" cy="485740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b="1" spc="300" dirty="0">
                <a:solidFill>
                  <a:srgbClr val="0070C0"/>
                </a:solidFill>
              </a:rPr>
              <a:t>1. Целевой раздел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1.1. Пояснительная записка;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1.2. Планируемые результаты освоения обучающимися основной образовательной программы;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1.3. Система оценки достижения планируемых результатов освоения основной образовательной программы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b="1" spc="300" dirty="0">
                <a:solidFill>
                  <a:srgbClr val="0070C0"/>
                </a:solidFill>
              </a:rPr>
              <a:t>2. Содержательный раздел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2.1. Программа формирования универсальных учебных действий у обучающихся на ступени общего образования;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2.2. Программы отдельных учебных предметов, курсов;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2.3. Программа воспитательной работы и социализации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2.4. Программа духовно-нравственного развития обучающихся на ступени общего образования;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2.5. Программа коррекционной работы;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b="1" spc="300" dirty="0">
                <a:solidFill>
                  <a:srgbClr val="0070C0"/>
                </a:solidFill>
              </a:rPr>
              <a:t>3. Организационный раздел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3.1. Учебный план общего образования;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3.2.Календарный учебный график и план внеурочной деятельности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/>
              <a:t>3.3. </a:t>
            </a:r>
            <a:r>
              <a:rPr lang="ru-RU" sz="1200" dirty="0"/>
              <a:t>Система условий реализации ООП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C0D4582-0C83-4E0C-BB81-FBEA824B2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78936" y="685387"/>
            <a:ext cx="3533992" cy="34926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lIns="36000" tIns="0" rIns="36000" bIns="0" anchor="ctr">
            <a:normAutofit/>
          </a:bodyPr>
          <a:lstStyle/>
          <a:p>
            <a:pPr algn="ctr"/>
            <a:r>
              <a:rPr lang="ru-RU" spc="300" dirty="0">
                <a:solidFill>
                  <a:schemeClr val="bg1"/>
                </a:solidFill>
              </a:rPr>
              <a:t>В ОБНОВЛЕННОМ ФГОС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E22E45F2-5B7B-4AE4-A4D6-F255EAEBBC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0399" y="1066403"/>
            <a:ext cx="3251201" cy="388659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b="1" spc="300" dirty="0">
                <a:solidFill>
                  <a:srgbClr val="00B0F0"/>
                </a:solidFill>
              </a:rPr>
              <a:t>1. Целевой раздел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1.1. Пояснительная записка +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1.2. Планируемые результаты +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1.3. Система оценки достижения +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b="1" spc="300" dirty="0">
                <a:solidFill>
                  <a:srgbClr val="00B0F0"/>
                </a:solidFill>
              </a:rPr>
              <a:t>2. Содержательный раздел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2.1. Рабочие программы предметов +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2.2. Программа формирования УУД +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2.3. </a:t>
            </a:r>
            <a:r>
              <a:rPr lang="ru-RU" sz="1200" b="1" u="sng" dirty="0"/>
              <a:t>Программа воспитания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2.4. Программа коррекционной работы (при наличии детей данной категории)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b="1" spc="300" dirty="0">
                <a:solidFill>
                  <a:srgbClr val="00B0F0"/>
                </a:solidFill>
              </a:rPr>
              <a:t>3. Организационный раздел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3.1. Учебный план +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3.2. </a:t>
            </a:r>
            <a:r>
              <a:rPr lang="ru-RU" sz="1200" b="1" dirty="0"/>
              <a:t>План внеурочной деятельности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3.3. </a:t>
            </a:r>
            <a:r>
              <a:rPr lang="ru-RU" sz="1200" b="1" u="sng" dirty="0"/>
              <a:t>Календарный учебный план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3.4. </a:t>
            </a:r>
            <a:r>
              <a:rPr lang="ru-RU" sz="1200" b="1" u="sng" dirty="0"/>
              <a:t>Характеристика условий реализации ООП </a:t>
            </a:r>
          </a:p>
        </p:txBody>
      </p:sp>
    </p:spTree>
    <p:extLst>
      <p:ext uri="{BB962C8B-B14F-4D97-AF65-F5344CB8AC3E}">
        <p14:creationId xmlns:p14="http://schemas.microsoft.com/office/powerpoint/2010/main" val="380501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0" y="0"/>
            <a:ext cx="2286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Арка 3"/>
          <p:cNvSpPr/>
          <p:nvPr/>
        </p:nvSpPr>
        <p:spPr>
          <a:xfrm rot="3647152" flipH="1">
            <a:off x="-60689" y="1813712"/>
            <a:ext cx="2243744" cy="2243744"/>
          </a:xfrm>
          <a:prstGeom prst="blockArc">
            <a:avLst>
              <a:gd name="adj1" fmla="val 9001329"/>
              <a:gd name="adj2" fmla="val 19902633"/>
              <a:gd name="adj3" fmla="val 31490"/>
            </a:avLst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361735" y="2676525"/>
            <a:ext cx="1675562" cy="2610963"/>
          </a:xfrm>
        </p:spPr>
        <p:txBody>
          <a:bodyPr anchor="ctr">
            <a:normAutofit/>
          </a:bodyPr>
          <a:lstStyle/>
          <a:p>
            <a:r>
              <a:rPr lang="ru-RU" sz="1200" dirty="0">
                <a:latin typeface="+mn-lt"/>
              </a:rPr>
              <a:t>В то же время предусматривает реализацию основной образовательной программы, разработанной с учетом специальных ФГОС и примерных адаптированных образовательных программ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520704"/>
              </p:ext>
            </p:extLst>
          </p:nvPr>
        </p:nvGraphicFramePr>
        <p:xfrm>
          <a:off x="613313" y="66675"/>
          <a:ext cx="5575466" cy="4827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вал 2"/>
          <p:cNvSpPr/>
          <p:nvPr/>
        </p:nvSpPr>
        <p:spPr>
          <a:xfrm>
            <a:off x="1571625" y="2859384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38575" y="1944984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838575" y="3792834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Group 33"/>
          <p:cNvGrpSpPr>
            <a:grpSpLocks noChangeAspect="1"/>
          </p:cNvGrpSpPr>
          <p:nvPr/>
        </p:nvGrpSpPr>
        <p:grpSpPr bwMode="auto">
          <a:xfrm>
            <a:off x="7582154" y="261930"/>
            <a:ext cx="884225" cy="823779"/>
            <a:chOff x="832" y="252"/>
            <a:chExt cx="4096" cy="3816"/>
          </a:xfrm>
          <a:solidFill>
            <a:schemeClr val="accent6"/>
          </a:solidFill>
        </p:grpSpPr>
        <p:sp>
          <p:nvSpPr>
            <p:cNvPr id="12" name="Freeform 35"/>
            <p:cNvSpPr>
              <a:spLocks noEditPoints="1"/>
            </p:cNvSpPr>
            <p:nvPr/>
          </p:nvSpPr>
          <p:spPr bwMode="auto">
            <a:xfrm>
              <a:off x="832" y="252"/>
              <a:ext cx="4096" cy="3816"/>
            </a:xfrm>
            <a:custGeom>
              <a:avLst/>
              <a:gdLst>
                <a:gd name="T0" fmla="*/ 1997 w 4096"/>
                <a:gd name="T1" fmla="*/ 123 h 3816"/>
                <a:gd name="T2" fmla="*/ 1902 w 4096"/>
                <a:gd name="T3" fmla="*/ 146 h 3816"/>
                <a:gd name="T4" fmla="*/ 1813 w 4096"/>
                <a:gd name="T5" fmla="*/ 191 h 3816"/>
                <a:gd name="T6" fmla="*/ 1739 w 4096"/>
                <a:gd name="T7" fmla="*/ 256 h 3816"/>
                <a:gd name="T8" fmla="*/ 1679 w 4096"/>
                <a:gd name="T9" fmla="*/ 338 h 3816"/>
                <a:gd name="T10" fmla="*/ 149 w 4096"/>
                <a:gd name="T11" fmla="*/ 3121 h 3816"/>
                <a:gd name="T12" fmla="*/ 123 w 4096"/>
                <a:gd name="T13" fmla="*/ 3224 h 3816"/>
                <a:gd name="T14" fmla="*/ 124 w 4096"/>
                <a:gd name="T15" fmla="*/ 3333 h 3816"/>
                <a:gd name="T16" fmla="*/ 153 w 4096"/>
                <a:gd name="T17" fmla="*/ 3440 h 3816"/>
                <a:gd name="T18" fmla="*/ 207 w 4096"/>
                <a:gd name="T19" fmla="*/ 3533 h 3816"/>
                <a:gd name="T20" fmla="*/ 283 w 4096"/>
                <a:gd name="T21" fmla="*/ 3609 h 3816"/>
                <a:gd name="T22" fmla="*/ 376 w 4096"/>
                <a:gd name="T23" fmla="*/ 3663 h 3816"/>
                <a:gd name="T24" fmla="*/ 483 w 4096"/>
                <a:gd name="T25" fmla="*/ 3692 h 3816"/>
                <a:gd name="T26" fmla="*/ 3556 w 4096"/>
                <a:gd name="T27" fmla="*/ 3697 h 3816"/>
                <a:gd name="T28" fmla="*/ 3668 w 4096"/>
                <a:gd name="T29" fmla="*/ 3681 h 3816"/>
                <a:gd name="T30" fmla="*/ 3768 w 4096"/>
                <a:gd name="T31" fmla="*/ 3638 h 3816"/>
                <a:gd name="T32" fmla="*/ 3853 w 4096"/>
                <a:gd name="T33" fmla="*/ 3573 h 3816"/>
                <a:gd name="T34" fmla="*/ 3919 w 4096"/>
                <a:gd name="T35" fmla="*/ 3488 h 3816"/>
                <a:gd name="T36" fmla="*/ 3961 w 4096"/>
                <a:gd name="T37" fmla="*/ 3388 h 3816"/>
                <a:gd name="T38" fmla="*/ 3976 w 4096"/>
                <a:gd name="T39" fmla="*/ 3276 h 3816"/>
                <a:gd name="T40" fmla="*/ 3963 w 4096"/>
                <a:gd name="T41" fmla="*/ 3172 h 3816"/>
                <a:gd name="T42" fmla="*/ 3923 w 4096"/>
                <a:gd name="T43" fmla="*/ 3074 h 3816"/>
                <a:gd name="T44" fmla="*/ 2389 w 4096"/>
                <a:gd name="T45" fmla="*/ 294 h 3816"/>
                <a:gd name="T46" fmla="*/ 2322 w 4096"/>
                <a:gd name="T47" fmla="*/ 221 h 3816"/>
                <a:gd name="T48" fmla="*/ 2240 w 4096"/>
                <a:gd name="T49" fmla="*/ 166 h 3816"/>
                <a:gd name="T50" fmla="*/ 2147 w 4096"/>
                <a:gd name="T51" fmla="*/ 132 h 3816"/>
                <a:gd name="T52" fmla="*/ 2048 w 4096"/>
                <a:gd name="T53" fmla="*/ 119 h 3816"/>
                <a:gd name="T54" fmla="*/ 2106 w 4096"/>
                <a:gd name="T55" fmla="*/ 2 h 3816"/>
                <a:gd name="T56" fmla="*/ 2219 w 4096"/>
                <a:gd name="T57" fmla="*/ 27 h 3816"/>
                <a:gd name="T58" fmla="*/ 2322 w 4096"/>
                <a:gd name="T59" fmla="*/ 74 h 3816"/>
                <a:gd name="T60" fmla="*/ 2414 w 4096"/>
                <a:gd name="T61" fmla="*/ 143 h 3816"/>
                <a:gd name="T62" fmla="*/ 2490 w 4096"/>
                <a:gd name="T63" fmla="*/ 230 h 3816"/>
                <a:gd name="T64" fmla="*/ 4029 w 4096"/>
                <a:gd name="T65" fmla="*/ 3015 h 3816"/>
                <a:gd name="T66" fmla="*/ 4071 w 4096"/>
                <a:gd name="T67" fmla="*/ 3116 h 3816"/>
                <a:gd name="T68" fmla="*/ 4094 w 4096"/>
                <a:gd name="T69" fmla="*/ 3221 h 3816"/>
                <a:gd name="T70" fmla="*/ 4092 w 4096"/>
                <a:gd name="T71" fmla="*/ 3339 h 3816"/>
                <a:gd name="T72" fmla="*/ 4065 w 4096"/>
                <a:gd name="T73" fmla="*/ 3458 h 3816"/>
                <a:gd name="T74" fmla="*/ 4012 w 4096"/>
                <a:gd name="T75" fmla="*/ 3565 h 3816"/>
                <a:gd name="T76" fmla="*/ 3937 w 4096"/>
                <a:gd name="T77" fmla="*/ 3658 h 3816"/>
                <a:gd name="T78" fmla="*/ 3845 w 4096"/>
                <a:gd name="T79" fmla="*/ 3732 h 3816"/>
                <a:gd name="T80" fmla="*/ 3739 w 4096"/>
                <a:gd name="T81" fmla="*/ 3785 h 3816"/>
                <a:gd name="T82" fmla="*/ 3619 w 4096"/>
                <a:gd name="T83" fmla="*/ 3812 h 3816"/>
                <a:gd name="T84" fmla="*/ 540 w 4096"/>
                <a:gd name="T85" fmla="*/ 3816 h 3816"/>
                <a:gd name="T86" fmla="*/ 416 w 4096"/>
                <a:gd name="T87" fmla="*/ 3802 h 3816"/>
                <a:gd name="T88" fmla="*/ 303 w 4096"/>
                <a:gd name="T89" fmla="*/ 3761 h 3816"/>
                <a:gd name="T90" fmla="*/ 202 w 4096"/>
                <a:gd name="T91" fmla="*/ 3698 h 3816"/>
                <a:gd name="T92" fmla="*/ 119 w 4096"/>
                <a:gd name="T93" fmla="*/ 3614 h 3816"/>
                <a:gd name="T94" fmla="*/ 55 w 4096"/>
                <a:gd name="T95" fmla="*/ 3513 h 3816"/>
                <a:gd name="T96" fmla="*/ 15 w 4096"/>
                <a:gd name="T97" fmla="*/ 3400 h 3816"/>
                <a:gd name="T98" fmla="*/ 0 w 4096"/>
                <a:gd name="T99" fmla="*/ 3276 h 3816"/>
                <a:gd name="T100" fmla="*/ 11 w 4096"/>
                <a:gd name="T101" fmla="*/ 3168 h 3816"/>
                <a:gd name="T102" fmla="*/ 43 w 4096"/>
                <a:gd name="T103" fmla="*/ 3065 h 3816"/>
                <a:gd name="T104" fmla="*/ 1575 w 4096"/>
                <a:gd name="T105" fmla="*/ 279 h 3816"/>
                <a:gd name="T106" fmla="*/ 1642 w 4096"/>
                <a:gd name="T107" fmla="*/ 184 h 3816"/>
                <a:gd name="T108" fmla="*/ 1725 w 4096"/>
                <a:gd name="T109" fmla="*/ 107 h 3816"/>
                <a:gd name="T110" fmla="*/ 1823 w 4096"/>
                <a:gd name="T111" fmla="*/ 48 h 3816"/>
                <a:gd name="T112" fmla="*/ 1933 w 4096"/>
                <a:gd name="T113" fmla="*/ 12 h 3816"/>
                <a:gd name="T114" fmla="*/ 2048 w 4096"/>
                <a:gd name="T115" fmla="*/ 0 h 3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96" h="3816">
                  <a:moveTo>
                    <a:pt x="2048" y="119"/>
                  </a:moveTo>
                  <a:lnTo>
                    <a:pt x="1997" y="123"/>
                  </a:lnTo>
                  <a:lnTo>
                    <a:pt x="1949" y="132"/>
                  </a:lnTo>
                  <a:lnTo>
                    <a:pt x="1902" y="146"/>
                  </a:lnTo>
                  <a:lnTo>
                    <a:pt x="1856" y="166"/>
                  </a:lnTo>
                  <a:lnTo>
                    <a:pt x="1813" y="191"/>
                  </a:lnTo>
                  <a:lnTo>
                    <a:pt x="1774" y="221"/>
                  </a:lnTo>
                  <a:lnTo>
                    <a:pt x="1739" y="256"/>
                  </a:lnTo>
                  <a:lnTo>
                    <a:pt x="1707" y="294"/>
                  </a:lnTo>
                  <a:lnTo>
                    <a:pt x="1679" y="338"/>
                  </a:lnTo>
                  <a:lnTo>
                    <a:pt x="173" y="3074"/>
                  </a:lnTo>
                  <a:lnTo>
                    <a:pt x="149" y="3121"/>
                  </a:lnTo>
                  <a:lnTo>
                    <a:pt x="133" y="3172"/>
                  </a:lnTo>
                  <a:lnTo>
                    <a:pt x="123" y="3224"/>
                  </a:lnTo>
                  <a:lnTo>
                    <a:pt x="120" y="3276"/>
                  </a:lnTo>
                  <a:lnTo>
                    <a:pt x="124" y="3333"/>
                  </a:lnTo>
                  <a:lnTo>
                    <a:pt x="135" y="3388"/>
                  </a:lnTo>
                  <a:lnTo>
                    <a:pt x="153" y="3440"/>
                  </a:lnTo>
                  <a:lnTo>
                    <a:pt x="177" y="3488"/>
                  </a:lnTo>
                  <a:lnTo>
                    <a:pt x="207" y="3533"/>
                  </a:lnTo>
                  <a:lnTo>
                    <a:pt x="243" y="3573"/>
                  </a:lnTo>
                  <a:lnTo>
                    <a:pt x="283" y="3609"/>
                  </a:lnTo>
                  <a:lnTo>
                    <a:pt x="328" y="3638"/>
                  </a:lnTo>
                  <a:lnTo>
                    <a:pt x="376" y="3663"/>
                  </a:lnTo>
                  <a:lnTo>
                    <a:pt x="428" y="3681"/>
                  </a:lnTo>
                  <a:lnTo>
                    <a:pt x="483" y="3692"/>
                  </a:lnTo>
                  <a:lnTo>
                    <a:pt x="540" y="3697"/>
                  </a:lnTo>
                  <a:lnTo>
                    <a:pt x="3556" y="3697"/>
                  </a:lnTo>
                  <a:lnTo>
                    <a:pt x="3613" y="3692"/>
                  </a:lnTo>
                  <a:lnTo>
                    <a:pt x="3668" y="3681"/>
                  </a:lnTo>
                  <a:lnTo>
                    <a:pt x="3720" y="3663"/>
                  </a:lnTo>
                  <a:lnTo>
                    <a:pt x="3768" y="3638"/>
                  </a:lnTo>
                  <a:lnTo>
                    <a:pt x="3813" y="3609"/>
                  </a:lnTo>
                  <a:lnTo>
                    <a:pt x="3853" y="3573"/>
                  </a:lnTo>
                  <a:lnTo>
                    <a:pt x="3889" y="3533"/>
                  </a:lnTo>
                  <a:lnTo>
                    <a:pt x="3919" y="3488"/>
                  </a:lnTo>
                  <a:lnTo>
                    <a:pt x="3943" y="3440"/>
                  </a:lnTo>
                  <a:lnTo>
                    <a:pt x="3961" y="3388"/>
                  </a:lnTo>
                  <a:lnTo>
                    <a:pt x="3972" y="3333"/>
                  </a:lnTo>
                  <a:lnTo>
                    <a:pt x="3976" y="3276"/>
                  </a:lnTo>
                  <a:lnTo>
                    <a:pt x="3973" y="3224"/>
                  </a:lnTo>
                  <a:lnTo>
                    <a:pt x="3963" y="3172"/>
                  </a:lnTo>
                  <a:lnTo>
                    <a:pt x="3947" y="3121"/>
                  </a:lnTo>
                  <a:lnTo>
                    <a:pt x="3923" y="3074"/>
                  </a:lnTo>
                  <a:lnTo>
                    <a:pt x="2417" y="338"/>
                  </a:lnTo>
                  <a:lnTo>
                    <a:pt x="2389" y="294"/>
                  </a:lnTo>
                  <a:lnTo>
                    <a:pt x="2357" y="256"/>
                  </a:lnTo>
                  <a:lnTo>
                    <a:pt x="2322" y="221"/>
                  </a:lnTo>
                  <a:lnTo>
                    <a:pt x="2283" y="191"/>
                  </a:lnTo>
                  <a:lnTo>
                    <a:pt x="2240" y="166"/>
                  </a:lnTo>
                  <a:lnTo>
                    <a:pt x="2194" y="146"/>
                  </a:lnTo>
                  <a:lnTo>
                    <a:pt x="2147" y="132"/>
                  </a:lnTo>
                  <a:lnTo>
                    <a:pt x="2099" y="123"/>
                  </a:lnTo>
                  <a:lnTo>
                    <a:pt x="2048" y="119"/>
                  </a:lnTo>
                  <a:close/>
                  <a:moveTo>
                    <a:pt x="2048" y="0"/>
                  </a:moveTo>
                  <a:lnTo>
                    <a:pt x="2106" y="2"/>
                  </a:lnTo>
                  <a:lnTo>
                    <a:pt x="2163" y="12"/>
                  </a:lnTo>
                  <a:lnTo>
                    <a:pt x="2219" y="27"/>
                  </a:lnTo>
                  <a:lnTo>
                    <a:pt x="2273" y="48"/>
                  </a:lnTo>
                  <a:lnTo>
                    <a:pt x="2322" y="74"/>
                  </a:lnTo>
                  <a:lnTo>
                    <a:pt x="2371" y="107"/>
                  </a:lnTo>
                  <a:lnTo>
                    <a:pt x="2414" y="143"/>
                  </a:lnTo>
                  <a:lnTo>
                    <a:pt x="2454" y="184"/>
                  </a:lnTo>
                  <a:lnTo>
                    <a:pt x="2490" y="230"/>
                  </a:lnTo>
                  <a:lnTo>
                    <a:pt x="2521" y="279"/>
                  </a:lnTo>
                  <a:lnTo>
                    <a:pt x="4029" y="3015"/>
                  </a:lnTo>
                  <a:lnTo>
                    <a:pt x="4053" y="3065"/>
                  </a:lnTo>
                  <a:lnTo>
                    <a:pt x="4071" y="3116"/>
                  </a:lnTo>
                  <a:lnTo>
                    <a:pt x="4085" y="3168"/>
                  </a:lnTo>
                  <a:lnTo>
                    <a:pt x="4094" y="3221"/>
                  </a:lnTo>
                  <a:lnTo>
                    <a:pt x="4096" y="3276"/>
                  </a:lnTo>
                  <a:lnTo>
                    <a:pt x="4092" y="3339"/>
                  </a:lnTo>
                  <a:lnTo>
                    <a:pt x="4081" y="3400"/>
                  </a:lnTo>
                  <a:lnTo>
                    <a:pt x="4065" y="3458"/>
                  </a:lnTo>
                  <a:lnTo>
                    <a:pt x="4041" y="3513"/>
                  </a:lnTo>
                  <a:lnTo>
                    <a:pt x="4012" y="3565"/>
                  </a:lnTo>
                  <a:lnTo>
                    <a:pt x="3977" y="3614"/>
                  </a:lnTo>
                  <a:lnTo>
                    <a:pt x="3937" y="3658"/>
                  </a:lnTo>
                  <a:lnTo>
                    <a:pt x="3894" y="3698"/>
                  </a:lnTo>
                  <a:lnTo>
                    <a:pt x="3845" y="3732"/>
                  </a:lnTo>
                  <a:lnTo>
                    <a:pt x="3793" y="3761"/>
                  </a:lnTo>
                  <a:lnTo>
                    <a:pt x="3739" y="3785"/>
                  </a:lnTo>
                  <a:lnTo>
                    <a:pt x="3680" y="3802"/>
                  </a:lnTo>
                  <a:lnTo>
                    <a:pt x="3619" y="3812"/>
                  </a:lnTo>
                  <a:lnTo>
                    <a:pt x="3556" y="3816"/>
                  </a:lnTo>
                  <a:lnTo>
                    <a:pt x="540" y="3816"/>
                  </a:lnTo>
                  <a:lnTo>
                    <a:pt x="477" y="3812"/>
                  </a:lnTo>
                  <a:lnTo>
                    <a:pt x="416" y="3802"/>
                  </a:lnTo>
                  <a:lnTo>
                    <a:pt x="357" y="3785"/>
                  </a:lnTo>
                  <a:lnTo>
                    <a:pt x="303" y="3761"/>
                  </a:lnTo>
                  <a:lnTo>
                    <a:pt x="251" y="3732"/>
                  </a:lnTo>
                  <a:lnTo>
                    <a:pt x="202" y="3698"/>
                  </a:lnTo>
                  <a:lnTo>
                    <a:pt x="159" y="3658"/>
                  </a:lnTo>
                  <a:lnTo>
                    <a:pt x="119" y="3614"/>
                  </a:lnTo>
                  <a:lnTo>
                    <a:pt x="84" y="3565"/>
                  </a:lnTo>
                  <a:lnTo>
                    <a:pt x="55" y="3513"/>
                  </a:lnTo>
                  <a:lnTo>
                    <a:pt x="31" y="3458"/>
                  </a:lnTo>
                  <a:lnTo>
                    <a:pt x="15" y="3400"/>
                  </a:lnTo>
                  <a:lnTo>
                    <a:pt x="4" y="3339"/>
                  </a:lnTo>
                  <a:lnTo>
                    <a:pt x="0" y="3276"/>
                  </a:lnTo>
                  <a:lnTo>
                    <a:pt x="2" y="3221"/>
                  </a:lnTo>
                  <a:lnTo>
                    <a:pt x="11" y="3168"/>
                  </a:lnTo>
                  <a:lnTo>
                    <a:pt x="25" y="3116"/>
                  </a:lnTo>
                  <a:lnTo>
                    <a:pt x="43" y="3065"/>
                  </a:lnTo>
                  <a:lnTo>
                    <a:pt x="67" y="3015"/>
                  </a:lnTo>
                  <a:lnTo>
                    <a:pt x="1575" y="279"/>
                  </a:lnTo>
                  <a:lnTo>
                    <a:pt x="1606" y="230"/>
                  </a:lnTo>
                  <a:lnTo>
                    <a:pt x="1642" y="184"/>
                  </a:lnTo>
                  <a:lnTo>
                    <a:pt x="1682" y="143"/>
                  </a:lnTo>
                  <a:lnTo>
                    <a:pt x="1725" y="107"/>
                  </a:lnTo>
                  <a:lnTo>
                    <a:pt x="1774" y="74"/>
                  </a:lnTo>
                  <a:lnTo>
                    <a:pt x="1823" y="48"/>
                  </a:lnTo>
                  <a:lnTo>
                    <a:pt x="1877" y="27"/>
                  </a:lnTo>
                  <a:lnTo>
                    <a:pt x="1933" y="12"/>
                  </a:lnTo>
                  <a:lnTo>
                    <a:pt x="1990" y="2"/>
                  </a:lnTo>
                  <a:lnTo>
                    <a:pt x="20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36"/>
            <p:cNvSpPr>
              <a:spLocks/>
            </p:cNvSpPr>
            <p:nvPr/>
          </p:nvSpPr>
          <p:spPr bwMode="auto">
            <a:xfrm>
              <a:off x="1072" y="492"/>
              <a:ext cx="3616" cy="3336"/>
            </a:xfrm>
            <a:custGeom>
              <a:avLst/>
              <a:gdLst>
                <a:gd name="T0" fmla="*/ 1849 w 3616"/>
                <a:gd name="T1" fmla="*/ 2 h 3336"/>
                <a:gd name="T2" fmla="*/ 1925 w 3616"/>
                <a:gd name="T3" fmla="*/ 23 h 3336"/>
                <a:gd name="T4" fmla="*/ 1993 w 3616"/>
                <a:gd name="T5" fmla="*/ 64 h 3336"/>
                <a:gd name="T6" fmla="*/ 2049 w 3616"/>
                <a:gd name="T7" fmla="*/ 121 h 3336"/>
                <a:gd name="T8" fmla="*/ 3579 w 3616"/>
                <a:gd name="T9" fmla="*/ 2892 h 3336"/>
                <a:gd name="T10" fmla="*/ 3607 w 3616"/>
                <a:gd name="T11" fmla="*/ 2962 h 3336"/>
                <a:gd name="T12" fmla="*/ 3616 w 3616"/>
                <a:gd name="T13" fmla="*/ 3036 h 3336"/>
                <a:gd name="T14" fmla="*/ 3600 w 3616"/>
                <a:gd name="T15" fmla="*/ 3130 h 3336"/>
                <a:gd name="T16" fmla="*/ 3558 w 3616"/>
                <a:gd name="T17" fmla="*/ 3214 h 3336"/>
                <a:gd name="T18" fmla="*/ 3494 w 3616"/>
                <a:gd name="T19" fmla="*/ 3278 h 3336"/>
                <a:gd name="T20" fmla="*/ 3410 w 3616"/>
                <a:gd name="T21" fmla="*/ 3322 h 3336"/>
                <a:gd name="T22" fmla="*/ 3316 w 3616"/>
                <a:gd name="T23" fmla="*/ 3336 h 3336"/>
                <a:gd name="T24" fmla="*/ 252 w 3616"/>
                <a:gd name="T25" fmla="*/ 3333 h 3336"/>
                <a:gd name="T26" fmla="*/ 162 w 3616"/>
                <a:gd name="T27" fmla="*/ 3303 h 3336"/>
                <a:gd name="T28" fmla="*/ 88 w 3616"/>
                <a:gd name="T29" fmla="*/ 3248 h 3336"/>
                <a:gd name="T30" fmla="*/ 33 w 3616"/>
                <a:gd name="T31" fmla="*/ 3174 h 3336"/>
                <a:gd name="T32" fmla="*/ 5 w 3616"/>
                <a:gd name="T33" fmla="*/ 3084 h 3336"/>
                <a:gd name="T34" fmla="*/ 2 w 3616"/>
                <a:gd name="T35" fmla="*/ 2999 h 3336"/>
                <a:gd name="T36" fmla="*/ 21 w 3616"/>
                <a:gd name="T37" fmla="*/ 2926 h 3336"/>
                <a:gd name="T38" fmla="*/ 733 w 3616"/>
                <a:gd name="T39" fmla="*/ 1628 h 3336"/>
                <a:gd name="T40" fmla="*/ 760 w 3616"/>
                <a:gd name="T41" fmla="*/ 1603 h 3336"/>
                <a:gd name="T42" fmla="*/ 796 w 3616"/>
                <a:gd name="T43" fmla="*/ 1598 h 3336"/>
                <a:gd name="T44" fmla="*/ 830 w 3616"/>
                <a:gd name="T45" fmla="*/ 1617 h 3336"/>
                <a:gd name="T46" fmla="*/ 845 w 3616"/>
                <a:gd name="T47" fmla="*/ 1649 h 3336"/>
                <a:gd name="T48" fmla="*/ 839 w 3616"/>
                <a:gd name="T49" fmla="*/ 1687 h 3336"/>
                <a:gd name="T50" fmla="*/ 130 w 3616"/>
                <a:gd name="T51" fmla="*/ 2978 h 3336"/>
                <a:gd name="T52" fmla="*/ 120 w 3616"/>
                <a:gd name="T53" fmla="*/ 3036 h 3336"/>
                <a:gd name="T54" fmla="*/ 134 w 3616"/>
                <a:gd name="T55" fmla="*/ 3107 h 3336"/>
                <a:gd name="T56" fmla="*/ 173 w 3616"/>
                <a:gd name="T57" fmla="*/ 3164 h 3336"/>
                <a:gd name="T58" fmla="*/ 230 w 3616"/>
                <a:gd name="T59" fmla="*/ 3202 h 3336"/>
                <a:gd name="T60" fmla="*/ 300 w 3616"/>
                <a:gd name="T61" fmla="*/ 3216 h 3336"/>
                <a:gd name="T62" fmla="*/ 3352 w 3616"/>
                <a:gd name="T63" fmla="*/ 3212 h 3336"/>
                <a:gd name="T64" fmla="*/ 3417 w 3616"/>
                <a:gd name="T65" fmla="*/ 3185 h 3336"/>
                <a:gd name="T66" fmla="*/ 3465 w 3616"/>
                <a:gd name="T67" fmla="*/ 3137 h 3336"/>
                <a:gd name="T68" fmla="*/ 3492 w 3616"/>
                <a:gd name="T69" fmla="*/ 3072 h 3336"/>
                <a:gd name="T70" fmla="*/ 3494 w 3616"/>
                <a:gd name="T71" fmla="*/ 3006 h 3336"/>
                <a:gd name="T72" fmla="*/ 3474 w 3616"/>
                <a:gd name="T73" fmla="*/ 2949 h 3336"/>
                <a:gd name="T74" fmla="*/ 1948 w 3616"/>
                <a:gd name="T75" fmla="*/ 186 h 3336"/>
                <a:gd name="T76" fmla="*/ 1900 w 3616"/>
                <a:gd name="T77" fmla="*/ 145 h 3336"/>
                <a:gd name="T78" fmla="*/ 1840 w 3616"/>
                <a:gd name="T79" fmla="*/ 122 h 3336"/>
                <a:gd name="T80" fmla="*/ 1776 w 3616"/>
                <a:gd name="T81" fmla="*/ 122 h 3336"/>
                <a:gd name="T82" fmla="*/ 1716 w 3616"/>
                <a:gd name="T83" fmla="*/ 145 h 3336"/>
                <a:gd name="T84" fmla="*/ 1668 w 3616"/>
                <a:gd name="T85" fmla="*/ 186 h 3336"/>
                <a:gd name="T86" fmla="*/ 954 w 3616"/>
                <a:gd name="T87" fmla="*/ 1477 h 3336"/>
                <a:gd name="T88" fmla="*/ 927 w 3616"/>
                <a:gd name="T89" fmla="*/ 1502 h 3336"/>
                <a:gd name="T90" fmla="*/ 891 w 3616"/>
                <a:gd name="T91" fmla="*/ 1507 h 3336"/>
                <a:gd name="T92" fmla="*/ 857 w 3616"/>
                <a:gd name="T93" fmla="*/ 1488 h 3336"/>
                <a:gd name="T94" fmla="*/ 842 w 3616"/>
                <a:gd name="T95" fmla="*/ 1454 h 3336"/>
                <a:gd name="T96" fmla="*/ 849 w 3616"/>
                <a:gd name="T97" fmla="*/ 1418 h 3336"/>
                <a:gd name="T98" fmla="*/ 1567 w 3616"/>
                <a:gd name="T99" fmla="*/ 121 h 3336"/>
                <a:gd name="T100" fmla="*/ 1623 w 3616"/>
                <a:gd name="T101" fmla="*/ 64 h 3336"/>
                <a:gd name="T102" fmla="*/ 1691 w 3616"/>
                <a:gd name="T103" fmla="*/ 23 h 3336"/>
                <a:gd name="T104" fmla="*/ 1767 w 3616"/>
                <a:gd name="T105" fmla="*/ 2 h 3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16" h="3336">
                  <a:moveTo>
                    <a:pt x="1808" y="0"/>
                  </a:moveTo>
                  <a:lnTo>
                    <a:pt x="1849" y="2"/>
                  </a:lnTo>
                  <a:lnTo>
                    <a:pt x="1887" y="11"/>
                  </a:lnTo>
                  <a:lnTo>
                    <a:pt x="1925" y="23"/>
                  </a:lnTo>
                  <a:lnTo>
                    <a:pt x="1961" y="42"/>
                  </a:lnTo>
                  <a:lnTo>
                    <a:pt x="1993" y="64"/>
                  </a:lnTo>
                  <a:lnTo>
                    <a:pt x="2023" y="90"/>
                  </a:lnTo>
                  <a:lnTo>
                    <a:pt x="2049" y="121"/>
                  </a:lnTo>
                  <a:lnTo>
                    <a:pt x="2071" y="155"/>
                  </a:lnTo>
                  <a:lnTo>
                    <a:pt x="3579" y="2892"/>
                  </a:lnTo>
                  <a:lnTo>
                    <a:pt x="3595" y="2926"/>
                  </a:lnTo>
                  <a:lnTo>
                    <a:pt x="3607" y="2962"/>
                  </a:lnTo>
                  <a:lnTo>
                    <a:pt x="3614" y="2999"/>
                  </a:lnTo>
                  <a:lnTo>
                    <a:pt x="3616" y="3036"/>
                  </a:lnTo>
                  <a:lnTo>
                    <a:pt x="3611" y="3084"/>
                  </a:lnTo>
                  <a:lnTo>
                    <a:pt x="3600" y="3130"/>
                  </a:lnTo>
                  <a:lnTo>
                    <a:pt x="3583" y="3174"/>
                  </a:lnTo>
                  <a:lnTo>
                    <a:pt x="3558" y="3214"/>
                  </a:lnTo>
                  <a:lnTo>
                    <a:pt x="3528" y="3248"/>
                  </a:lnTo>
                  <a:lnTo>
                    <a:pt x="3494" y="3278"/>
                  </a:lnTo>
                  <a:lnTo>
                    <a:pt x="3454" y="3303"/>
                  </a:lnTo>
                  <a:lnTo>
                    <a:pt x="3410" y="3322"/>
                  </a:lnTo>
                  <a:lnTo>
                    <a:pt x="3364" y="3333"/>
                  </a:lnTo>
                  <a:lnTo>
                    <a:pt x="3316" y="3336"/>
                  </a:lnTo>
                  <a:lnTo>
                    <a:pt x="300" y="3336"/>
                  </a:lnTo>
                  <a:lnTo>
                    <a:pt x="252" y="3333"/>
                  </a:lnTo>
                  <a:lnTo>
                    <a:pt x="206" y="3322"/>
                  </a:lnTo>
                  <a:lnTo>
                    <a:pt x="162" y="3303"/>
                  </a:lnTo>
                  <a:lnTo>
                    <a:pt x="122" y="3278"/>
                  </a:lnTo>
                  <a:lnTo>
                    <a:pt x="88" y="3248"/>
                  </a:lnTo>
                  <a:lnTo>
                    <a:pt x="58" y="3214"/>
                  </a:lnTo>
                  <a:lnTo>
                    <a:pt x="33" y="3174"/>
                  </a:lnTo>
                  <a:lnTo>
                    <a:pt x="16" y="3130"/>
                  </a:lnTo>
                  <a:lnTo>
                    <a:pt x="5" y="3084"/>
                  </a:lnTo>
                  <a:lnTo>
                    <a:pt x="0" y="3036"/>
                  </a:lnTo>
                  <a:lnTo>
                    <a:pt x="2" y="2999"/>
                  </a:lnTo>
                  <a:lnTo>
                    <a:pt x="9" y="2962"/>
                  </a:lnTo>
                  <a:lnTo>
                    <a:pt x="21" y="2926"/>
                  </a:lnTo>
                  <a:lnTo>
                    <a:pt x="37" y="2892"/>
                  </a:lnTo>
                  <a:lnTo>
                    <a:pt x="733" y="1628"/>
                  </a:lnTo>
                  <a:lnTo>
                    <a:pt x="746" y="1613"/>
                  </a:lnTo>
                  <a:lnTo>
                    <a:pt x="760" y="1603"/>
                  </a:lnTo>
                  <a:lnTo>
                    <a:pt x="778" y="1598"/>
                  </a:lnTo>
                  <a:lnTo>
                    <a:pt x="796" y="1598"/>
                  </a:lnTo>
                  <a:lnTo>
                    <a:pt x="815" y="1605"/>
                  </a:lnTo>
                  <a:lnTo>
                    <a:pt x="830" y="1617"/>
                  </a:lnTo>
                  <a:lnTo>
                    <a:pt x="840" y="1632"/>
                  </a:lnTo>
                  <a:lnTo>
                    <a:pt x="845" y="1649"/>
                  </a:lnTo>
                  <a:lnTo>
                    <a:pt x="845" y="1668"/>
                  </a:lnTo>
                  <a:lnTo>
                    <a:pt x="839" y="1687"/>
                  </a:lnTo>
                  <a:lnTo>
                    <a:pt x="142" y="2949"/>
                  </a:lnTo>
                  <a:lnTo>
                    <a:pt x="130" y="2978"/>
                  </a:lnTo>
                  <a:lnTo>
                    <a:pt x="122" y="3006"/>
                  </a:lnTo>
                  <a:lnTo>
                    <a:pt x="120" y="3036"/>
                  </a:lnTo>
                  <a:lnTo>
                    <a:pt x="124" y="3072"/>
                  </a:lnTo>
                  <a:lnTo>
                    <a:pt x="134" y="3107"/>
                  </a:lnTo>
                  <a:lnTo>
                    <a:pt x="151" y="3137"/>
                  </a:lnTo>
                  <a:lnTo>
                    <a:pt x="173" y="3164"/>
                  </a:lnTo>
                  <a:lnTo>
                    <a:pt x="199" y="3185"/>
                  </a:lnTo>
                  <a:lnTo>
                    <a:pt x="230" y="3202"/>
                  </a:lnTo>
                  <a:lnTo>
                    <a:pt x="264" y="3212"/>
                  </a:lnTo>
                  <a:lnTo>
                    <a:pt x="300" y="3216"/>
                  </a:lnTo>
                  <a:lnTo>
                    <a:pt x="3316" y="3216"/>
                  </a:lnTo>
                  <a:lnTo>
                    <a:pt x="3352" y="3212"/>
                  </a:lnTo>
                  <a:lnTo>
                    <a:pt x="3386" y="3202"/>
                  </a:lnTo>
                  <a:lnTo>
                    <a:pt x="3417" y="3185"/>
                  </a:lnTo>
                  <a:lnTo>
                    <a:pt x="3443" y="3164"/>
                  </a:lnTo>
                  <a:lnTo>
                    <a:pt x="3465" y="3137"/>
                  </a:lnTo>
                  <a:lnTo>
                    <a:pt x="3482" y="3107"/>
                  </a:lnTo>
                  <a:lnTo>
                    <a:pt x="3492" y="3072"/>
                  </a:lnTo>
                  <a:lnTo>
                    <a:pt x="3496" y="3036"/>
                  </a:lnTo>
                  <a:lnTo>
                    <a:pt x="3494" y="3006"/>
                  </a:lnTo>
                  <a:lnTo>
                    <a:pt x="3486" y="2978"/>
                  </a:lnTo>
                  <a:lnTo>
                    <a:pt x="3474" y="2949"/>
                  </a:lnTo>
                  <a:lnTo>
                    <a:pt x="1966" y="213"/>
                  </a:lnTo>
                  <a:lnTo>
                    <a:pt x="1948" y="186"/>
                  </a:lnTo>
                  <a:lnTo>
                    <a:pt x="1926" y="163"/>
                  </a:lnTo>
                  <a:lnTo>
                    <a:pt x="1900" y="145"/>
                  </a:lnTo>
                  <a:lnTo>
                    <a:pt x="1871" y="131"/>
                  </a:lnTo>
                  <a:lnTo>
                    <a:pt x="1840" y="122"/>
                  </a:lnTo>
                  <a:lnTo>
                    <a:pt x="1808" y="120"/>
                  </a:lnTo>
                  <a:lnTo>
                    <a:pt x="1776" y="122"/>
                  </a:lnTo>
                  <a:lnTo>
                    <a:pt x="1745" y="131"/>
                  </a:lnTo>
                  <a:lnTo>
                    <a:pt x="1716" y="145"/>
                  </a:lnTo>
                  <a:lnTo>
                    <a:pt x="1690" y="163"/>
                  </a:lnTo>
                  <a:lnTo>
                    <a:pt x="1668" y="186"/>
                  </a:lnTo>
                  <a:lnTo>
                    <a:pt x="1650" y="213"/>
                  </a:lnTo>
                  <a:lnTo>
                    <a:pt x="954" y="1477"/>
                  </a:lnTo>
                  <a:lnTo>
                    <a:pt x="942" y="1492"/>
                  </a:lnTo>
                  <a:lnTo>
                    <a:pt x="927" y="1502"/>
                  </a:lnTo>
                  <a:lnTo>
                    <a:pt x="909" y="1507"/>
                  </a:lnTo>
                  <a:lnTo>
                    <a:pt x="891" y="1507"/>
                  </a:lnTo>
                  <a:lnTo>
                    <a:pt x="872" y="1500"/>
                  </a:lnTo>
                  <a:lnTo>
                    <a:pt x="857" y="1488"/>
                  </a:lnTo>
                  <a:lnTo>
                    <a:pt x="847" y="1473"/>
                  </a:lnTo>
                  <a:lnTo>
                    <a:pt x="842" y="1454"/>
                  </a:lnTo>
                  <a:lnTo>
                    <a:pt x="842" y="1437"/>
                  </a:lnTo>
                  <a:lnTo>
                    <a:pt x="849" y="1418"/>
                  </a:lnTo>
                  <a:lnTo>
                    <a:pt x="1545" y="155"/>
                  </a:lnTo>
                  <a:lnTo>
                    <a:pt x="1567" y="121"/>
                  </a:lnTo>
                  <a:lnTo>
                    <a:pt x="1593" y="90"/>
                  </a:lnTo>
                  <a:lnTo>
                    <a:pt x="1623" y="64"/>
                  </a:lnTo>
                  <a:lnTo>
                    <a:pt x="1655" y="42"/>
                  </a:lnTo>
                  <a:lnTo>
                    <a:pt x="1691" y="23"/>
                  </a:lnTo>
                  <a:lnTo>
                    <a:pt x="1729" y="11"/>
                  </a:lnTo>
                  <a:lnTo>
                    <a:pt x="1767" y="2"/>
                  </a:lnTo>
                  <a:lnTo>
                    <a:pt x="1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37"/>
            <p:cNvSpPr>
              <a:spLocks noEditPoints="1"/>
            </p:cNvSpPr>
            <p:nvPr/>
          </p:nvSpPr>
          <p:spPr bwMode="auto">
            <a:xfrm>
              <a:off x="2700" y="2988"/>
              <a:ext cx="360" cy="360"/>
            </a:xfrm>
            <a:custGeom>
              <a:avLst/>
              <a:gdLst>
                <a:gd name="T0" fmla="*/ 180 w 360"/>
                <a:gd name="T1" fmla="*/ 120 h 360"/>
                <a:gd name="T2" fmla="*/ 161 w 360"/>
                <a:gd name="T3" fmla="*/ 123 h 360"/>
                <a:gd name="T4" fmla="*/ 144 w 360"/>
                <a:gd name="T5" fmla="*/ 132 h 360"/>
                <a:gd name="T6" fmla="*/ 132 w 360"/>
                <a:gd name="T7" fmla="*/ 145 h 360"/>
                <a:gd name="T8" fmla="*/ 123 w 360"/>
                <a:gd name="T9" fmla="*/ 161 h 360"/>
                <a:gd name="T10" fmla="*/ 120 w 360"/>
                <a:gd name="T11" fmla="*/ 180 h 360"/>
                <a:gd name="T12" fmla="*/ 123 w 360"/>
                <a:gd name="T13" fmla="*/ 199 h 360"/>
                <a:gd name="T14" fmla="*/ 132 w 360"/>
                <a:gd name="T15" fmla="*/ 216 h 360"/>
                <a:gd name="T16" fmla="*/ 144 w 360"/>
                <a:gd name="T17" fmla="*/ 228 h 360"/>
                <a:gd name="T18" fmla="*/ 161 w 360"/>
                <a:gd name="T19" fmla="*/ 237 h 360"/>
                <a:gd name="T20" fmla="*/ 180 w 360"/>
                <a:gd name="T21" fmla="*/ 240 h 360"/>
                <a:gd name="T22" fmla="*/ 199 w 360"/>
                <a:gd name="T23" fmla="*/ 237 h 360"/>
                <a:gd name="T24" fmla="*/ 216 w 360"/>
                <a:gd name="T25" fmla="*/ 228 h 360"/>
                <a:gd name="T26" fmla="*/ 228 w 360"/>
                <a:gd name="T27" fmla="*/ 216 h 360"/>
                <a:gd name="T28" fmla="*/ 237 w 360"/>
                <a:gd name="T29" fmla="*/ 199 h 360"/>
                <a:gd name="T30" fmla="*/ 240 w 360"/>
                <a:gd name="T31" fmla="*/ 180 h 360"/>
                <a:gd name="T32" fmla="*/ 237 w 360"/>
                <a:gd name="T33" fmla="*/ 161 h 360"/>
                <a:gd name="T34" fmla="*/ 228 w 360"/>
                <a:gd name="T35" fmla="*/ 145 h 360"/>
                <a:gd name="T36" fmla="*/ 216 w 360"/>
                <a:gd name="T37" fmla="*/ 132 h 360"/>
                <a:gd name="T38" fmla="*/ 199 w 360"/>
                <a:gd name="T39" fmla="*/ 123 h 360"/>
                <a:gd name="T40" fmla="*/ 180 w 360"/>
                <a:gd name="T41" fmla="*/ 120 h 360"/>
                <a:gd name="T42" fmla="*/ 180 w 360"/>
                <a:gd name="T43" fmla="*/ 0 h 360"/>
                <a:gd name="T44" fmla="*/ 216 w 360"/>
                <a:gd name="T45" fmla="*/ 4 h 360"/>
                <a:gd name="T46" fmla="*/ 250 w 360"/>
                <a:gd name="T47" fmla="*/ 15 h 360"/>
                <a:gd name="T48" fmla="*/ 281 w 360"/>
                <a:gd name="T49" fmla="*/ 31 h 360"/>
                <a:gd name="T50" fmla="*/ 307 w 360"/>
                <a:gd name="T51" fmla="*/ 53 h 360"/>
                <a:gd name="T52" fmla="*/ 329 w 360"/>
                <a:gd name="T53" fmla="*/ 79 h 360"/>
                <a:gd name="T54" fmla="*/ 346 w 360"/>
                <a:gd name="T55" fmla="*/ 110 h 360"/>
                <a:gd name="T56" fmla="*/ 356 w 360"/>
                <a:gd name="T57" fmla="*/ 144 h 360"/>
                <a:gd name="T58" fmla="*/ 360 w 360"/>
                <a:gd name="T59" fmla="*/ 180 h 360"/>
                <a:gd name="T60" fmla="*/ 356 w 360"/>
                <a:gd name="T61" fmla="*/ 216 h 360"/>
                <a:gd name="T62" fmla="*/ 346 w 360"/>
                <a:gd name="T63" fmla="*/ 251 h 360"/>
                <a:gd name="T64" fmla="*/ 329 w 360"/>
                <a:gd name="T65" fmla="*/ 281 h 360"/>
                <a:gd name="T66" fmla="*/ 307 w 360"/>
                <a:gd name="T67" fmla="*/ 308 h 360"/>
                <a:gd name="T68" fmla="*/ 281 w 360"/>
                <a:gd name="T69" fmla="*/ 329 h 360"/>
                <a:gd name="T70" fmla="*/ 250 w 360"/>
                <a:gd name="T71" fmla="*/ 346 h 360"/>
                <a:gd name="T72" fmla="*/ 216 w 360"/>
                <a:gd name="T73" fmla="*/ 356 h 360"/>
                <a:gd name="T74" fmla="*/ 180 w 360"/>
                <a:gd name="T75" fmla="*/ 360 h 360"/>
                <a:gd name="T76" fmla="*/ 144 w 360"/>
                <a:gd name="T77" fmla="*/ 356 h 360"/>
                <a:gd name="T78" fmla="*/ 110 w 360"/>
                <a:gd name="T79" fmla="*/ 346 h 360"/>
                <a:gd name="T80" fmla="*/ 79 w 360"/>
                <a:gd name="T81" fmla="*/ 329 h 360"/>
                <a:gd name="T82" fmla="*/ 53 w 360"/>
                <a:gd name="T83" fmla="*/ 308 h 360"/>
                <a:gd name="T84" fmla="*/ 31 w 360"/>
                <a:gd name="T85" fmla="*/ 281 h 360"/>
                <a:gd name="T86" fmla="*/ 14 w 360"/>
                <a:gd name="T87" fmla="*/ 251 h 360"/>
                <a:gd name="T88" fmla="*/ 4 w 360"/>
                <a:gd name="T89" fmla="*/ 216 h 360"/>
                <a:gd name="T90" fmla="*/ 0 w 360"/>
                <a:gd name="T91" fmla="*/ 180 h 360"/>
                <a:gd name="T92" fmla="*/ 4 w 360"/>
                <a:gd name="T93" fmla="*/ 144 h 360"/>
                <a:gd name="T94" fmla="*/ 14 w 360"/>
                <a:gd name="T95" fmla="*/ 110 h 360"/>
                <a:gd name="T96" fmla="*/ 31 w 360"/>
                <a:gd name="T97" fmla="*/ 79 h 360"/>
                <a:gd name="T98" fmla="*/ 53 w 360"/>
                <a:gd name="T99" fmla="*/ 53 h 360"/>
                <a:gd name="T100" fmla="*/ 79 w 360"/>
                <a:gd name="T101" fmla="*/ 31 h 360"/>
                <a:gd name="T102" fmla="*/ 110 w 360"/>
                <a:gd name="T103" fmla="*/ 15 h 360"/>
                <a:gd name="T104" fmla="*/ 144 w 360"/>
                <a:gd name="T105" fmla="*/ 4 h 360"/>
                <a:gd name="T106" fmla="*/ 180 w 360"/>
                <a:gd name="T107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0" h="360">
                  <a:moveTo>
                    <a:pt x="180" y="120"/>
                  </a:moveTo>
                  <a:lnTo>
                    <a:pt x="161" y="123"/>
                  </a:lnTo>
                  <a:lnTo>
                    <a:pt x="144" y="132"/>
                  </a:lnTo>
                  <a:lnTo>
                    <a:pt x="132" y="145"/>
                  </a:lnTo>
                  <a:lnTo>
                    <a:pt x="123" y="161"/>
                  </a:lnTo>
                  <a:lnTo>
                    <a:pt x="120" y="180"/>
                  </a:lnTo>
                  <a:lnTo>
                    <a:pt x="123" y="199"/>
                  </a:lnTo>
                  <a:lnTo>
                    <a:pt x="132" y="216"/>
                  </a:lnTo>
                  <a:lnTo>
                    <a:pt x="144" y="228"/>
                  </a:lnTo>
                  <a:lnTo>
                    <a:pt x="161" y="237"/>
                  </a:lnTo>
                  <a:lnTo>
                    <a:pt x="180" y="240"/>
                  </a:lnTo>
                  <a:lnTo>
                    <a:pt x="199" y="237"/>
                  </a:lnTo>
                  <a:lnTo>
                    <a:pt x="216" y="228"/>
                  </a:lnTo>
                  <a:lnTo>
                    <a:pt x="228" y="216"/>
                  </a:lnTo>
                  <a:lnTo>
                    <a:pt x="237" y="199"/>
                  </a:lnTo>
                  <a:lnTo>
                    <a:pt x="240" y="180"/>
                  </a:lnTo>
                  <a:lnTo>
                    <a:pt x="237" y="161"/>
                  </a:lnTo>
                  <a:lnTo>
                    <a:pt x="228" y="145"/>
                  </a:lnTo>
                  <a:lnTo>
                    <a:pt x="216" y="132"/>
                  </a:lnTo>
                  <a:lnTo>
                    <a:pt x="199" y="123"/>
                  </a:lnTo>
                  <a:lnTo>
                    <a:pt x="180" y="120"/>
                  </a:lnTo>
                  <a:close/>
                  <a:moveTo>
                    <a:pt x="180" y="0"/>
                  </a:moveTo>
                  <a:lnTo>
                    <a:pt x="216" y="4"/>
                  </a:lnTo>
                  <a:lnTo>
                    <a:pt x="250" y="15"/>
                  </a:lnTo>
                  <a:lnTo>
                    <a:pt x="281" y="31"/>
                  </a:lnTo>
                  <a:lnTo>
                    <a:pt x="307" y="53"/>
                  </a:lnTo>
                  <a:lnTo>
                    <a:pt x="329" y="79"/>
                  </a:lnTo>
                  <a:lnTo>
                    <a:pt x="346" y="110"/>
                  </a:lnTo>
                  <a:lnTo>
                    <a:pt x="356" y="144"/>
                  </a:lnTo>
                  <a:lnTo>
                    <a:pt x="360" y="180"/>
                  </a:lnTo>
                  <a:lnTo>
                    <a:pt x="356" y="216"/>
                  </a:lnTo>
                  <a:lnTo>
                    <a:pt x="346" y="251"/>
                  </a:lnTo>
                  <a:lnTo>
                    <a:pt x="329" y="281"/>
                  </a:lnTo>
                  <a:lnTo>
                    <a:pt x="307" y="308"/>
                  </a:lnTo>
                  <a:lnTo>
                    <a:pt x="281" y="329"/>
                  </a:lnTo>
                  <a:lnTo>
                    <a:pt x="250" y="346"/>
                  </a:lnTo>
                  <a:lnTo>
                    <a:pt x="216" y="356"/>
                  </a:lnTo>
                  <a:lnTo>
                    <a:pt x="180" y="360"/>
                  </a:lnTo>
                  <a:lnTo>
                    <a:pt x="144" y="356"/>
                  </a:lnTo>
                  <a:lnTo>
                    <a:pt x="110" y="346"/>
                  </a:lnTo>
                  <a:lnTo>
                    <a:pt x="79" y="329"/>
                  </a:lnTo>
                  <a:lnTo>
                    <a:pt x="53" y="308"/>
                  </a:lnTo>
                  <a:lnTo>
                    <a:pt x="31" y="281"/>
                  </a:lnTo>
                  <a:lnTo>
                    <a:pt x="14" y="251"/>
                  </a:lnTo>
                  <a:lnTo>
                    <a:pt x="4" y="216"/>
                  </a:lnTo>
                  <a:lnTo>
                    <a:pt x="0" y="180"/>
                  </a:lnTo>
                  <a:lnTo>
                    <a:pt x="4" y="144"/>
                  </a:lnTo>
                  <a:lnTo>
                    <a:pt x="14" y="110"/>
                  </a:lnTo>
                  <a:lnTo>
                    <a:pt x="31" y="79"/>
                  </a:lnTo>
                  <a:lnTo>
                    <a:pt x="53" y="53"/>
                  </a:lnTo>
                  <a:lnTo>
                    <a:pt x="79" y="31"/>
                  </a:lnTo>
                  <a:lnTo>
                    <a:pt x="110" y="15"/>
                  </a:lnTo>
                  <a:lnTo>
                    <a:pt x="144" y="4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38"/>
            <p:cNvSpPr>
              <a:spLocks noEditPoints="1"/>
            </p:cNvSpPr>
            <p:nvPr/>
          </p:nvSpPr>
          <p:spPr bwMode="auto">
            <a:xfrm>
              <a:off x="2700" y="1548"/>
              <a:ext cx="360" cy="1320"/>
            </a:xfrm>
            <a:custGeom>
              <a:avLst/>
              <a:gdLst>
                <a:gd name="T0" fmla="*/ 180 w 360"/>
                <a:gd name="T1" fmla="*/ 120 h 1320"/>
                <a:gd name="T2" fmla="*/ 161 w 360"/>
                <a:gd name="T3" fmla="*/ 123 h 1320"/>
                <a:gd name="T4" fmla="*/ 144 w 360"/>
                <a:gd name="T5" fmla="*/ 132 h 1320"/>
                <a:gd name="T6" fmla="*/ 132 w 360"/>
                <a:gd name="T7" fmla="*/ 144 h 1320"/>
                <a:gd name="T8" fmla="*/ 123 w 360"/>
                <a:gd name="T9" fmla="*/ 161 h 1320"/>
                <a:gd name="T10" fmla="*/ 120 w 360"/>
                <a:gd name="T11" fmla="*/ 180 h 1320"/>
                <a:gd name="T12" fmla="*/ 120 w 360"/>
                <a:gd name="T13" fmla="*/ 1140 h 1320"/>
                <a:gd name="T14" fmla="*/ 123 w 360"/>
                <a:gd name="T15" fmla="*/ 1159 h 1320"/>
                <a:gd name="T16" fmla="*/ 132 w 360"/>
                <a:gd name="T17" fmla="*/ 1176 h 1320"/>
                <a:gd name="T18" fmla="*/ 144 w 360"/>
                <a:gd name="T19" fmla="*/ 1188 h 1320"/>
                <a:gd name="T20" fmla="*/ 161 w 360"/>
                <a:gd name="T21" fmla="*/ 1197 h 1320"/>
                <a:gd name="T22" fmla="*/ 180 w 360"/>
                <a:gd name="T23" fmla="*/ 1200 h 1320"/>
                <a:gd name="T24" fmla="*/ 199 w 360"/>
                <a:gd name="T25" fmla="*/ 1197 h 1320"/>
                <a:gd name="T26" fmla="*/ 216 w 360"/>
                <a:gd name="T27" fmla="*/ 1188 h 1320"/>
                <a:gd name="T28" fmla="*/ 228 w 360"/>
                <a:gd name="T29" fmla="*/ 1176 h 1320"/>
                <a:gd name="T30" fmla="*/ 237 w 360"/>
                <a:gd name="T31" fmla="*/ 1159 h 1320"/>
                <a:gd name="T32" fmla="*/ 240 w 360"/>
                <a:gd name="T33" fmla="*/ 1140 h 1320"/>
                <a:gd name="T34" fmla="*/ 240 w 360"/>
                <a:gd name="T35" fmla="*/ 180 h 1320"/>
                <a:gd name="T36" fmla="*/ 237 w 360"/>
                <a:gd name="T37" fmla="*/ 161 h 1320"/>
                <a:gd name="T38" fmla="*/ 228 w 360"/>
                <a:gd name="T39" fmla="*/ 144 h 1320"/>
                <a:gd name="T40" fmla="*/ 216 w 360"/>
                <a:gd name="T41" fmla="*/ 132 h 1320"/>
                <a:gd name="T42" fmla="*/ 199 w 360"/>
                <a:gd name="T43" fmla="*/ 123 h 1320"/>
                <a:gd name="T44" fmla="*/ 180 w 360"/>
                <a:gd name="T45" fmla="*/ 120 h 1320"/>
                <a:gd name="T46" fmla="*/ 180 w 360"/>
                <a:gd name="T47" fmla="*/ 0 h 1320"/>
                <a:gd name="T48" fmla="*/ 216 w 360"/>
                <a:gd name="T49" fmla="*/ 4 h 1320"/>
                <a:gd name="T50" fmla="*/ 250 w 360"/>
                <a:gd name="T51" fmla="*/ 14 h 1320"/>
                <a:gd name="T52" fmla="*/ 281 w 360"/>
                <a:gd name="T53" fmla="*/ 31 h 1320"/>
                <a:gd name="T54" fmla="*/ 307 w 360"/>
                <a:gd name="T55" fmla="*/ 52 h 1320"/>
                <a:gd name="T56" fmla="*/ 329 w 360"/>
                <a:gd name="T57" fmla="*/ 79 h 1320"/>
                <a:gd name="T58" fmla="*/ 346 w 360"/>
                <a:gd name="T59" fmla="*/ 110 h 1320"/>
                <a:gd name="T60" fmla="*/ 356 w 360"/>
                <a:gd name="T61" fmla="*/ 144 h 1320"/>
                <a:gd name="T62" fmla="*/ 360 w 360"/>
                <a:gd name="T63" fmla="*/ 180 h 1320"/>
                <a:gd name="T64" fmla="*/ 360 w 360"/>
                <a:gd name="T65" fmla="*/ 1140 h 1320"/>
                <a:gd name="T66" fmla="*/ 356 w 360"/>
                <a:gd name="T67" fmla="*/ 1177 h 1320"/>
                <a:gd name="T68" fmla="*/ 346 w 360"/>
                <a:gd name="T69" fmla="*/ 1210 h 1320"/>
                <a:gd name="T70" fmla="*/ 329 w 360"/>
                <a:gd name="T71" fmla="*/ 1240 h 1320"/>
                <a:gd name="T72" fmla="*/ 307 w 360"/>
                <a:gd name="T73" fmla="*/ 1267 h 1320"/>
                <a:gd name="T74" fmla="*/ 281 w 360"/>
                <a:gd name="T75" fmla="*/ 1290 h 1320"/>
                <a:gd name="T76" fmla="*/ 250 w 360"/>
                <a:gd name="T77" fmla="*/ 1306 h 1320"/>
                <a:gd name="T78" fmla="*/ 216 w 360"/>
                <a:gd name="T79" fmla="*/ 1316 h 1320"/>
                <a:gd name="T80" fmla="*/ 180 w 360"/>
                <a:gd name="T81" fmla="*/ 1320 h 1320"/>
                <a:gd name="T82" fmla="*/ 144 w 360"/>
                <a:gd name="T83" fmla="*/ 1316 h 1320"/>
                <a:gd name="T84" fmla="*/ 110 w 360"/>
                <a:gd name="T85" fmla="*/ 1306 h 1320"/>
                <a:gd name="T86" fmla="*/ 79 w 360"/>
                <a:gd name="T87" fmla="*/ 1290 h 1320"/>
                <a:gd name="T88" fmla="*/ 53 w 360"/>
                <a:gd name="T89" fmla="*/ 1267 h 1320"/>
                <a:gd name="T90" fmla="*/ 31 w 360"/>
                <a:gd name="T91" fmla="*/ 1240 h 1320"/>
                <a:gd name="T92" fmla="*/ 14 w 360"/>
                <a:gd name="T93" fmla="*/ 1210 h 1320"/>
                <a:gd name="T94" fmla="*/ 4 w 360"/>
                <a:gd name="T95" fmla="*/ 1177 h 1320"/>
                <a:gd name="T96" fmla="*/ 0 w 360"/>
                <a:gd name="T97" fmla="*/ 1140 h 1320"/>
                <a:gd name="T98" fmla="*/ 0 w 360"/>
                <a:gd name="T99" fmla="*/ 180 h 1320"/>
                <a:gd name="T100" fmla="*/ 4 w 360"/>
                <a:gd name="T101" fmla="*/ 144 h 1320"/>
                <a:gd name="T102" fmla="*/ 14 w 360"/>
                <a:gd name="T103" fmla="*/ 110 h 1320"/>
                <a:gd name="T104" fmla="*/ 31 w 360"/>
                <a:gd name="T105" fmla="*/ 79 h 1320"/>
                <a:gd name="T106" fmla="*/ 53 w 360"/>
                <a:gd name="T107" fmla="*/ 52 h 1320"/>
                <a:gd name="T108" fmla="*/ 79 w 360"/>
                <a:gd name="T109" fmla="*/ 31 h 1320"/>
                <a:gd name="T110" fmla="*/ 110 w 360"/>
                <a:gd name="T111" fmla="*/ 14 h 1320"/>
                <a:gd name="T112" fmla="*/ 144 w 360"/>
                <a:gd name="T113" fmla="*/ 4 h 1320"/>
                <a:gd name="T114" fmla="*/ 180 w 360"/>
                <a:gd name="T115" fmla="*/ 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0" h="1320">
                  <a:moveTo>
                    <a:pt x="180" y="120"/>
                  </a:moveTo>
                  <a:lnTo>
                    <a:pt x="161" y="123"/>
                  </a:lnTo>
                  <a:lnTo>
                    <a:pt x="144" y="132"/>
                  </a:lnTo>
                  <a:lnTo>
                    <a:pt x="132" y="144"/>
                  </a:lnTo>
                  <a:lnTo>
                    <a:pt x="123" y="161"/>
                  </a:lnTo>
                  <a:lnTo>
                    <a:pt x="120" y="180"/>
                  </a:lnTo>
                  <a:lnTo>
                    <a:pt x="120" y="1140"/>
                  </a:lnTo>
                  <a:lnTo>
                    <a:pt x="123" y="1159"/>
                  </a:lnTo>
                  <a:lnTo>
                    <a:pt x="132" y="1176"/>
                  </a:lnTo>
                  <a:lnTo>
                    <a:pt x="144" y="1188"/>
                  </a:lnTo>
                  <a:lnTo>
                    <a:pt x="161" y="1197"/>
                  </a:lnTo>
                  <a:lnTo>
                    <a:pt x="180" y="1200"/>
                  </a:lnTo>
                  <a:lnTo>
                    <a:pt x="199" y="1197"/>
                  </a:lnTo>
                  <a:lnTo>
                    <a:pt x="216" y="1188"/>
                  </a:lnTo>
                  <a:lnTo>
                    <a:pt x="228" y="1176"/>
                  </a:lnTo>
                  <a:lnTo>
                    <a:pt x="237" y="1159"/>
                  </a:lnTo>
                  <a:lnTo>
                    <a:pt x="240" y="1140"/>
                  </a:lnTo>
                  <a:lnTo>
                    <a:pt x="240" y="180"/>
                  </a:lnTo>
                  <a:lnTo>
                    <a:pt x="237" y="161"/>
                  </a:lnTo>
                  <a:lnTo>
                    <a:pt x="228" y="144"/>
                  </a:lnTo>
                  <a:lnTo>
                    <a:pt x="216" y="132"/>
                  </a:lnTo>
                  <a:lnTo>
                    <a:pt x="199" y="123"/>
                  </a:lnTo>
                  <a:lnTo>
                    <a:pt x="180" y="120"/>
                  </a:lnTo>
                  <a:close/>
                  <a:moveTo>
                    <a:pt x="180" y="0"/>
                  </a:moveTo>
                  <a:lnTo>
                    <a:pt x="216" y="4"/>
                  </a:lnTo>
                  <a:lnTo>
                    <a:pt x="250" y="14"/>
                  </a:lnTo>
                  <a:lnTo>
                    <a:pt x="281" y="31"/>
                  </a:lnTo>
                  <a:lnTo>
                    <a:pt x="307" y="52"/>
                  </a:lnTo>
                  <a:lnTo>
                    <a:pt x="329" y="79"/>
                  </a:lnTo>
                  <a:lnTo>
                    <a:pt x="346" y="110"/>
                  </a:lnTo>
                  <a:lnTo>
                    <a:pt x="356" y="144"/>
                  </a:lnTo>
                  <a:lnTo>
                    <a:pt x="360" y="180"/>
                  </a:lnTo>
                  <a:lnTo>
                    <a:pt x="360" y="1140"/>
                  </a:lnTo>
                  <a:lnTo>
                    <a:pt x="356" y="1177"/>
                  </a:lnTo>
                  <a:lnTo>
                    <a:pt x="346" y="1210"/>
                  </a:lnTo>
                  <a:lnTo>
                    <a:pt x="329" y="1240"/>
                  </a:lnTo>
                  <a:lnTo>
                    <a:pt x="307" y="1267"/>
                  </a:lnTo>
                  <a:lnTo>
                    <a:pt x="281" y="1290"/>
                  </a:lnTo>
                  <a:lnTo>
                    <a:pt x="250" y="1306"/>
                  </a:lnTo>
                  <a:lnTo>
                    <a:pt x="216" y="1316"/>
                  </a:lnTo>
                  <a:lnTo>
                    <a:pt x="180" y="1320"/>
                  </a:lnTo>
                  <a:lnTo>
                    <a:pt x="144" y="1316"/>
                  </a:lnTo>
                  <a:lnTo>
                    <a:pt x="110" y="1306"/>
                  </a:lnTo>
                  <a:lnTo>
                    <a:pt x="79" y="1290"/>
                  </a:lnTo>
                  <a:lnTo>
                    <a:pt x="53" y="1267"/>
                  </a:lnTo>
                  <a:lnTo>
                    <a:pt x="31" y="1240"/>
                  </a:lnTo>
                  <a:lnTo>
                    <a:pt x="14" y="1210"/>
                  </a:lnTo>
                  <a:lnTo>
                    <a:pt x="4" y="1177"/>
                  </a:lnTo>
                  <a:lnTo>
                    <a:pt x="0" y="1140"/>
                  </a:lnTo>
                  <a:lnTo>
                    <a:pt x="0" y="180"/>
                  </a:lnTo>
                  <a:lnTo>
                    <a:pt x="4" y="144"/>
                  </a:lnTo>
                  <a:lnTo>
                    <a:pt x="14" y="110"/>
                  </a:lnTo>
                  <a:lnTo>
                    <a:pt x="31" y="79"/>
                  </a:lnTo>
                  <a:lnTo>
                    <a:pt x="53" y="52"/>
                  </a:lnTo>
                  <a:lnTo>
                    <a:pt x="79" y="31"/>
                  </a:lnTo>
                  <a:lnTo>
                    <a:pt x="110" y="14"/>
                  </a:lnTo>
                  <a:lnTo>
                    <a:pt x="144" y="4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" name="Group 5"/>
          <p:cNvGrpSpPr>
            <a:grpSpLocks noChangeAspect="1"/>
          </p:cNvGrpSpPr>
          <p:nvPr/>
        </p:nvGrpSpPr>
        <p:grpSpPr bwMode="auto">
          <a:xfrm>
            <a:off x="7063021" y="1564264"/>
            <a:ext cx="270139" cy="270139"/>
            <a:chOff x="-6866" y="1696"/>
            <a:chExt cx="4096" cy="4096"/>
          </a:xfrm>
          <a:solidFill>
            <a:schemeClr val="bg1">
              <a:lumMod val="65000"/>
            </a:schemeClr>
          </a:solidFill>
        </p:grpSpPr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-6386" y="3632"/>
              <a:ext cx="1680" cy="1680"/>
            </a:xfrm>
            <a:custGeom>
              <a:avLst/>
              <a:gdLst>
                <a:gd name="T0" fmla="*/ 391 w 1680"/>
                <a:gd name="T1" fmla="*/ 1238 h 1680"/>
                <a:gd name="T2" fmla="*/ 483 w 1680"/>
                <a:gd name="T3" fmla="*/ 1322 h 1680"/>
                <a:gd name="T4" fmla="*/ 590 w 1680"/>
                <a:gd name="T5" fmla="*/ 1385 h 1680"/>
                <a:gd name="T6" fmla="*/ 710 w 1680"/>
                <a:gd name="T7" fmla="*/ 1425 h 1680"/>
                <a:gd name="T8" fmla="*/ 839 w 1680"/>
                <a:gd name="T9" fmla="*/ 1440 h 1680"/>
                <a:gd name="T10" fmla="*/ 970 w 1680"/>
                <a:gd name="T11" fmla="*/ 1425 h 1680"/>
                <a:gd name="T12" fmla="*/ 1090 w 1680"/>
                <a:gd name="T13" fmla="*/ 1385 h 1680"/>
                <a:gd name="T14" fmla="*/ 1197 w 1680"/>
                <a:gd name="T15" fmla="*/ 1322 h 1680"/>
                <a:gd name="T16" fmla="*/ 1289 w 1680"/>
                <a:gd name="T17" fmla="*/ 1238 h 1680"/>
                <a:gd name="T18" fmla="*/ 960 w 1680"/>
                <a:gd name="T19" fmla="*/ 252 h 1680"/>
                <a:gd name="T20" fmla="*/ 1409 w 1680"/>
                <a:gd name="T21" fmla="*/ 1030 h 1680"/>
                <a:gd name="T22" fmla="*/ 1436 w 1680"/>
                <a:gd name="T23" fmla="*/ 905 h 1680"/>
                <a:gd name="T24" fmla="*/ 1436 w 1680"/>
                <a:gd name="T25" fmla="*/ 774 h 1680"/>
                <a:gd name="T26" fmla="*/ 1409 w 1680"/>
                <a:gd name="T27" fmla="*/ 648 h 1680"/>
                <a:gd name="T28" fmla="*/ 1356 w 1680"/>
                <a:gd name="T29" fmla="*/ 534 h 1680"/>
                <a:gd name="T30" fmla="*/ 1283 w 1680"/>
                <a:gd name="T31" fmla="*/ 435 h 1680"/>
                <a:gd name="T32" fmla="*/ 1189 w 1680"/>
                <a:gd name="T33" fmla="*/ 353 h 1680"/>
                <a:gd name="T34" fmla="*/ 1081 w 1680"/>
                <a:gd name="T35" fmla="*/ 291 h 1680"/>
                <a:gd name="T36" fmla="*/ 960 w 1680"/>
                <a:gd name="T37" fmla="*/ 252 h 1680"/>
                <a:gd name="T38" fmla="*/ 658 w 1680"/>
                <a:gd name="T39" fmla="*/ 268 h 1680"/>
                <a:gd name="T40" fmla="*/ 543 w 1680"/>
                <a:gd name="T41" fmla="*/ 319 h 1680"/>
                <a:gd name="T42" fmla="*/ 442 w 1680"/>
                <a:gd name="T43" fmla="*/ 391 h 1680"/>
                <a:gd name="T44" fmla="*/ 358 w 1680"/>
                <a:gd name="T45" fmla="*/ 483 h 1680"/>
                <a:gd name="T46" fmla="*/ 295 w 1680"/>
                <a:gd name="T47" fmla="*/ 590 h 1680"/>
                <a:gd name="T48" fmla="*/ 254 w 1680"/>
                <a:gd name="T49" fmla="*/ 710 h 1680"/>
                <a:gd name="T50" fmla="*/ 240 w 1680"/>
                <a:gd name="T51" fmla="*/ 841 h 1680"/>
                <a:gd name="T52" fmla="*/ 254 w 1680"/>
                <a:gd name="T53" fmla="*/ 968 h 1680"/>
                <a:gd name="T54" fmla="*/ 720 w 1680"/>
                <a:gd name="T55" fmla="*/ 771 h 1680"/>
                <a:gd name="T56" fmla="*/ 839 w 1680"/>
                <a:gd name="T57" fmla="*/ 0 h 1680"/>
                <a:gd name="T58" fmla="*/ 1000 w 1680"/>
                <a:gd name="T59" fmla="*/ 15 h 1680"/>
                <a:gd name="T60" fmla="*/ 1148 w 1680"/>
                <a:gd name="T61" fmla="*/ 59 h 1680"/>
                <a:gd name="T62" fmla="*/ 1285 w 1680"/>
                <a:gd name="T63" fmla="*/ 128 h 1680"/>
                <a:gd name="T64" fmla="*/ 1407 w 1680"/>
                <a:gd name="T65" fmla="*/ 220 h 1680"/>
                <a:gd name="T66" fmla="*/ 1508 w 1680"/>
                <a:gd name="T67" fmla="*/ 332 h 1680"/>
                <a:gd name="T68" fmla="*/ 1589 w 1680"/>
                <a:gd name="T69" fmla="*/ 461 h 1680"/>
                <a:gd name="T70" fmla="*/ 1646 w 1680"/>
                <a:gd name="T71" fmla="*/ 605 h 1680"/>
                <a:gd name="T72" fmla="*/ 1676 w 1680"/>
                <a:gd name="T73" fmla="*/ 759 h 1680"/>
                <a:gd name="T74" fmla="*/ 1676 w 1680"/>
                <a:gd name="T75" fmla="*/ 921 h 1680"/>
                <a:gd name="T76" fmla="*/ 1646 w 1680"/>
                <a:gd name="T77" fmla="*/ 1075 h 1680"/>
                <a:gd name="T78" fmla="*/ 1589 w 1680"/>
                <a:gd name="T79" fmla="*/ 1219 h 1680"/>
                <a:gd name="T80" fmla="*/ 1508 w 1680"/>
                <a:gd name="T81" fmla="*/ 1348 h 1680"/>
                <a:gd name="T82" fmla="*/ 1407 w 1680"/>
                <a:gd name="T83" fmla="*/ 1460 h 1680"/>
                <a:gd name="T84" fmla="*/ 1285 w 1680"/>
                <a:gd name="T85" fmla="*/ 1552 h 1680"/>
                <a:gd name="T86" fmla="*/ 1148 w 1680"/>
                <a:gd name="T87" fmla="*/ 1621 h 1680"/>
                <a:gd name="T88" fmla="*/ 1000 w 1680"/>
                <a:gd name="T89" fmla="*/ 1665 h 1680"/>
                <a:gd name="T90" fmla="*/ 839 w 1680"/>
                <a:gd name="T91" fmla="*/ 1680 h 1680"/>
                <a:gd name="T92" fmla="*/ 681 w 1680"/>
                <a:gd name="T93" fmla="*/ 1665 h 1680"/>
                <a:gd name="T94" fmla="*/ 532 w 1680"/>
                <a:gd name="T95" fmla="*/ 1621 h 1680"/>
                <a:gd name="T96" fmla="*/ 395 w 1680"/>
                <a:gd name="T97" fmla="*/ 1552 h 1680"/>
                <a:gd name="T98" fmla="*/ 273 w 1680"/>
                <a:gd name="T99" fmla="*/ 1460 h 1680"/>
                <a:gd name="T100" fmla="*/ 172 w 1680"/>
                <a:gd name="T101" fmla="*/ 1348 h 1680"/>
                <a:gd name="T102" fmla="*/ 91 w 1680"/>
                <a:gd name="T103" fmla="*/ 1219 h 1680"/>
                <a:gd name="T104" fmla="*/ 34 w 1680"/>
                <a:gd name="T105" fmla="*/ 1075 h 1680"/>
                <a:gd name="T106" fmla="*/ 4 w 1680"/>
                <a:gd name="T107" fmla="*/ 921 h 1680"/>
                <a:gd name="T108" fmla="*/ 4 w 1680"/>
                <a:gd name="T109" fmla="*/ 759 h 1680"/>
                <a:gd name="T110" fmla="*/ 34 w 1680"/>
                <a:gd name="T111" fmla="*/ 605 h 1680"/>
                <a:gd name="T112" fmla="*/ 91 w 1680"/>
                <a:gd name="T113" fmla="*/ 461 h 1680"/>
                <a:gd name="T114" fmla="*/ 172 w 1680"/>
                <a:gd name="T115" fmla="*/ 332 h 1680"/>
                <a:gd name="T116" fmla="*/ 273 w 1680"/>
                <a:gd name="T117" fmla="*/ 220 h 1680"/>
                <a:gd name="T118" fmla="*/ 395 w 1680"/>
                <a:gd name="T119" fmla="*/ 128 h 1680"/>
                <a:gd name="T120" fmla="*/ 532 w 1680"/>
                <a:gd name="T121" fmla="*/ 59 h 1680"/>
                <a:gd name="T122" fmla="*/ 681 w 1680"/>
                <a:gd name="T123" fmla="*/ 15 h 1680"/>
                <a:gd name="T124" fmla="*/ 839 w 1680"/>
                <a:gd name="T125" fmla="*/ 0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0" h="1680">
                  <a:moveTo>
                    <a:pt x="839" y="978"/>
                  </a:moveTo>
                  <a:lnTo>
                    <a:pt x="391" y="1238"/>
                  </a:lnTo>
                  <a:lnTo>
                    <a:pt x="435" y="1282"/>
                  </a:lnTo>
                  <a:lnTo>
                    <a:pt x="483" y="1322"/>
                  </a:lnTo>
                  <a:lnTo>
                    <a:pt x="534" y="1356"/>
                  </a:lnTo>
                  <a:lnTo>
                    <a:pt x="590" y="1385"/>
                  </a:lnTo>
                  <a:lnTo>
                    <a:pt x="648" y="1409"/>
                  </a:lnTo>
                  <a:lnTo>
                    <a:pt x="710" y="1425"/>
                  </a:lnTo>
                  <a:lnTo>
                    <a:pt x="774" y="1436"/>
                  </a:lnTo>
                  <a:lnTo>
                    <a:pt x="839" y="1440"/>
                  </a:lnTo>
                  <a:lnTo>
                    <a:pt x="906" y="1436"/>
                  </a:lnTo>
                  <a:lnTo>
                    <a:pt x="970" y="1425"/>
                  </a:lnTo>
                  <a:lnTo>
                    <a:pt x="1032" y="1409"/>
                  </a:lnTo>
                  <a:lnTo>
                    <a:pt x="1090" y="1385"/>
                  </a:lnTo>
                  <a:lnTo>
                    <a:pt x="1146" y="1356"/>
                  </a:lnTo>
                  <a:lnTo>
                    <a:pt x="1197" y="1322"/>
                  </a:lnTo>
                  <a:lnTo>
                    <a:pt x="1245" y="1282"/>
                  </a:lnTo>
                  <a:lnTo>
                    <a:pt x="1289" y="1238"/>
                  </a:lnTo>
                  <a:lnTo>
                    <a:pt x="839" y="978"/>
                  </a:lnTo>
                  <a:close/>
                  <a:moveTo>
                    <a:pt x="960" y="252"/>
                  </a:moveTo>
                  <a:lnTo>
                    <a:pt x="960" y="771"/>
                  </a:lnTo>
                  <a:lnTo>
                    <a:pt x="1409" y="1030"/>
                  </a:lnTo>
                  <a:lnTo>
                    <a:pt x="1427" y="968"/>
                  </a:lnTo>
                  <a:lnTo>
                    <a:pt x="1436" y="905"/>
                  </a:lnTo>
                  <a:lnTo>
                    <a:pt x="1440" y="841"/>
                  </a:lnTo>
                  <a:lnTo>
                    <a:pt x="1436" y="774"/>
                  </a:lnTo>
                  <a:lnTo>
                    <a:pt x="1425" y="710"/>
                  </a:lnTo>
                  <a:lnTo>
                    <a:pt x="1409" y="648"/>
                  </a:lnTo>
                  <a:lnTo>
                    <a:pt x="1386" y="590"/>
                  </a:lnTo>
                  <a:lnTo>
                    <a:pt x="1356" y="534"/>
                  </a:lnTo>
                  <a:lnTo>
                    <a:pt x="1322" y="483"/>
                  </a:lnTo>
                  <a:lnTo>
                    <a:pt x="1283" y="435"/>
                  </a:lnTo>
                  <a:lnTo>
                    <a:pt x="1238" y="391"/>
                  </a:lnTo>
                  <a:lnTo>
                    <a:pt x="1189" y="353"/>
                  </a:lnTo>
                  <a:lnTo>
                    <a:pt x="1137" y="319"/>
                  </a:lnTo>
                  <a:lnTo>
                    <a:pt x="1081" y="291"/>
                  </a:lnTo>
                  <a:lnTo>
                    <a:pt x="1022" y="268"/>
                  </a:lnTo>
                  <a:lnTo>
                    <a:pt x="960" y="252"/>
                  </a:lnTo>
                  <a:close/>
                  <a:moveTo>
                    <a:pt x="720" y="252"/>
                  </a:moveTo>
                  <a:lnTo>
                    <a:pt x="658" y="268"/>
                  </a:lnTo>
                  <a:lnTo>
                    <a:pt x="599" y="291"/>
                  </a:lnTo>
                  <a:lnTo>
                    <a:pt x="543" y="319"/>
                  </a:lnTo>
                  <a:lnTo>
                    <a:pt x="491" y="353"/>
                  </a:lnTo>
                  <a:lnTo>
                    <a:pt x="442" y="391"/>
                  </a:lnTo>
                  <a:lnTo>
                    <a:pt x="398" y="435"/>
                  </a:lnTo>
                  <a:lnTo>
                    <a:pt x="358" y="483"/>
                  </a:lnTo>
                  <a:lnTo>
                    <a:pt x="324" y="534"/>
                  </a:lnTo>
                  <a:lnTo>
                    <a:pt x="295" y="590"/>
                  </a:lnTo>
                  <a:lnTo>
                    <a:pt x="271" y="648"/>
                  </a:lnTo>
                  <a:lnTo>
                    <a:pt x="254" y="710"/>
                  </a:lnTo>
                  <a:lnTo>
                    <a:pt x="244" y="774"/>
                  </a:lnTo>
                  <a:lnTo>
                    <a:pt x="240" y="841"/>
                  </a:lnTo>
                  <a:lnTo>
                    <a:pt x="244" y="905"/>
                  </a:lnTo>
                  <a:lnTo>
                    <a:pt x="254" y="968"/>
                  </a:lnTo>
                  <a:lnTo>
                    <a:pt x="271" y="1030"/>
                  </a:lnTo>
                  <a:lnTo>
                    <a:pt x="720" y="771"/>
                  </a:lnTo>
                  <a:lnTo>
                    <a:pt x="720" y="252"/>
                  </a:lnTo>
                  <a:close/>
                  <a:moveTo>
                    <a:pt x="839" y="0"/>
                  </a:moveTo>
                  <a:lnTo>
                    <a:pt x="921" y="4"/>
                  </a:lnTo>
                  <a:lnTo>
                    <a:pt x="1000" y="15"/>
                  </a:lnTo>
                  <a:lnTo>
                    <a:pt x="1075" y="34"/>
                  </a:lnTo>
                  <a:lnTo>
                    <a:pt x="1148" y="59"/>
                  </a:lnTo>
                  <a:lnTo>
                    <a:pt x="1219" y="91"/>
                  </a:lnTo>
                  <a:lnTo>
                    <a:pt x="1285" y="128"/>
                  </a:lnTo>
                  <a:lnTo>
                    <a:pt x="1348" y="172"/>
                  </a:lnTo>
                  <a:lnTo>
                    <a:pt x="1407" y="220"/>
                  </a:lnTo>
                  <a:lnTo>
                    <a:pt x="1460" y="273"/>
                  </a:lnTo>
                  <a:lnTo>
                    <a:pt x="1508" y="332"/>
                  </a:lnTo>
                  <a:lnTo>
                    <a:pt x="1552" y="395"/>
                  </a:lnTo>
                  <a:lnTo>
                    <a:pt x="1589" y="461"/>
                  </a:lnTo>
                  <a:lnTo>
                    <a:pt x="1621" y="532"/>
                  </a:lnTo>
                  <a:lnTo>
                    <a:pt x="1646" y="605"/>
                  </a:lnTo>
                  <a:lnTo>
                    <a:pt x="1665" y="680"/>
                  </a:lnTo>
                  <a:lnTo>
                    <a:pt x="1676" y="759"/>
                  </a:lnTo>
                  <a:lnTo>
                    <a:pt x="1680" y="841"/>
                  </a:lnTo>
                  <a:lnTo>
                    <a:pt x="1676" y="921"/>
                  </a:lnTo>
                  <a:lnTo>
                    <a:pt x="1665" y="999"/>
                  </a:lnTo>
                  <a:lnTo>
                    <a:pt x="1646" y="1075"/>
                  </a:lnTo>
                  <a:lnTo>
                    <a:pt x="1621" y="1148"/>
                  </a:lnTo>
                  <a:lnTo>
                    <a:pt x="1589" y="1219"/>
                  </a:lnTo>
                  <a:lnTo>
                    <a:pt x="1552" y="1285"/>
                  </a:lnTo>
                  <a:lnTo>
                    <a:pt x="1508" y="1348"/>
                  </a:lnTo>
                  <a:lnTo>
                    <a:pt x="1460" y="1407"/>
                  </a:lnTo>
                  <a:lnTo>
                    <a:pt x="1407" y="1460"/>
                  </a:lnTo>
                  <a:lnTo>
                    <a:pt x="1348" y="1508"/>
                  </a:lnTo>
                  <a:lnTo>
                    <a:pt x="1285" y="1552"/>
                  </a:lnTo>
                  <a:lnTo>
                    <a:pt x="1219" y="1589"/>
                  </a:lnTo>
                  <a:lnTo>
                    <a:pt x="1148" y="1621"/>
                  </a:lnTo>
                  <a:lnTo>
                    <a:pt x="1075" y="1646"/>
                  </a:lnTo>
                  <a:lnTo>
                    <a:pt x="1000" y="1665"/>
                  </a:lnTo>
                  <a:lnTo>
                    <a:pt x="921" y="1676"/>
                  </a:lnTo>
                  <a:lnTo>
                    <a:pt x="839" y="1680"/>
                  </a:lnTo>
                  <a:lnTo>
                    <a:pt x="759" y="1676"/>
                  </a:lnTo>
                  <a:lnTo>
                    <a:pt x="681" y="1665"/>
                  </a:lnTo>
                  <a:lnTo>
                    <a:pt x="605" y="1646"/>
                  </a:lnTo>
                  <a:lnTo>
                    <a:pt x="532" y="1621"/>
                  </a:lnTo>
                  <a:lnTo>
                    <a:pt x="461" y="1589"/>
                  </a:lnTo>
                  <a:lnTo>
                    <a:pt x="395" y="1552"/>
                  </a:lnTo>
                  <a:lnTo>
                    <a:pt x="332" y="1508"/>
                  </a:lnTo>
                  <a:lnTo>
                    <a:pt x="273" y="1460"/>
                  </a:lnTo>
                  <a:lnTo>
                    <a:pt x="220" y="1407"/>
                  </a:lnTo>
                  <a:lnTo>
                    <a:pt x="172" y="1348"/>
                  </a:lnTo>
                  <a:lnTo>
                    <a:pt x="128" y="1285"/>
                  </a:lnTo>
                  <a:lnTo>
                    <a:pt x="91" y="1219"/>
                  </a:lnTo>
                  <a:lnTo>
                    <a:pt x="59" y="1148"/>
                  </a:lnTo>
                  <a:lnTo>
                    <a:pt x="34" y="1075"/>
                  </a:lnTo>
                  <a:lnTo>
                    <a:pt x="15" y="999"/>
                  </a:lnTo>
                  <a:lnTo>
                    <a:pt x="4" y="921"/>
                  </a:lnTo>
                  <a:lnTo>
                    <a:pt x="0" y="841"/>
                  </a:lnTo>
                  <a:lnTo>
                    <a:pt x="4" y="759"/>
                  </a:lnTo>
                  <a:lnTo>
                    <a:pt x="15" y="680"/>
                  </a:lnTo>
                  <a:lnTo>
                    <a:pt x="34" y="605"/>
                  </a:lnTo>
                  <a:lnTo>
                    <a:pt x="59" y="532"/>
                  </a:lnTo>
                  <a:lnTo>
                    <a:pt x="91" y="461"/>
                  </a:lnTo>
                  <a:lnTo>
                    <a:pt x="128" y="395"/>
                  </a:lnTo>
                  <a:lnTo>
                    <a:pt x="172" y="332"/>
                  </a:lnTo>
                  <a:lnTo>
                    <a:pt x="220" y="273"/>
                  </a:lnTo>
                  <a:lnTo>
                    <a:pt x="273" y="220"/>
                  </a:lnTo>
                  <a:lnTo>
                    <a:pt x="332" y="172"/>
                  </a:lnTo>
                  <a:lnTo>
                    <a:pt x="395" y="128"/>
                  </a:lnTo>
                  <a:lnTo>
                    <a:pt x="461" y="91"/>
                  </a:lnTo>
                  <a:lnTo>
                    <a:pt x="532" y="59"/>
                  </a:lnTo>
                  <a:lnTo>
                    <a:pt x="605" y="34"/>
                  </a:lnTo>
                  <a:lnTo>
                    <a:pt x="681" y="15"/>
                  </a:lnTo>
                  <a:lnTo>
                    <a:pt x="759" y="4"/>
                  </a:lnTo>
                  <a:lnTo>
                    <a:pt x="8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-6866" y="1696"/>
              <a:ext cx="4096" cy="4096"/>
            </a:xfrm>
            <a:custGeom>
              <a:avLst/>
              <a:gdLst>
                <a:gd name="T0" fmla="*/ 3142 w 4096"/>
                <a:gd name="T1" fmla="*/ 3432 h 4096"/>
                <a:gd name="T2" fmla="*/ 3056 w 4096"/>
                <a:gd name="T3" fmla="*/ 3616 h 4096"/>
                <a:gd name="T4" fmla="*/ 3142 w 4096"/>
                <a:gd name="T5" fmla="*/ 3799 h 4096"/>
                <a:gd name="T6" fmla="*/ 3339 w 4096"/>
                <a:gd name="T7" fmla="*/ 3853 h 4096"/>
                <a:gd name="T8" fmla="*/ 3503 w 4096"/>
                <a:gd name="T9" fmla="*/ 3737 h 4096"/>
                <a:gd name="T10" fmla="*/ 3521 w 4096"/>
                <a:gd name="T11" fmla="*/ 3532 h 4096"/>
                <a:gd name="T12" fmla="*/ 3380 w 4096"/>
                <a:gd name="T13" fmla="*/ 3391 h 4096"/>
                <a:gd name="T14" fmla="*/ 2221 w 4096"/>
                <a:gd name="T15" fmla="*/ 1811 h 4096"/>
                <a:gd name="T16" fmla="*/ 2496 w 4096"/>
                <a:gd name="T17" fmla="*/ 2176 h 4096"/>
                <a:gd name="T18" fmla="*/ 1228 w 4096"/>
                <a:gd name="T19" fmla="*/ 1700 h 4096"/>
                <a:gd name="T20" fmla="*/ 801 w 4096"/>
                <a:gd name="T21" fmla="*/ 1830 h 4096"/>
                <a:gd name="T22" fmla="*/ 470 w 4096"/>
                <a:gd name="T23" fmla="*/ 2111 h 4096"/>
                <a:gd name="T24" fmla="*/ 274 w 4096"/>
                <a:gd name="T25" fmla="*/ 2504 h 4096"/>
                <a:gd name="T26" fmla="*/ 256 w 4096"/>
                <a:gd name="T27" fmla="*/ 2960 h 4096"/>
                <a:gd name="T28" fmla="*/ 418 w 4096"/>
                <a:gd name="T29" fmla="*/ 3370 h 4096"/>
                <a:gd name="T30" fmla="*/ 726 w 4096"/>
                <a:gd name="T31" fmla="*/ 3678 h 4096"/>
                <a:gd name="T32" fmla="*/ 1136 w 4096"/>
                <a:gd name="T33" fmla="*/ 3840 h 4096"/>
                <a:gd name="T34" fmla="*/ 1592 w 4096"/>
                <a:gd name="T35" fmla="*/ 3822 h 4096"/>
                <a:gd name="T36" fmla="*/ 1985 w 4096"/>
                <a:gd name="T37" fmla="*/ 3626 h 4096"/>
                <a:gd name="T38" fmla="*/ 2266 w 4096"/>
                <a:gd name="T39" fmla="*/ 3295 h 4096"/>
                <a:gd name="T40" fmla="*/ 2396 w 4096"/>
                <a:gd name="T41" fmla="*/ 2868 h 4096"/>
                <a:gd name="T42" fmla="*/ 2340 w 4096"/>
                <a:gd name="T43" fmla="*/ 2418 h 4096"/>
                <a:gd name="T44" fmla="*/ 2114 w 4096"/>
                <a:gd name="T45" fmla="*/ 2044 h 4096"/>
                <a:gd name="T46" fmla="*/ 1760 w 4096"/>
                <a:gd name="T47" fmla="*/ 1790 h 4096"/>
                <a:gd name="T48" fmla="*/ 1319 w 4096"/>
                <a:gd name="T49" fmla="*/ 1695 h 4096"/>
                <a:gd name="T50" fmla="*/ 2801 w 4096"/>
                <a:gd name="T51" fmla="*/ 1373 h 4096"/>
                <a:gd name="T52" fmla="*/ 2660 w 4096"/>
                <a:gd name="T53" fmla="*/ 1231 h 4096"/>
                <a:gd name="T54" fmla="*/ 1440 w 4096"/>
                <a:gd name="T55" fmla="*/ 0 h 4096"/>
                <a:gd name="T56" fmla="*/ 2749 w 4096"/>
                <a:gd name="T57" fmla="*/ 1008 h 4096"/>
                <a:gd name="T58" fmla="*/ 2970 w 4096"/>
                <a:gd name="T59" fmla="*/ 1182 h 4096"/>
                <a:gd name="T60" fmla="*/ 3056 w 4096"/>
                <a:gd name="T61" fmla="*/ 1456 h 4096"/>
                <a:gd name="T62" fmla="*/ 3256 w 4096"/>
                <a:gd name="T63" fmla="*/ 2299 h 4096"/>
                <a:gd name="T64" fmla="*/ 3401 w 4096"/>
                <a:gd name="T65" fmla="*/ 2538 h 4096"/>
                <a:gd name="T66" fmla="*/ 3523 w 4096"/>
                <a:gd name="T67" fmla="*/ 3192 h 4096"/>
                <a:gd name="T68" fmla="*/ 3719 w 4096"/>
                <a:gd name="T69" fmla="*/ 3390 h 4096"/>
                <a:gd name="T70" fmla="*/ 3761 w 4096"/>
                <a:gd name="T71" fmla="*/ 3736 h 4096"/>
                <a:gd name="T72" fmla="*/ 3614 w 4096"/>
                <a:gd name="T73" fmla="*/ 3976 h 4096"/>
                <a:gd name="T74" fmla="*/ 3356 w 4096"/>
                <a:gd name="T75" fmla="*/ 4092 h 4096"/>
                <a:gd name="T76" fmla="*/ 3071 w 4096"/>
                <a:gd name="T77" fmla="*/ 4040 h 4096"/>
                <a:gd name="T78" fmla="*/ 2872 w 4096"/>
                <a:gd name="T79" fmla="*/ 3842 h 4096"/>
                <a:gd name="T80" fmla="*/ 2820 w 4096"/>
                <a:gd name="T81" fmla="*/ 3556 h 4096"/>
                <a:gd name="T82" fmla="*/ 2937 w 4096"/>
                <a:gd name="T83" fmla="*/ 3298 h 4096"/>
                <a:gd name="T84" fmla="*/ 3176 w 4096"/>
                <a:gd name="T85" fmla="*/ 3151 h 4096"/>
                <a:gd name="T86" fmla="*/ 3119 w 4096"/>
                <a:gd name="T87" fmla="*/ 2501 h 4096"/>
                <a:gd name="T88" fmla="*/ 2935 w 4096"/>
                <a:gd name="T89" fmla="*/ 2415 h 4096"/>
                <a:gd name="T90" fmla="*/ 2640 w 4096"/>
                <a:gd name="T91" fmla="*/ 2777 h 4096"/>
                <a:gd name="T92" fmla="*/ 2546 w 4096"/>
                <a:gd name="T93" fmla="*/ 3267 h 4096"/>
                <a:gd name="T94" fmla="*/ 2286 w 4096"/>
                <a:gd name="T95" fmla="*/ 3674 h 4096"/>
                <a:gd name="T96" fmla="*/ 1900 w 4096"/>
                <a:gd name="T97" fmla="*/ 3962 h 4096"/>
                <a:gd name="T98" fmla="*/ 1422 w 4096"/>
                <a:gd name="T99" fmla="*/ 4092 h 4096"/>
                <a:gd name="T100" fmla="*/ 922 w 4096"/>
                <a:gd name="T101" fmla="*/ 4035 h 4096"/>
                <a:gd name="T102" fmla="*/ 495 w 4096"/>
                <a:gd name="T103" fmla="*/ 3806 h 4096"/>
                <a:gd name="T104" fmla="*/ 180 w 4096"/>
                <a:gd name="T105" fmla="*/ 3442 h 4096"/>
                <a:gd name="T106" fmla="*/ 16 w 4096"/>
                <a:gd name="T107" fmla="*/ 2980 h 4096"/>
                <a:gd name="T108" fmla="*/ 35 w 4096"/>
                <a:gd name="T109" fmla="*/ 2476 h 4096"/>
                <a:gd name="T110" fmla="*/ 228 w 4096"/>
                <a:gd name="T111" fmla="*/ 2034 h 4096"/>
                <a:gd name="T112" fmla="*/ 564 w 4096"/>
                <a:gd name="T113" fmla="*/ 1694 h 4096"/>
                <a:gd name="T114" fmla="*/ 1003 w 4096"/>
                <a:gd name="T115" fmla="*/ 1494 h 4096"/>
                <a:gd name="T116" fmla="*/ 600 w 4096"/>
                <a:gd name="T117" fmla="*/ 0 h 4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96" h="4096">
                  <a:moveTo>
                    <a:pt x="3295" y="3376"/>
                  </a:moveTo>
                  <a:lnTo>
                    <a:pt x="3253" y="3380"/>
                  </a:lnTo>
                  <a:lnTo>
                    <a:pt x="3212" y="3391"/>
                  </a:lnTo>
                  <a:lnTo>
                    <a:pt x="3175" y="3408"/>
                  </a:lnTo>
                  <a:lnTo>
                    <a:pt x="3142" y="3432"/>
                  </a:lnTo>
                  <a:lnTo>
                    <a:pt x="3113" y="3462"/>
                  </a:lnTo>
                  <a:lnTo>
                    <a:pt x="3089" y="3495"/>
                  </a:lnTo>
                  <a:lnTo>
                    <a:pt x="3071" y="3532"/>
                  </a:lnTo>
                  <a:lnTo>
                    <a:pt x="3060" y="3573"/>
                  </a:lnTo>
                  <a:lnTo>
                    <a:pt x="3056" y="3616"/>
                  </a:lnTo>
                  <a:lnTo>
                    <a:pt x="3060" y="3659"/>
                  </a:lnTo>
                  <a:lnTo>
                    <a:pt x="3071" y="3700"/>
                  </a:lnTo>
                  <a:lnTo>
                    <a:pt x="3089" y="3737"/>
                  </a:lnTo>
                  <a:lnTo>
                    <a:pt x="3113" y="3771"/>
                  </a:lnTo>
                  <a:lnTo>
                    <a:pt x="3142" y="3799"/>
                  </a:lnTo>
                  <a:lnTo>
                    <a:pt x="3175" y="3823"/>
                  </a:lnTo>
                  <a:lnTo>
                    <a:pt x="3212" y="3842"/>
                  </a:lnTo>
                  <a:lnTo>
                    <a:pt x="3253" y="3853"/>
                  </a:lnTo>
                  <a:lnTo>
                    <a:pt x="3295" y="3856"/>
                  </a:lnTo>
                  <a:lnTo>
                    <a:pt x="3339" y="3853"/>
                  </a:lnTo>
                  <a:lnTo>
                    <a:pt x="3380" y="3842"/>
                  </a:lnTo>
                  <a:lnTo>
                    <a:pt x="3417" y="3823"/>
                  </a:lnTo>
                  <a:lnTo>
                    <a:pt x="3451" y="3799"/>
                  </a:lnTo>
                  <a:lnTo>
                    <a:pt x="3479" y="3771"/>
                  </a:lnTo>
                  <a:lnTo>
                    <a:pt x="3503" y="3737"/>
                  </a:lnTo>
                  <a:lnTo>
                    <a:pt x="3521" y="3700"/>
                  </a:lnTo>
                  <a:lnTo>
                    <a:pt x="3532" y="3659"/>
                  </a:lnTo>
                  <a:lnTo>
                    <a:pt x="3536" y="3616"/>
                  </a:lnTo>
                  <a:lnTo>
                    <a:pt x="3532" y="3573"/>
                  </a:lnTo>
                  <a:lnTo>
                    <a:pt x="3521" y="3532"/>
                  </a:lnTo>
                  <a:lnTo>
                    <a:pt x="3503" y="3495"/>
                  </a:lnTo>
                  <a:lnTo>
                    <a:pt x="3479" y="3462"/>
                  </a:lnTo>
                  <a:lnTo>
                    <a:pt x="3451" y="3432"/>
                  </a:lnTo>
                  <a:lnTo>
                    <a:pt x="3417" y="3408"/>
                  </a:lnTo>
                  <a:lnTo>
                    <a:pt x="3380" y="3391"/>
                  </a:lnTo>
                  <a:lnTo>
                    <a:pt x="3339" y="3380"/>
                  </a:lnTo>
                  <a:lnTo>
                    <a:pt x="3295" y="3376"/>
                  </a:lnTo>
                  <a:close/>
                  <a:moveTo>
                    <a:pt x="2078" y="1695"/>
                  </a:moveTo>
                  <a:lnTo>
                    <a:pt x="2151" y="1751"/>
                  </a:lnTo>
                  <a:lnTo>
                    <a:pt x="2221" y="1811"/>
                  </a:lnTo>
                  <a:lnTo>
                    <a:pt x="2285" y="1877"/>
                  </a:lnTo>
                  <a:lnTo>
                    <a:pt x="2345" y="1945"/>
                  </a:lnTo>
                  <a:lnTo>
                    <a:pt x="2401" y="2018"/>
                  </a:lnTo>
                  <a:lnTo>
                    <a:pt x="2450" y="2095"/>
                  </a:lnTo>
                  <a:lnTo>
                    <a:pt x="2496" y="2176"/>
                  </a:lnTo>
                  <a:lnTo>
                    <a:pt x="2816" y="2176"/>
                  </a:lnTo>
                  <a:lnTo>
                    <a:pt x="2816" y="1695"/>
                  </a:lnTo>
                  <a:lnTo>
                    <a:pt x="2078" y="1695"/>
                  </a:lnTo>
                  <a:close/>
                  <a:moveTo>
                    <a:pt x="1319" y="1695"/>
                  </a:moveTo>
                  <a:lnTo>
                    <a:pt x="1228" y="1700"/>
                  </a:lnTo>
                  <a:lnTo>
                    <a:pt x="1136" y="1712"/>
                  </a:lnTo>
                  <a:lnTo>
                    <a:pt x="1048" y="1730"/>
                  </a:lnTo>
                  <a:lnTo>
                    <a:pt x="962" y="1756"/>
                  </a:lnTo>
                  <a:lnTo>
                    <a:pt x="880" y="1790"/>
                  </a:lnTo>
                  <a:lnTo>
                    <a:pt x="801" y="1830"/>
                  </a:lnTo>
                  <a:lnTo>
                    <a:pt x="726" y="1874"/>
                  </a:lnTo>
                  <a:lnTo>
                    <a:pt x="654" y="1926"/>
                  </a:lnTo>
                  <a:lnTo>
                    <a:pt x="588" y="1982"/>
                  </a:lnTo>
                  <a:lnTo>
                    <a:pt x="526" y="2044"/>
                  </a:lnTo>
                  <a:lnTo>
                    <a:pt x="470" y="2111"/>
                  </a:lnTo>
                  <a:lnTo>
                    <a:pt x="418" y="2182"/>
                  </a:lnTo>
                  <a:lnTo>
                    <a:pt x="374" y="2257"/>
                  </a:lnTo>
                  <a:lnTo>
                    <a:pt x="334" y="2336"/>
                  </a:lnTo>
                  <a:lnTo>
                    <a:pt x="300" y="2418"/>
                  </a:lnTo>
                  <a:lnTo>
                    <a:pt x="274" y="2504"/>
                  </a:lnTo>
                  <a:lnTo>
                    <a:pt x="256" y="2592"/>
                  </a:lnTo>
                  <a:lnTo>
                    <a:pt x="245" y="2684"/>
                  </a:lnTo>
                  <a:lnTo>
                    <a:pt x="240" y="2777"/>
                  </a:lnTo>
                  <a:lnTo>
                    <a:pt x="245" y="2868"/>
                  </a:lnTo>
                  <a:lnTo>
                    <a:pt x="256" y="2960"/>
                  </a:lnTo>
                  <a:lnTo>
                    <a:pt x="274" y="3048"/>
                  </a:lnTo>
                  <a:lnTo>
                    <a:pt x="300" y="3134"/>
                  </a:lnTo>
                  <a:lnTo>
                    <a:pt x="334" y="3216"/>
                  </a:lnTo>
                  <a:lnTo>
                    <a:pt x="374" y="3295"/>
                  </a:lnTo>
                  <a:lnTo>
                    <a:pt x="418" y="3370"/>
                  </a:lnTo>
                  <a:lnTo>
                    <a:pt x="470" y="3442"/>
                  </a:lnTo>
                  <a:lnTo>
                    <a:pt x="526" y="3508"/>
                  </a:lnTo>
                  <a:lnTo>
                    <a:pt x="588" y="3570"/>
                  </a:lnTo>
                  <a:lnTo>
                    <a:pt x="654" y="3626"/>
                  </a:lnTo>
                  <a:lnTo>
                    <a:pt x="726" y="3678"/>
                  </a:lnTo>
                  <a:lnTo>
                    <a:pt x="801" y="3722"/>
                  </a:lnTo>
                  <a:lnTo>
                    <a:pt x="880" y="3762"/>
                  </a:lnTo>
                  <a:lnTo>
                    <a:pt x="962" y="3796"/>
                  </a:lnTo>
                  <a:lnTo>
                    <a:pt x="1048" y="3822"/>
                  </a:lnTo>
                  <a:lnTo>
                    <a:pt x="1136" y="3840"/>
                  </a:lnTo>
                  <a:lnTo>
                    <a:pt x="1228" y="3851"/>
                  </a:lnTo>
                  <a:lnTo>
                    <a:pt x="1319" y="3856"/>
                  </a:lnTo>
                  <a:lnTo>
                    <a:pt x="1412" y="3851"/>
                  </a:lnTo>
                  <a:lnTo>
                    <a:pt x="1504" y="3840"/>
                  </a:lnTo>
                  <a:lnTo>
                    <a:pt x="1592" y="3822"/>
                  </a:lnTo>
                  <a:lnTo>
                    <a:pt x="1678" y="3796"/>
                  </a:lnTo>
                  <a:lnTo>
                    <a:pt x="1760" y="3762"/>
                  </a:lnTo>
                  <a:lnTo>
                    <a:pt x="1839" y="3722"/>
                  </a:lnTo>
                  <a:lnTo>
                    <a:pt x="1914" y="3678"/>
                  </a:lnTo>
                  <a:lnTo>
                    <a:pt x="1985" y="3626"/>
                  </a:lnTo>
                  <a:lnTo>
                    <a:pt x="2052" y="3570"/>
                  </a:lnTo>
                  <a:lnTo>
                    <a:pt x="2114" y="3508"/>
                  </a:lnTo>
                  <a:lnTo>
                    <a:pt x="2170" y="3442"/>
                  </a:lnTo>
                  <a:lnTo>
                    <a:pt x="2222" y="3370"/>
                  </a:lnTo>
                  <a:lnTo>
                    <a:pt x="2266" y="3295"/>
                  </a:lnTo>
                  <a:lnTo>
                    <a:pt x="2306" y="3216"/>
                  </a:lnTo>
                  <a:lnTo>
                    <a:pt x="2340" y="3134"/>
                  </a:lnTo>
                  <a:lnTo>
                    <a:pt x="2366" y="3048"/>
                  </a:lnTo>
                  <a:lnTo>
                    <a:pt x="2384" y="2960"/>
                  </a:lnTo>
                  <a:lnTo>
                    <a:pt x="2396" y="2868"/>
                  </a:lnTo>
                  <a:lnTo>
                    <a:pt x="2401" y="2777"/>
                  </a:lnTo>
                  <a:lnTo>
                    <a:pt x="2396" y="2684"/>
                  </a:lnTo>
                  <a:lnTo>
                    <a:pt x="2384" y="2592"/>
                  </a:lnTo>
                  <a:lnTo>
                    <a:pt x="2366" y="2504"/>
                  </a:lnTo>
                  <a:lnTo>
                    <a:pt x="2340" y="2418"/>
                  </a:lnTo>
                  <a:lnTo>
                    <a:pt x="2306" y="2336"/>
                  </a:lnTo>
                  <a:lnTo>
                    <a:pt x="2266" y="2257"/>
                  </a:lnTo>
                  <a:lnTo>
                    <a:pt x="2222" y="2182"/>
                  </a:lnTo>
                  <a:lnTo>
                    <a:pt x="2170" y="2111"/>
                  </a:lnTo>
                  <a:lnTo>
                    <a:pt x="2114" y="2044"/>
                  </a:lnTo>
                  <a:lnTo>
                    <a:pt x="2052" y="1982"/>
                  </a:lnTo>
                  <a:lnTo>
                    <a:pt x="1985" y="1926"/>
                  </a:lnTo>
                  <a:lnTo>
                    <a:pt x="1914" y="1874"/>
                  </a:lnTo>
                  <a:lnTo>
                    <a:pt x="1839" y="1830"/>
                  </a:lnTo>
                  <a:lnTo>
                    <a:pt x="1760" y="1790"/>
                  </a:lnTo>
                  <a:lnTo>
                    <a:pt x="1678" y="1756"/>
                  </a:lnTo>
                  <a:lnTo>
                    <a:pt x="1592" y="1730"/>
                  </a:lnTo>
                  <a:lnTo>
                    <a:pt x="1504" y="1712"/>
                  </a:lnTo>
                  <a:lnTo>
                    <a:pt x="1412" y="1700"/>
                  </a:lnTo>
                  <a:lnTo>
                    <a:pt x="1319" y="1695"/>
                  </a:lnTo>
                  <a:close/>
                  <a:moveTo>
                    <a:pt x="1440" y="1216"/>
                  </a:moveTo>
                  <a:lnTo>
                    <a:pt x="1440" y="1456"/>
                  </a:lnTo>
                  <a:lnTo>
                    <a:pt x="2816" y="1456"/>
                  </a:lnTo>
                  <a:lnTo>
                    <a:pt x="2813" y="1412"/>
                  </a:lnTo>
                  <a:lnTo>
                    <a:pt x="2801" y="1373"/>
                  </a:lnTo>
                  <a:lnTo>
                    <a:pt x="2783" y="1336"/>
                  </a:lnTo>
                  <a:lnTo>
                    <a:pt x="2759" y="1302"/>
                  </a:lnTo>
                  <a:lnTo>
                    <a:pt x="2731" y="1272"/>
                  </a:lnTo>
                  <a:lnTo>
                    <a:pt x="2697" y="1249"/>
                  </a:lnTo>
                  <a:lnTo>
                    <a:pt x="2660" y="1231"/>
                  </a:lnTo>
                  <a:lnTo>
                    <a:pt x="2619" y="1220"/>
                  </a:lnTo>
                  <a:lnTo>
                    <a:pt x="2576" y="1216"/>
                  </a:lnTo>
                  <a:lnTo>
                    <a:pt x="1440" y="1216"/>
                  </a:lnTo>
                  <a:close/>
                  <a:moveTo>
                    <a:pt x="600" y="0"/>
                  </a:moveTo>
                  <a:lnTo>
                    <a:pt x="1440" y="0"/>
                  </a:lnTo>
                  <a:lnTo>
                    <a:pt x="1440" y="976"/>
                  </a:lnTo>
                  <a:lnTo>
                    <a:pt x="2576" y="976"/>
                  </a:lnTo>
                  <a:lnTo>
                    <a:pt x="2636" y="979"/>
                  </a:lnTo>
                  <a:lnTo>
                    <a:pt x="2695" y="990"/>
                  </a:lnTo>
                  <a:lnTo>
                    <a:pt x="2749" y="1008"/>
                  </a:lnTo>
                  <a:lnTo>
                    <a:pt x="2801" y="1033"/>
                  </a:lnTo>
                  <a:lnTo>
                    <a:pt x="2850" y="1062"/>
                  </a:lnTo>
                  <a:lnTo>
                    <a:pt x="2895" y="1097"/>
                  </a:lnTo>
                  <a:lnTo>
                    <a:pt x="2934" y="1137"/>
                  </a:lnTo>
                  <a:lnTo>
                    <a:pt x="2970" y="1182"/>
                  </a:lnTo>
                  <a:lnTo>
                    <a:pt x="3000" y="1230"/>
                  </a:lnTo>
                  <a:lnTo>
                    <a:pt x="3024" y="1282"/>
                  </a:lnTo>
                  <a:lnTo>
                    <a:pt x="3041" y="1338"/>
                  </a:lnTo>
                  <a:lnTo>
                    <a:pt x="3052" y="1396"/>
                  </a:lnTo>
                  <a:lnTo>
                    <a:pt x="3056" y="1456"/>
                  </a:lnTo>
                  <a:lnTo>
                    <a:pt x="3056" y="2191"/>
                  </a:lnTo>
                  <a:lnTo>
                    <a:pt x="3110" y="2209"/>
                  </a:lnTo>
                  <a:lnTo>
                    <a:pt x="3163" y="2233"/>
                  </a:lnTo>
                  <a:lnTo>
                    <a:pt x="3211" y="2263"/>
                  </a:lnTo>
                  <a:lnTo>
                    <a:pt x="3256" y="2299"/>
                  </a:lnTo>
                  <a:lnTo>
                    <a:pt x="3295" y="2338"/>
                  </a:lnTo>
                  <a:lnTo>
                    <a:pt x="3330" y="2383"/>
                  </a:lnTo>
                  <a:lnTo>
                    <a:pt x="3360" y="2432"/>
                  </a:lnTo>
                  <a:lnTo>
                    <a:pt x="3384" y="2484"/>
                  </a:lnTo>
                  <a:lnTo>
                    <a:pt x="3401" y="2538"/>
                  </a:lnTo>
                  <a:lnTo>
                    <a:pt x="3412" y="2597"/>
                  </a:lnTo>
                  <a:lnTo>
                    <a:pt x="3416" y="2656"/>
                  </a:lnTo>
                  <a:lnTo>
                    <a:pt x="3416" y="3151"/>
                  </a:lnTo>
                  <a:lnTo>
                    <a:pt x="3470" y="3169"/>
                  </a:lnTo>
                  <a:lnTo>
                    <a:pt x="3523" y="3192"/>
                  </a:lnTo>
                  <a:lnTo>
                    <a:pt x="3571" y="3222"/>
                  </a:lnTo>
                  <a:lnTo>
                    <a:pt x="3614" y="3257"/>
                  </a:lnTo>
                  <a:lnTo>
                    <a:pt x="3654" y="3297"/>
                  </a:lnTo>
                  <a:lnTo>
                    <a:pt x="3689" y="3341"/>
                  </a:lnTo>
                  <a:lnTo>
                    <a:pt x="3719" y="3390"/>
                  </a:lnTo>
                  <a:lnTo>
                    <a:pt x="3743" y="3441"/>
                  </a:lnTo>
                  <a:lnTo>
                    <a:pt x="3761" y="3496"/>
                  </a:lnTo>
                  <a:lnTo>
                    <a:pt x="4096" y="3496"/>
                  </a:lnTo>
                  <a:lnTo>
                    <a:pt x="4096" y="3736"/>
                  </a:lnTo>
                  <a:lnTo>
                    <a:pt x="3761" y="3736"/>
                  </a:lnTo>
                  <a:lnTo>
                    <a:pt x="3743" y="3791"/>
                  </a:lnTo>
                  <a:lnTo>
                    <a:pt x="3719" y="3843"/>
                  </a:lnTo>
                  <a:lnTo>
                    <a:pt x="3689" y="3891"/>
                  </a:lnTo>
                  <a:lnTo>
                    <a:pt x="3654" y="3936"/>
                  </a:lnTo>
                  <a:lnTo>
                    <a:pt x="3614" y="3976"/>
                  </a:lnTo>
                  <a:lnTo>
                    <a:pt x="3570" y="4010"/>
                  </a:lnTo>
                  <a:lnTo>
                    <a:pt x="3521" y="4040"/>
                  </a:lnTo>
                  <a:lnTo>
                    <a:pt x="3469" y="4064"/>
                  </a:lnTo>
                  <a:lnTo>
                    <a:pt x="3413" y="4081"/>
                  </a:lnTo>
                  <a:lnTo>
                    <a:pt x="3356" y="4092"/>
                  </a:lnTo>
                  <a:lnTo>
                    <a:pt x="3295" y="4096"/>
                  </a:lnTo>
                  <a:lnTo>
                    <a:pt x="3236" y="4092"/>
                  </a:lnTo>
                  <a:lnTo>
                    <a:pt x="3178" y="4081"/>
                  </a:lnTo>
                  <a:lnTo>
                    <a:pt x="3123" y="4064"/>
                  </a:lnTo>
                  <a:lnTo>
                    <a:pt x="3071" y="4040"/>
                  </a:lnTo>
                  <a:lnTo>
                    <a:pt x="3022" y="4010"/>
                  </a:lnTo>
                  <a:lnTo>
                    <a:pt x="2978" y="3974"/>
                  </a:lnTo>
                  <a:lnTo>
                    <a:pt x="2937" y="3935"/>
                  </a:lnTo>
                  <a:lnTo>
                    <a:pt x="2902" y="3890"/>
                  </a:lnTo>
                  <a:lnTo>
                    <a:pt x="2872" y="3842"/>
                  </a:lnTo>
                  <a:lnTo>
                    <a:pt x="2849" y="3789"/>
                  </a:lnTo>
                  <a:lnTo>
                    <a:pt x="2831" y="3734"/>
                  </a:lnTo>
                  <a:lnTo>
                    <a:pt x="2820" y="3676"/>
                  </a:lnTo>
                  <a:lnTo>
                    <a:pt x="2816" y="3616"/>
                  </a:lnTo>
                  <a:lnTo>
                    <a:pt x="2820" y="3556"/>
                  </a:lnTo>
                  <a:lnTo>
                    <a:pt x="2831" y="3498"/>
                  </a:lnTo>
                  <a:lnTo>
                    <a:pt x="2849" y="3443"/>
                  </a:lnTo>
                  <a:lnTo>
                    <a:pt x="2872" y="3391"/>
                  </a:lnTo>
                  <a:lnTo>
                    <a:pt x="2902" y="3343"/>
                  </a:lnTo>
                  <a:lnTo>
                    <a:pt x="2937" y="3298"/>
                  </a:lnTo>
                  <a:lnTo>
                    <a:pt x="2976" y="3258"/>
                  </a:lnTo>
                  <a:lnTo>
                    <a:pt x="3021" y="3223"/>
                  </a:lnTo>
                  <a:lnTo>
                    <a:pt x="3070" y="3194"/>
                  </a:lnTo>
                  <a:lnTo>
                    <a:pt x="3120" y="3169"/>
                  </a:lnTo>
                  <a:lnTo>
                    <a:pt x="3176" y="3151"/>
                  </a:lnTo>
                  <a:lnTo>
                    <a:pt x="3176" y="2656"/>
                  </a:lnTo>
                  <a:lnTo>
                    <a:pt x="3173" y="2613"/>
                  </a:lnTo>
                  <a:lnTo>
                    <a:pt x="3161" y="2572"/>
                  </a:lnTo>
                  <a:lnTo>
                    <a:pt x="3143" y="2535"/>
                  </a:lnTo>
                  <a:lnTo>
                    <a:pt x="3119" y="2501"/>
                  </a:lnTo>
                  <a:lnTo>
                    <a:pt x="3091" y="2472"/>
                  </a:lnTo>
                  <a:lnTo>
                    <a:pt x="3057" y="2449"/>
                  </a:lnTo>
                  <a:lnTo>
                    <a:pt x="3020" y="2432"/>
                  </a:lnTo>
                  <a:lnTo>
                    <a:pt x="2979" y="2420"/>
                  </a:lnTo>
                  <a:lnTo>
                    <a:pt x="2935" y="2415"/>
                  </a:lnTo>
                  <a:lnTo>
                    <a:pt x="2590" y="2415"/>
                  </a:lnTo>
                  <a:lnTo>
                    <a:pt x="2612" y="2504"/>
                  </a:lnTo>
                  <a:lnTo>
                    <a:pt x="2628" y="2592"/>
                  </a:lnTo>
                  <a:lnTo>
                    <a:pt x="2636" y="2684"/>
                  </a:lnTo>
                  <a:lnTo>
                    <a:pt x="2640" y="2777"/>
                  </a:lnTo>
                  <a:lnTo>
                    <a:pt x="2636" y="2880"/>
                  </a:lnTo>
                  <a:lnTo>
                    <a:pt x="2624" y="2980"/>
                  </a:lnTo>
                  <a:lnTo>
                    <a:pt x="2605" y="3078"/>
                  </a:lnTo>
                  <a:lnTo>
                    <a:pt x="2579" y="3174"/>
                  </a:lnTo>
                  <a:lnTo>
                    <a:pt x="2546" y="3267"/>
                  </a:lnTo>
                  <a:lnTo>
                    <a:pt x="2506" y="3356"/>
                  </a:lnTo>
                  <a:lnTo>
                    <a:pt x="2460" y="3442"/>
                  </a:lnTo>
                  <a:lnTo>
                    <a:pt x="2408" y="3524"/>
                  </a:lnTo>
                  <a:lnTo>
                    <a:pt x="2350" y="3601"/>
                  </a:lnTo>
                  <a:lnTo>
                    <a:pt x="2286" y="3674"/>
                  </a:lnTo>
                  <a:lnTo>
                    <a:pt x="2218" y="3742"/>
                  </a:lnTo>
                  <a:lnTo>
                    <a:pt x="2145" y="3806"/>
                  </a:lnTo>
                  <a:lnTo>
                    <a:pt x="2068" y="3864"/>
                  </a:lnTo>
                  <a:lnTo>
                    <a:pt x="1986" y="3916"/>
                  </a:lnTo>
                  <a:lnTo>
                    <a:pt x="1900" y="3962"/>
                  </a:lnTo>
                  <a:lnTo>
                    <a:pt x="1811" y="4002"/>
                  </a:lnTo>
                  <a:lnTo>
                    <a:pt x="1718" y="4035"/>
                  </a:lnTo>
                  <a:lnTo>
                    <a:pt x="1622" y="4061"/>
                  </a:lnTo>
                  <a:lnTo>
                    <a:pt x="1524" y="4080"/>
                  </a:lnTo>
                  <a:lnTo>
                    <a:pt x="1422" y="4092"/>
                  </a:lnTo>
                  <a:lnTo>
                    <a:pt x="1319" y="4096"/>
                  </a:lnTo>
                  <a:lnTo>
                    <a:pt x="1216" y="4092"/>
                  </a:lnTo>
                  <a:lnTo>
                    <a:pt x="1116" y="4080"/>
                  </a:lnTo>
                  <a:lnTo>
                    <a:pt x="1018" y="4061"/>
                  </a:lnTo>
                  <a:lnTo>
                    <a:pt x="922" y="4035"/>
                  </a:lnTo>
                  <a:lnTo>
                    <a:pt x="829" y="4002"/>
                  </a:lnTo>
                  <a:lnTo>
                    <a:pt x="740" y="3962"/>
                  </a:lnTo>
                  <a:lnTo>
                    <a:pt x="654" y="3916"/>
                  </a:lnTo>
                  <a:lnTo>
                    <a:pt x="572" y="3864"/>
                  </a:lnTo>
                  <a:lnTo>
                    <a:pt x="495" y="3806"/>
                  </a:lnTo>
                  <a:lnTo>
                    <a:pt x="422" y="3742"/>
                  </a:lnTo>
                  <a:lnTo>
                    <a:pt x="354" y="3674"/>
                  </a:lnTo>
                  <a:lnTo>
                    <a:pt x="290" y="3601"/>
                  </a:lnTo>
                  <a:lnTo>
                    <a:pt x="232" y="3524"/>
                  </a:lnTo>
                  <a:lnTo>
                    <a:pt x="180" y="3442"/>
                  </a:lnTo>
                  <a:lnTo>
                    <a:pt x="134" y="3356"/>
                  </a:lnTo>
                  <a:lnTo>
                    <a:pt x="94" y="3267"/>
                  </a:lnTo>
                  <a:lnTo>
                    <a:pt x="61" y="3174"/>
                  </a:lnTo>
                  <a:lnTo>
                    <a:pt x="35" y="3078"/>
                  </a:lnTo>
                  <a:lnTo>
                    <a:pt x="16" y="2980"/>
                  </a:lnTo>
                  <a:lnTo>
                    <a:pt x="4" y="2880"/>
                  </a:lnTo>
                  <a:lnTo>
                    <a:pt x="0" y="2777"/>
                  </a:lnTo>
                  <a:lnTo>
                    <a:pt x="4" y="2674"/>
                  </a:lnTo>
                  <a:lnTo>
                    <a:pt x="15" y="2574"/>
                  </a:lnTo>
                  <a:lnTo>
                    <a:pt x="35" y="2476"/>
                  </a:lnTo>
                  <a:lnTo>
                    <a:pt x="61" y="2381"/>
                  </a:lnTo>
                  <a:lnTo>
                    <a:pt x="93" y="2289"/>
                  </a:lnTo>
                  <a:lnTo>
                    <a:pt x="133" y="2201"/>
                  </a:lnTo>
                  <a:lnTo>
                    <a:pt x="177" y="2115"/>
                  </a:lnTo>
                  <a:lnTo>
                    <a:pt x="228" y="2034"/>
                  </a:lnTo>
                  <a:lnTo>
                    <a:pt x="285" y="1956"/>
                  </a:lnTo>
                  <a:lnTo>
                    <a:pt x="348" y="1884"/>
                  </a:lnTo>
                  <a:lnTo>
                    <a:pt x="416" y="1816"/>
                  </a:lnTo>
                  <a:lnTo>
                    <a:pt x="488" y="1753"/>
                  </a:lnTo>
                  <a:lnTo>
                    <a:pt x="564" y="1694"/>
                  </a:lnTo>
                  <a:lnTo>
                    <a:pt x="644" y="1642"/>
                  </a:lnTo>
                  <a:lnTo>
                    <a:pt x="729" y="1596"/>
                  </a:lnTo>
                  <a:lnTo>
                    <a:pt x="817" y="1555"/>
                  </a:lnTo>
                  <a:lnTo>
                    <a:pt x="909" y="1522"/>
                  </a:lnTo>
                  <a:lnTo>
                    <a:pt x="1003" y="1494"/>
                  </a:lnTo>
                  <a:lnTo>
                    <a:pt x="1101" y="1475"/>
                  </a:lnTo>
                  <a:lnTo>
                    <a:pt x="1200" y="1461"/>
                  </a:lnTo>
                  <a:lnTo>
                    <a:pt x="1200" y="240"/>
                  </a:lnTo>
                  <a:lnTo>
                    <a:pt x="600" y="240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7333160" y="1537300"/>
            <a:ext cx="14203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ФГОС не предусматривает детализированных требований по обучению детей-инвалидов и детей с ОВЗ.</a:t>
            </a:r>
          </a:p>
        </p:txBody>
      </p:sp>
      <p:grpSp>
        <p:nvGrpSpPr>
          <p:cNvPr id="19" name="Group 13"/>
          <p:cNvGrpSpPr>
            <a:grpSpLocks noChangeAspect="1"/>
          </p:cNvGrpSpPr>
          <p:nvPr/>
        </p:nvGrpSpPr>
        <p:grpSpPr bwMode="auto">
          <a:xfrm>
            <a:off x="7101688" y="3052296"/>
            <a:ext cx="226320" cy="226320"/>
            <a:chOff x="-753" y="2764"/>
            <a:chExt cx="512" cy="512"/>
          </a:xfrm>
          <a:solidFill>
            <a:schemeClr val="bg1">
              <a:lumMod val="65000"/>
            </a:schemeClr>
          </a:solidFill>
        </p:grpSpPr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-689" y="3020"/>
              <a:ext cx="144" cy="64"/>
            </a:xfrm>
            <a:custGeom>
              <a:avLst/>
              <a:gdLst>
                <a:gd name="T0" fmla="*/ 120 w 1007"/>
                <a:gd name="T1" fmla="*/ 0 h 449"/>
                <a:gd name="T2" fmla="*/ 142 w 1007"/>
                <a:gd name="T3" fmla="*/ 4 h 449"/>
                <a:gd name="T4" fmla="*/ 926 w 1007"/>
                <a:gd name="T5" fmla="*/ 228 h 449"/>
                <a:gd name="T6" fmla="*/ 950 w 1007"/>
                <a:gd name="T7" fmla="*/ 238 h 449"/>
                <a:gd name="T8" fmla="*/ 970 w 1007"/>
                <a:gd name="T9" fmla="*/ 253 h 449"/>
                <a:gd name="T10" fmla="*/ 987 w 1007"/>
                <a:gd name="T11" fmla="*/ 272 h 449"/>
                <a:gd name="T12" fmla="*/ 999 w 1007"/>
                <a:gd name="T13" fmla="*/ 292 h 449"/>
                <a:gd name="T14" fmla="*/ 1005 w 1007"/>
                <a:gd name="T15" fmla="*/ 316 h 449"/>
                <a:gd name="T16" fmla="*/ 1007 w 1007"/>
                <a:gd name="T17" fmla="*/ 341 h 449"/>
                <a:gd name="T18" fmla="*/ 1003 w 1007"/>
                <a:gd name="T19" fmla="*/ 367 h 449"/>
                <a:gd name="T20" fmla="*/ 993 w 1007"/>
                <a:gd name="T21" fmla="*/ 390 h 449"/>
                <a:gd name="T22" fmla="*/ 979 w 1007"/>
                <a:gd name="T23" fmla="*/ 409 h 449"/>
                <a:gd name="T24" fmla="*/ 962 w 1007"/>
                <a:gd name="T25" fmla="*/ 426 h 449"/>
                <a:gd name="T26" fmla="*/ 941 w 1007"/>
                <a:gd name="T27" fmla="*/ 438 h 449"/>
                <a:gd name="T28" fmla="*/ 919 w 1007"/>
                <a:gd name="T29" fmla="*/ 445 h 449"/>
                <a:gd name="T30" fmla="*/ 896 w 1007"/>
                <a:gd name="T31" fmla="*/ 449 h 449"/>
                <a:gd name="T32" fmla="*/ 879 w 1007"/>
                <a:gd name="T33" fmla="*/ 446 h 449"/>
                <a:gd name="T34" fmla="*/ 864 w 1007"/>
                <a:gd name="T35" fmla="*/ 443 h 449"/>
                <a:gd name="T36" fmla="*/ 80 w 1007"/>
                <a:gd name="T37" fmla="*/ 219 h 449"/>
                <a:gd name="T38" fmla="*/ 56 w 1007"/>
                <a:gd name="T39" fmla="*/ 210 h 449"/>
                <a:gd name="T40" fmla="*/ 36 w 1007"/>
                <a:gd name="T41" fmla="*/ 195 h 449"/>
                <a:gd name="T42" fmla="*/ 20 w 1007"/>
                <a:gd name="T43" fmla="*/ 177 h 449"/>
                <a:gd name="T44" fmla="*/ 8 w 1007"/>
                <a:gd name="T45" fmla="*/ 155 h 449"/>
                <a:gd name="T46" fmla="*/ 1 w 1007"/>
                <a:gd name="T47" fmla="*/ 131 h 449"/>
                <a:gd name="T48" fmla="*/ 0 w 1007"/>
                <a:gd name="T49" fmla="*/ 106 h 449"/>
                <a:gd name="T50" fmla="*/ 3 w 1007"/>
                <a:gd name="T51" fmla="*/ 81 h 449"/>
                <a:gd name="T52" fmla="*/ 11 w 1007"/>
                <a:gd name="T53" fmla="*/ 60 h 449"/>
                <a:gd name="T54" fmla="*/ 23 w 1007"/>
                <a:gd name="T55" fmla="*/ 41 h 449"/>
                <a:gd name="T56" fmla="*/ 39 w 1007"/>
                <a:gd name="T57" fmla="*/ 26 h 449"/>
                <a:gd name="T58" fmla="*/ 57 w 1007"/>
                <a:gd name="T59" fmla="*/ 14 h 449"/>
                <a:gd name="T60" fmla="*/ 77 w 1007"/>
                <a:gd name="T61" fmla="*/ 5 h 449"/>
                <a:gd name="T62" fmla="*/ 97 w 1007"/>
                <a:gd name="T63" fmla="*/ 1 h 449"/>
                <a:gd name="T64" fmla="*/ 120 w 1007"/>
                <a:gd name="T65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7" h="449">
                  <a:moveTo>
                    <a:pt x="120" y="0"/>
                  </a:moveTo>
                  <a:lnTo>
                    <a:pt x="142" y="4"/>
                  </a:lnTo>
                  <a:lnTo>
                    <a:pt x="926" y="228"/>
                  </a:lnTo>
                  <a:lnTo>
                    <a:pt x="950" y="238"/>
                  </a:lnTo>
                  <a:lnTo>
                    <a:pt x="970" y="253"/>
                  </a:lnTo>
                  <a:lnTo>
                    <a:pt x="987" y="272"/>
                  </a:lnTo>
                  <a:lnTo>
                    <a:pt x="999" y="292"/>
                  </a:lnTo>
                  <a:lnTo>
                    <a:pt x="1005" y="316"/>
                  </a:lnTo>
                  <a:lnTo>
                    <a:pt x="1007" y="341"/>
                  </a:lnTo>
                  <a:lnTo>
                    <a:pt x="1003" y="367"/>
                  </a:lnTo>
                  <a:lnTo>
                    <a:pt x="993" y="390"/>
                  </a:lnTo>
                  <a:lnTo>
                    <a:pt x="979" y="409"/>
                  </a:lnTo>
                  <a:lnTo>
                    <a:pt x="962" y="426"/>
                  </a:lnTo>
                  <a:lnTo>
                    <a:pt x="941" y="438"/>
                  </a:lnTo>
                  <a:lnTo>
                    <a:pt x="919" y="445"/>
                  </a:lnTo>
                  <a:lnTo>
                    <a:pt x="896" y="449"/>
                  </a:lnTo>
                  <a:lnTo>
                    <a:pt x="879" y="446"/>
                  </a:lnTo>
                  <a:lnTo>
                    <a:pt x="864" y="443"/>
                  </a:lnTo>
                  <a:lnTo>
                    <a:pt x="80" y="219"/>
                  </a:lnTo>
                  <a:lnTo>
                    <a:pt x="56" y="210"/>
                  </a:lnTo>
                  <a:lnTo>
                    <a:pt x="36" y="195"/>
                  </a:lnTo>
                  <a:lnTo>
                    <a:pt x="20" y="177"/>
                  </a:lnTo>
                  <a:lnTo>
                    <a:pt x="8" y="155"/>
                  </a:lnTo>
                  <a:lnTo>
                    <a:pt x="1" y="131"/>
                  </a:lnTo>
                  <a:lnTo>
                    <a:pt x="0" y="106"/>
                  </a:lnTo>
                  <a:lnTo>
                    <a:pt x="3" y="81"/>
                  </a:lnTo>
                  <a:lnTo>
                    <a:pt x="11" y="60"/>
                  </a:lnTo>
                  <a:lnTo>
                    <a:pt x="23" y="41"/>
                  </a:lnTo>
                  <a:lnTo>
                    <a:pt x="39" y="26"/>
                  </a:lnTo>
                  <a:lnTo>
                    <a:pt x="57" y="14"/>
                  </a:lnTo>
                  <a:lnTo>
                    <a:pt x="77" y="5"/>
                  </a:lnTo>
                  <a:lnTo>
                    <a:pt x="97" y="1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-689" y="2956"/>
              <a:ext cx="144" cy="64"/>
            </a:xfrm>
            <a:custGeom>
              <a:avLst/>
              <a:gdLst>
                <a:gd name="T0" fmla="*/ 120 w 1007"/>
                <a:gd name="T1" fmla="*/ 0 h 447"/>
                <a:gd name="T2" fmla="*/ 142 w 1007"/>
                <a:gd name="T3" fmla="*/ 3 h 447"/>
                <a:gd name="T4" fmla="*/ 926 w 1007"/>
                <a:gd name="T5" fmla="*/ 228 h 447"/>
                <a:gd name="T6" fmla="*/ 950 w 1007"/>
                <a:gd name="T7" fmla="*/ 237 h 447"/>
                <a:gd name="T8" fmla="*/ 970 w 1007"/>
                <a:gd name="T9" fmla="*/ 252 h 447"/>
                <a:gd name="T10" fmla="*/ 987 w 1007"/>
                <a:gd name="T11" fmla="*/ 270 h 447"/>
                <a:gd name="T12" fmla="*/ 999 w 1007"/>
                <a:gd name="T13" fmla="*/ 292 h 447"/>
                <a:gd name="T14" fmla="*/ 1005 w 1007"/>
                <a:gd name="T15" fmla="*/ 316 h 447"/>
                <a:gd name="T16" fmla="*/ 1007 w 1007"/>
                <a:gd name="T17" fmla="*/ 341 h 447"/>
                <a:gd name="T18" fmla="*/ 1003 w 1007"/>
                <a:gd name="T19" fmla="*/ 366 h 447"/>
                <a:gd name="T20" fmla="*/ 993 w 1007"/>
                <a:gd name="T21" fmla="*/ 389 h 447"/>
                <a:gd name="T22" fmla="*/ 979 w 1007"/>
                <a:gd name="T23" fmla="*/ 409 h 447"/>
                <a:gd name="T24" fmla="*/ 962 w 1007"/>
                <a:gd name="T25" fmla="*/ 425 h 447"/>
                <a:gd name="T26" fmla="*/ 941 w 1007"/>
                <a:gd name="T27" fmla="*/ 437 h 447"/>
                <a:gd name="T28" fmla="*/ 919 w 1007"/>
                <a:gd name="T29" fmla="*/ 445 h 447"/>
                <a:gd name="T30" fmla="*/ 896 w 1007"/>
                <a:gd name="T31" fmla="*/ 447 h 447"/>
                <a:gd name="T32" fmla="*/ 864 w 1007"/>
                <a:gd name="T33" fmla="*/ 443 h 447"/>
                <a:gd name="T34" fmla="*/ 80 w 1007"/>
                <a:gd name="T35" fmla="*/ 219 h 447"/>
                <a:gd name="T36" fmla="*/ 56 w 1007"/>
                <a:gd name="T37" fmla="*/ 209 h 447"/>
                <a:gd name="T38" fmla="*/ 36 w 1007"/>
                <a:gd name="T39" fmla="*/ 194 h 447"/>
                <a:gd name="T40" fmla="*/ 20 w 1007"/>
                <a:gd name="T41" fmla="*/ 175 h 447"/>
                <a:gd name="T42" fmla="*/ 8 w 1007"/>
                <a:gd name="T43" fmla="*/ 155 h 447"/>
                <a:gd name="T44" fmla="*/ 1 w 1007"/>
                <a:gd name="T45" fmla="*/ 131 h 447"/>
                <a:gd name="T46" fmla="*/ 0 w 1007"/>
                <a:gd name="T47" fmla="*/ 106 h 447"/>
                <a:gd name="T48" fmla="*/ 3 w 1007"/>
                <a:gd name="T49" fmla="*/ 80 h 447"/>
                <a:gd name="T50" fmla="*/ 11 w 1007"/>
                <a:gd name="T51" fmla="*/ 59 h 447"/>
                <a:gd name="T52" fmla="*/ 23 w 1007"/>
                <a:gd name="T53" fmla="*/ 41 h 447"/>
                <a:gd name="T54" fmla="*/ 39 w 1007"/>
                <a:gd name="T55" fmla="*/ 26 h 447"/>
                <a:gd name="T56" fmla="*/ 57 w 1007"/>
                <a:gd name="T57" fmla="*/ 14 h 447"/>
                <a:gd name="T58" fmla="*/ 77 w 1007"/>
                <a:gd name="T59" fmla="*/ 5 h 447"/>
                <a:gd name="T60" fmla="*/ 97 w 1007"/>
                <a:gd name="T61" fmla="*/ 1 h 447"/>
                <a:gd name="T62" fmla="*/ 120 w 1007"/>
                <a:gd name="T63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7" h="447">
                  <a:moveTo>
                    <a:pt x="120" y="0"/>
                  </a:moveTo>
                  <a:lnTo>
                    <a:pt x="142" y="3"/>
                  </a:lnTo>
                  <a:lnTo>
                    <a:pt x="926" y="228"/>
                  </a:lnTo>
                  <a:lnTo>
                    <a:pt x="950" y="237"/>
                  </a:lnTo>
                  <a:lnTo>
                    <a:pt x="970" y="252"/>
                  </a:lnTo>
                  <a:lnTo>
                    <a:pt x="987" y="270"/>
                  </a:lnTo>
                  <a:lnTo>
                    <a:pt x="999" y="292"/>
                  </a:lnTo>
                  <a:lnTo>
                    <a:pt x="1005" y="316"/>
                  </a:lnTo>
                  <a:lnTo>
                    <a:pt x="1007" y="341"/>
                  </a:lnTo>
                  <a:lnTo>
                    <a:pt x="1003" y="366"/>
                  </a:lnTo>
                  <a:lnTo>
                    <a:pt x="993" y="389"/>
                  </a:lnTo>
                  <a:lnTo>
                    <a:pt x="979" y="409"/>
                  </a:lnTo>
                  <a:lnTo>
                    <a:pt x="962" y="425"/>
                  </a:lnTo>
                  <a:lnTo>
                    <a:pt x="941" y="437"/>
                  </a:lnTo>
                  <a:lnTo>
                    <a:pt x="919" y="445"/>
                  </a:lnTo>
                  <a:lnTo>
                    <a:pt x="896" y="447"/>
                  </a:lnTo>
                  <a:lnTo>
                    <a:pt x="864" y="443"/>
                  </a:lnTo>
                  <a:lnTo>
                    <a:pt x="80" y="219"/>
                  </a:lnTo>
                  <a:lnTo>
                    <a:pt x="56" y="209"/>
                  </a:lnTo>
                  <a:lnTo>
                    <a:pt x="36" y="194"/>
                  </a:lnTo>
                  <a:lnTo>
                    <a:pt x="20" y="175"/>
                  </a:lnTo>
                  <a:lnTo>
                    <a:pt x="8" y="155"/>
                  </a:lnTo>
                  <a:lnTo>
                    <a:pt x="1" y="131"/>
                  </a:lnTo>
                  <a:lnTo>
                    <a:pt x="0" y="106"/>
                  </a:lnTo>
                  <a:lnTo>
                    <a:pt x="3" y="80"/>
                  </a:lnTo>
                  <a:lnTo>
                    <a:pt x="11" y="59"/>
                  </a:lnTo>
                  <a:lnTo>
                    <a:pt x="23" y="41"/>
                  </a:lnTo>
                  <a:lnTo>
                    <a:pt x="39" y="26"/>
                  </a:lnTo>
                  <a:lnTo>
                    <a:pt x="57" y="14"/>
                  </a:lnTo>
                  <a:lnTo>
                    <a:pt x="77" y="5"/>
                  </a:lnTo>
                  <a:lnTo>
                    <a:pt x="97" y="1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-689" y="2892"/>
              <a:ext cx="144" cy="64"/>
            </a:xfrm>
            <a:custGeom>
              <a:avLst/>
              <a:gdLst>
                <a:gd name="T0" fmla="*/ 120 w 1007"/>
                <a:gd name="T1" fmla="*/ 0 h 447"/>
                <a:gd name="T2" fmla="*/ 142 w 1007"/>
                <a:gd name="T3" fmla="*/ 4 h 447"/>
                <a:gd name="T4" fmla="*/ 926 w 1007"/>
                <a:gd name="T5" fmla="*/ 228 h 447"/>
                <a:gd name="T6" fmla="*/ 950 w 1007"/>
                <a:gd name="T7" fmla="*/ 238 h 447"/>
                <a:gd name="T8" fmla="*/ 970 w 1007"/>
                <a:gd name="T9" fmla="*/ 253 h 447"/>
                <a:gd name="T10" fmla="*/ 987 w 1007"/>
                <a:gd name="T11" fmla="*/ 272 h 447"/>
                <a:gd name="T12" fmla="*/ 999 w 1007"/>
                <a:gd name="T13" fmla="*/ 292 h 447"/>
                <a:gd name="T14" fmla="*/ 1005 w 1007"/>
                <a:gd name="T15" fmla="*/ 316 h 447"/>
                <a:gd name="T16" fmla="*/ 1007 w 1007"/>
                <a:gd name="T17" fmla="*/ 341 h 447"/>
                <a:gd name="T18" fmla="*/ 1003 w 1007"/>
                <a:gd name="T19" fmla="*/ 367 h 447"/>
                <a:gd name="T20" fmla="*/ 993 w 1007"/>
                <a:gd name="T21" fmla="*/ 390 h 447"/>
                <a:gd name="T22" fmla="*/ 979 w 1007"/>
                <a:gd name="T23" fmla="*/ 409 h 447"/>
                <a:gd name="T24" fmla="*/ 962 w 1007"/>
                <a:gd name="T25" fmla="*/ 426 h 447"/>
                <a:gd name="T26" fmla="*/ 941 w 1007"/>
                <a:gd name="T27" fmla="*/ 438 h 447"/>
                <a:gd name="T28" fmla="*/ 919 w 1007"/>
                <a:gd name="T29" fmla="*/ 445 h 447"/>
                <a:gd name="T30" fmla="*/ 896 w 1007"/>
                <a:gd name="T31" fmla="*/ 447 h 447"/>
                <a:gd name="T32" fmla="*/ 864 w 1007"/>
                <a:gd name="T33" fmla="*/ 444 h 447"/>
                <a:gd name="T34" fmla="*/ 80 w 1007"/>
                <a:gd name="T35" fmla="*/ 219 h 447"/>
                <a:gd name="T36" fmla="*/ 56 w 1007"/>
                <a:gd name="T37" fmla="*/ 210 h 447"/>
                <a:gd name="T38" fmla="*/ 36 w 1007"/>
                <a:gd name="T39" fmla="*/ 195 h 447"/>
                <a:gd name="T40" fmla="*/ 20 w 1007"/>
                <a:gd name="T41" fmla="*/ 177 h 447"/>
                <a:gd name="T42" fmla="*/ 8 w 1007"/>
                <a:gd name="T43" fmla="*/ 155 h 447"/>
                <a:gd name="T44" fmla="*/ 1 w 1007"/>
                <a:gd name="T45" fmla="*/ 131 h 447"/>
                <a:gd name="T46" fmla="*/ 0 w 1007"/>
                <a:gd name="T47" fmla="*/ 106 h 447"/>
                <a:gd name="T48" fmla="*/ 3 w 1007"/>
                <a:gd name="T49" fmla="*/ 81 h 447"/>
                <a:gd name="T50" fmla="*/ 11 w 1007"/>
                <a:gd name="T51" fmla="*/ 60 h 447"/>
                <a:gd name="T52" fmla="*/ 23 w 1007"/>
                <a:gd name="T53" fmla="*/ 41 h 447"/>
                <a:gd name="T54" fmla="*/ 39 w 1007"/>
                <a:gd name="T55" fmla="*/ 26 h 447"/>
                <a:gd name="T56" fmla="*/ 57 w 1007"/>
                <a:gd name="T57" fmla="*/ 14 h 447"/>
                <a:gd name="T58" fmla="*/ 77 w 1007"/>
                <a:gd name="T59" fmla="*/ 5 h 447"/>
                <a:gd name="T60" fmla="*/ 97 w 1007"/>
                <a:gd name="T61" fmla="*/ 1 h 447"/>
                <a:gd name="T62" fmla="*/ 120 w 1007"/>
                <a:gd name="T63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7" h="447">
                  <a:moveTo>
                    <a:pt x="120" y="0"/>
                  </a:moveTo>
                  <a:lnTo>
                    <a:pt x="142" y="4"/>
                  </a:lnTo>
                  <a:lnTo>
                    <a:pt x="926" y="228"/>
                  </a:lnTo>
                  <a:lnTo>
                    <a:pt x="950" y="238"/>
                  </a:lnTo>
                  <a:lnTo>
                    <a:pt x="970" y="253"/>
                  </a:lnTo>
                  <a:lnTo>
                    <a:pt x="987" y="272"/>
                  </a:lnTo>
                  <a:lnTo>
                    <a:pt x="999" y="292"/>
                  </a:lnTo>
                  <a:lnTo>
                    <a:pt x="1005" y="316"/>
                  </a:lnTo>
                  <a:lnTo>
                    <a:pt x="1007" y="341"/>
                  </a:lnTo>
                  <a:lnTo>
                    <a:pt x="1003" y="367"/>
                  </a:lnTo>
                  <a:lnTo>
                    <a:pt x="993" y="390"/>
                  </a:lnTo>
                  <a:lnTo>
                    <a:pt x="979" y="409"/>
                  </a:lnTo>
                  <a:lnTo>
                    <a:pt x="962" y="426"/>
                  </a:lnTo>
                  <a:lnTo>
                    <a:pt x="941" y="438"/>
                  </a:lnTo>
                  <a:lnTo>
                    <a:pt x="919" y="445"/>
                  </a:lnTo>
                  <a:lnTo>
                    <a:pt x="896" y="447"/>
                  </a:lnTo>
                  <a:lnTo>
                    <a:pt x="864" y="444"/>
                  </a:lnTo>
                  <a:lnTo>
                    <a:pt x="80" y="219"/>
                  </a:lnTo>
                  <a:lnTo>
                    <a:pt x="56" y="210"/>
                  </a:lnTo>
                  <a:lnTo>
                    <a:pt x="36" y="195"/>
                  </a:lnTo>
                  <a:lnTo>
                    <a:pt x="20" y="177"/>
                  </a:lnTo>
                  <a:lnTo>
                    <a:pt x="8" y="155"/>
                  </a:lnTo>
                  <a:lnTo>
                    <a:pt x="1" y="131"/>
                  </a:lnTo>
                  <a:lnTo>
                    <a:pt x="0" y="106"/>
                  </a:lnTo>
                  <a:lnTo>
                    <a:pt x="3" y="81"/>
                  </a:lnTo>
                  <a:lnTo>
                    <a:pt x="11" y="60"/>
                  </a:lnTo>
                  <a:lnTo>
                    <a:pt x="23" y="41"/>
                  </a:lnTo>
                  <a:lnTo>
                    <a:pt x="39" y="26"/>
                  </a:lnTo>
                  <a:lnTo>
                    <a:pt x="57" y="14"/>
                  </a:lnTo>
                  <a:lnTo>
                    <a:pt x="77" y="5"/>
                  </a:lnTo>
                  <a:lnTo>
                    <a:pt x="97" y="1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-449" y="3020"/>
              <a:ext cx="144" cy="64"/>
            </a:xfrm>
            <a:custGeom>
              <a:avLst/>
              <a:gdLst>
                <a:gd name="T0" fmla="*/ 887 w 1007"/>
                <a:gd name="T1" fmla="*/ 0 h 449"/>
                <a:gd name="T2" fmla="*/ 910 w 1007"/>
                <a:gd name="T3" fmla="*/ 1 h 449"/>
                <a:gd name="T4" fmla="*/ 930 w 1007"/>
                <a:gd name="T5" fmla="*/ 5 h 449"/>
                <a:gd name="T6" fmla="*/ 950 w 1007"/>
                <a:gd name="T7" fmla="*/ 14 h 449"/>
                <a:gd name="T8" fmla="*/ 968 w 1007"/>
                <a:gd name="T9" fmla="*/ 26 h 449"/>
                <a:gd name="T10" fmla="*/ 984 w 1007"/>
                <a:gd name="T11" fmla="*/ 41 h 449"/>
                <a:gd name="T12" fmla="*/ 996 w 1007"/>
                <a:gd name="T13" fmla="*/ 60 h 449"/>
                <a:gd name="T14" fmla="*/ 1004 w 1007"/>
                <a:gd name="T15" fmla="*/ 81 h 449"/>
                <a:gd name="T16" fmla="*/ 1007 w 1007"/>
                <a:gd name="T17" fmla="*/ 106 h 449"/>
                <a:gd name="T18" fmla="*/ 1006 w 1007"/>
                <a:gd name="T19" fmla="*/ 131 h 449"/>
                <a:gd name="T20" fmla="*/ 999 w 1007"/>
                <a:gd name="T21" fmla="*/ 155 h 449"/>
                <a:gd name="T22" fmla="*/ 987 w 1007"/>
                <a:gd name="T23" fmla="*/ 177 h 449"/>
                <a:gd name="T24" fmla="*/ 971 w 1007"/>
                <a:gd name="T25" fmla="*/ 195 h 449"/>
                <a:gd name="T26" fmla="*/ 951 w 1007"/>
                <a:gd name="T27" fmla="*/ 210 h 449"/>
                <a:gd name="T28" fmla="*/ 927 w 1007"/>
                <a:gd name="T29" fmla="*/ 219 h 449"/>
                <a:gd name="T30" fmla="*/ 143 w 1007"/>
                <a:gd name="T31" fmla="*/ 443 h 449"/>
                <a:gd name="T32" fmla="*/ 128 w 1007"/>
                <a:gd name="T33" fmla="*/ 446 h 449"/>
                <a:gd name="T34" fmla="*/ 111 w 1007"/>
                <a:gd name="T35" fmla="*/ 449 h 449"/>
                <a:gd name="T36" fmla="*/ 88 w 1007"/>
                <a:gd name="T37" fmla="*/ 445 h 449"/>
                <a:gd name="T38" fmla="*/ 66 w 1007"/>
                <a:gd name="T39" fmla="*/ 438 h 449"/>
                <a:gd name="T40" fmla="*/ 45 w 1007"/>
                <a:gd name="T41" fmla="*/ 426 h 449"/>
                <a:gd name="T42" fmla="*/ 28 w 1007"/>
                <a:gd name="T43" fmla="*/ 409 h 449"/>
                <a:gd name="T44" fmla="*/ 14 w 1007"/>
                <a:gd name="T45" fmla="*/ 390 h 449"/>
                <a:gd name="T46" fmla="*/ 4 w 1007"/>
                <a:gd name="T47" fmla="*/ 367 h 449"/>
                <a:gd name="T48" fmla="*/ 0 w 1007"/>
                <a:gd name="T49" fmla="*/ 341 h 449"/>
                <a:gd name="T50" fmla="*/ 2 w 1007"/>
                <a:gd name="T51" fmla="*/ 316 h 449"/>
                <a:gd name="T52" fmla="*/ 8 w 1007"/>
                <a:gd name="T53" fmla="*/ 292 h 449"/>
                <a:gd name="T54" fmla="*/ 20 w 1007"/>
                <a:gd name="T55" fmla="*/ 272 h 449"/>
                <a:gd name="T56" fmla="*/ 37 w 1007"/>
                <a:gd name="T57" fmla="*/ 253 h 449"/>
                <a:gd name="T58" fmla="*/ 57 w 1007"/>
                <a:gd name="T59" fmla="*/ 238 h 449"/>
                <a:gd name="T60" fmla="*/ 81 w 1007"/>
                <a:gd name="T61" fmla="*/ 228 h 449"/>
                <a:gd name="T62" fmla="*/ 865 w 1007"/>
                <a:gd name="T63" fmla="*/ 4 h 449"/>
                <a:gd name="T64" fmla="*/ 887 w 1007"/>
                <a:gd name="T65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7" h="449">
                  <a:moveTo>
                    <a:pt x="887" y="0"/>
                  </a:moveTo>
                  <a:lnTo>
                    <a:pt x="910" y="1"/>
                  </a:lnTo>
                  <a:lnTo>
                    <a:pt x="930" y="5"/>
                  </a:lnTo>
                  <a:lnTo>
                    <a:pt x="950" y="14"/>
                  </a:lnTo>
                  <a:lnTo>
                    <a:pt x="968" y="26"/>
                  </a:lnTo>
                  <a:lnTo>
                    <a:pt x="984" y="41"/>
                  </a:lnTo>
                  <a:lnTo>
                    <a:pt x="996" y="60"/>
                  </a:lnTo>
                  <a:lnTo>
                    <a:pt x="1004" y="81"/>
                  </a:lnTo>
                  <a:lnTo>
                    <a:pt x="1007" y="106"/>
                  </a:lnTo>
                  <a:lnTo>
                    <a:pt x="1006" y="131"/>
                  </a:lnTo>
                  <a:lnTo>
                    <a:pt x="999" y="155"/>
                  </a:lnTo>
                  <a:lnTo>
                    <a:pt x="987" y="177"/>
                  </a:lnTo>
                  <a:lnTo>
                    <a:pt x="971" y="195"/>
                  </a:lnTo>
                  <a:lnTo>
                    <a:pt x="951" y="210"/>
                  </a:lnTo>
                  <a:lnTo>
                    <a:pt x="927" y="219"/>
                  </a:lnTo>
                  <a:lnTo>
                    <a:pt x="143" y="443"/>
                  </a:lnTo>
                  <a:lnTo>
                    <a:pt x="128" y="446"/>
                  </a:lnTo>
                  <a:lnTo>
                    <a:pt x="111" y="449"/>
                  </a:lnTo>
                  <a:lnTo>
                    <a:pt x="88" y="445"/>
                  </a:lnTo>
                  <a:lnTo>
                    <a:pt x="66" y="438"/>
                  </a:lnTo>
                  <a:lnTo>
                    <a:pt x="45" y="426"/>
                  </a:lnTo>
                  <a:lnTo>
                    <a:pt x="28" y="409"/>
                  </a:lnTo>
                  <a:lnTo>
                    <a:pt x="14" y="390"/>
                  </a:lnTo>
                  <a:lnTo>
                    <a:pt x="4" y="367"/>
                  </a:lnTo>
                  <a:lnTo>
                    <a:pt x="0" y="341"/>
                  </a:lnTo>
                  <a:lnTo>
                    <a:pt x="2" y="316"/>
                  </a:lnTo>
                  <a:lnTo>
                    <a:pt x="8" y="292"/>
                  </a:lnTo>
                  <a:lnTo>
                    <a:pt x="20" y="272"/>
                  </a:lnTo>
                  <a:lnTo>
                    <a:pt x="37" y="253"/>
                  </a:lnTo>
                  <a:lnTo>
                    <a:pt x="57" y="238"/>
                  </a:lnTo>
                  <a:lnTo>
                    <a:pt x="81" y="228"/>
                  </a:lnTo>
                  <a:lnTo>
                    <a:pt x="865" y="4"/>
                  </a:lnTo>
                  <a:lnTo>
                    <a:pt x="8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-449" y="2956"/>
              <a:ext cx="144" cy="64"/>
            </a:xfrm>
            <a:custGeom>
              <a:avLst/>
              <a:gdLst>
                <a:gd name="T0" fmla="*/ 887 w 1007"/>
                <a:gd name="T1" fmla="*/ 0 h 447"/>
                <a:gd name="T2" fmla="*/ 910 w 1007"/>
                <a:gd name="T3" fmla="*/ 1 h 447"/>
                <a:gd name="T4" fmla="*/ 930 w 1007"/>
                <a:gd name="T5" fmla="*/ 5 h 447"/>
                <a:gd name="T6" fmla="*/ 950 w 1007"/>
                <a:gd name="T7" fmla="*/ 14 h 447"/>
                <a:gd name="T8" fmla="*/ 968 w 1007"/>
                <a:gd name="T9" fmla="*/ 26 h 447"/>
                <a:gd name="T10" fmla="*/ 984 w 1007"/>
                <a:gd name="T11" fmla="*/ 41 h 447"/>
                <a:gd name="T12" fmla="*/ 996 w 1007"/>
                <a:gd name="T13" fmla="*/ 59 h 447"/>
                <a:gd name="T14" fmla="*/ 1004 w 1007"/>
                <a:gd name="T15" fmla="*/ 80 h 447"/>
                <a:gd name="T16" fmla="*/ 1007 w 1007"/>
                <a:gd name="T17" fmla="*/ 106 h 447"/>
                <a:gd name="T18" fmla="*/ 1006 w 1007"/>
                <a:gd name="T19" fmla="*/ 131 h 447"/>
                <a:gd name="T20" fmla="*/ 999 w 1007"/>
                <a:gd name="T21" fmla="*/ 155 h 447"/>
                <a:gd name="T22" fmla="*/ 987 w 1007"/>
                <a:gd name="T23" fmla="*/ 175 h 447"/>
                <a:gd name="T24" fmla="*/ 971 w 1007"/>
                <a:gd name="T25" fmla="*/ 194 h 447"/>
                <a:gd name="T26" fmla="*/ 951 w 1007"/>
                <a:gd name="T27" fmla="*/ 209 h 447"/>
                <a:gd name="T28" fmla="*/ 927 w 1007"/>
                <a:gd name="T29" fmla="*/ 219 h 447"/>
                <a:gd name="T30" fmla="*/ 143 w 1007"/>
                <a:gd name="T31" fmla="*/ 443 h 447"/>
                <a:gd name="T32" fmla="*/ 111 w 1007"/>
                <a:gd name="T33" fmla="*/ 447 h 447"/>
                <a:gd name="T34" fmla="*/ 88 w 1007"/>
                <a:gd name="T35" fmla="*/ 445 h 447"/>
                <a:gd name="T36" fmla="*/ 66 w 1007"/>
                <a:gd name="T37" fmla="*/ 437 h 447"/>
                <a:gd name="T38" fmla="*/ 45 w 1007"/>
                <a:gd name="T39" fmla="*/ 425 h 447"/>
                <a:gd name="T40" fmla="*/ 28 w 1007"/>
                <a:gd name="T41" fmla="*/ 409 h 447"/>
                <a:gd name="T42" fmla="*/ 14 w 1007"/>
                <a:gd name="T43" fmla="*/ 389 h 447"/>
                <a:gd name="T44" fmla="*/ 4 w 1007"/>
                <a:gd name="T45" fmla="*/ 366 h 447"/>
                <a:gd name="T46" fmla="*/ 0 w 1007"/>
                <a:gd name="T47" fmla="*/ 341 h 447"/>
                <a:gd name="T48" fmla="*/ 2 w 1007"/>
                <a:gd name="T49" fmla="*/ 316 h 447"/>
                <a:gd name="T50" fmla="*/ 8 w 1007"/>
                <a:gd name="T51" fmla="*/ 292 h 447"/>
                <a:gd name="T52" fmla="*/ 20 w 1007"/>
                <a:gd name="T53" fmla="*/ 270 h 447"/>
                <a:gd name="T54" fmla="*/ 37 w 1007"/>
                <a:gd name="T55" fmla="*/ 252 h 447"/>
                <a:gd name="T56" fmla="*/ 57 w 1007"/>
                <a:gd name="T57" fmla="*/ 237 h 447"/>
                <a:gd name="T58" fmla="*/ 81 w 1007"/>
                <a:gd name="T59" fmla="*/ 228 h 447"/>
                <a:gd name="T60" fmla="*/ 865 w 1007"/>
                <a:gd name="T61" fmla="*/ 3 h 447"/>
                <a:gd name="T62" fmla="*/ 887 w 1007"/>
                <a:gd name="T63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7" h="447">
                  <a:moveTo>
                    <a:pt x="887" y="0"/>
                  </a:moveTo>
                  <a:lnTo>
                    <a:pt x="910" y="1"/>
                  </a:lnTo>
                  <a:lnTo>
                    <a:pt x="930" y="5"/>
                  </a:lnTo>
                  <a:lnTo>
                    <a:pt x="950" y="14"/>
                  </a:lnTo>
                  <a:lnTo>
                    <a:pt x="968" y="26"/>
                  </a:lnTo>
                  <a:lnTo>
                    <a:pt x="984" y="41"/>
                  </a:lnTo>
                  <a:lnTo>
                    <a:pt x="996" y="59"/>
                  </a:lnTo>
                  <a:lnTo>
                    <a:pt x="1004" y="80"/>
                  </a:lnTo>
                  <a:lnTo>
                    <a:pt x="1007" y="106"/>
                  </a:lnTo>
                  <a:lnTo>
                    <a:pt x="1006" y="131"/>
                  </a:lnTo>
                  <a:lnTo>
                    <a:pt x="999" y="155"/>
                  </a:lnTo>
                  <a:lnTo>
                    <a:pt x="987" y="175"/>
                  </a:lnTo>
                  <a:lnTo>
                    <a:pt x="971" y="194"/>
                  </a:lnTo>
                  <a:lnTo>
                    <a:pt x="951" y="209"/>
                  </a:lnTo>
                  <a:lnTo>
                    <a:pt x="927" y="219"/>
                  </a:lnTo>
                  <a:lnTo>
                    <a:pt x="143" y="443"/>
                  </a:lnTo>
                  <a:lnTo>
                    <a:pt x="111" y="447"/>
                  </a:lnTo>
                  <a:lnTo>
                    <a:pt x="88" y="445"/>
                  </a:lnTo>
                  <a:lnTo>
                    <a:pt x="66" y="437"/>
                  </a:lnTo>
                  <a:lnTo>
                    <a:pt x="45" y="425"/>
                  </a:lnTo>
                  <a:lnTo>
                    <a:pt x="28" y="409"/>
                  </a:lnTo>
                  <a:lnTo>
                    <a:pt x="14" y="389"/>
                  </a:lnTo>
                  <a:lnTo>
                    <a:pt x="4" y="366"/>
                  </a:lnTo>
                  <a:lnTo>
                    <a:pt x="0" y="341"/>
                  </a:lnTo>
                  <a:lnTo>
                    <a:pt x="2" y="316"/>
                  </a:lnTo>
                  <a:lnTo>
                    <a:pt x="8" y="292"/>
                  </a:lnTo>
                  <a:lnTo>
                    <a:pt x="20" y="270"/>
                  </a:lnTo>
                  <a:lnTo>
                    <a:pt x="37" y="252"/>
                  </a:lnTo>
                  <a:lnTo>
                    <a:pt x="57" y="237"/>
                  </a:lnTo>
                  <a:lnTo>
                    <a:pt x="81" y="228"/>
                  </a:lnTo>
                  <a:lnTo>
                    <a:pt x="865" y="3"/>
                  </a:lnTo>
                  <a:lnTo>
                    <a:pt x="8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-449" y="2892"/>
              <a:ext cx="144" cy="64"/>
            </a:xfrm>
            <a:custGeom>
              <a:avLst/>
              <a:gdLst>
                <a:gd name="T0" fmla="*/ 887 w 1007"/>
                <a:gd name="T1" fmla="*/ 0 h 447"/>
                <a:gd name="T2" fmla="*/ 910 w 1007"/>
                <a:gd name="T3" fmla="*/ 1 h 447"/>
                <a:gd name="T4" fmla="*/ 930 w 1007"/>
                <a:gd name="T5" fmla="*/ 5 h 447"/>
                <a:gd name="T6" fmla="*/ 950 w 1007"/>
                <a:gd name="T7" fmla="*/ 14 h 447"/>
                <a:gd name="T8" fmla="*/ 968 w 1007"/>
                <a:gd name="T9" fmla="*/ 26 h 447"/>
                <a:gd name="T10" fmla="*/ 984 w 1007"/>
                <a:gd name="T11" fmla="*/ 41 h 447"/>
                <a:gd name="T12" fmla="*/ 996 w 1007"/>
                <a:gd name="T13" fmla="*/ 60 h 447"/>
                <a:gd name="T14" fmla="*/ 1004 w 1007"/>
                <a:gd name="T15" fmla="*/ 81 h 447"/>
                <a:gd name="T16" fmla="*/ 1007 w 1007"/>
                <a:gd name="T17" fmla="*/ 106 h 447"/>
                <a:gd name="T18" fmla="*/ 1006 w 1007"/>
                <a:gd name="T19" fmla="*/ 131 h 447"/>
                <a:gd name="T20" fmla="*/ 999 w 1007"/>
                <a:gd name="T21" fmla="*/ 155 h 447"/>
                <a:gd name="T22" fmla="*/ 987 w 1007"/>
                <a:gd name="T23" fmla="*/ 177 h 447"/>
                <a:gd name="T24" fmla="*/ 971 w 1007"/>
                <a:gd name="T25" fmla="*/ 195 h 447"/>
                <a:gd name="T26" fmla="*/ 951 w 1007"/>
                <a:gd name="T27" fmla="*/ 210 h 447"/>
                <a:gd name="T28" fmla="*/ 927 w 1007"/>
                <a:gd name="T29" fmla="*/ 219 h 447"/>
                <a:gd name="T30" fmla="*/ 143 w 1007"/>
                <a:gd name="T31" fmla="*/ 444 h 447"/>
                <a:gd name="T32" fmla="*/ 111 w 1007"/>
                <a:gd name="T33" fmla="*/ 447 h 447"/>
                <a:gd name="T34" fmla="*/ 88 w 1007"/>
                <a:gd name="T35" fmla="*/ 445 h 447"/>
                <a:gd name="T36" fmla="*/ 66 w 1007"/>
                <a:gd name="T37" fmla="*/ 438 h 447"/>
                <a:gd name="T38" fmla="*/ 45 w 1007"/>
                <a:gd name="T39" fmla="*/ 426 h 447"/>
                <a:gd name="T40" fmla="*/ 28 w 1007"/>
                <a:gd name="T41" fmla="*/ 409 h 447"/>
                <a:gd name="T42" fmla="*/ 14 w 1007"/>
                <a:gd name="T43" fmla="*/ 390 h 447"/>
                <a:gd name="T44" fmla="*/ 4 w 1007"/>
                <a:gd name="T45" fmla="*/ 367 h 447"/>
                <a:gd name="T46" fmla="*/ 0 w 1007"/>
                <a:gd name="T47" fmla="*/ 341 h 447"/>
                <a:gd name="T48" fmla="*/ 2 w 1007"/>
                <a:gd name="T49" fmla="*/ 316 h 447"/>
                <a:gd name="T50" fmla="*/ 8 w 1007"/>
                <a:gd name="T51" fmla="*/ 292 h 447"/>
                <a:gd name="T52" fmla="*/ 20 w 1007"/>
                <a:gd name="T53" fmla="*/ 272 h 447"/>
                <a:gd name="T54" fmla="*/ 37 w 1007"/>
                <a:gd name="T55" fmla="*/ 253 h 447"/>
                <a:gd name="T56" fmla="*/ 57 w 1007"/>
                <a:gd name="T57" fmla="*/ 238 h 447"/>
                <a:gd name="T58" fmla="*/ 81 w 1007"/>
                <a:gd name="T59" fmla="*/ 228 h 447"/>
                <a:gd name="T60" fmla="*/ 865 w 1007"/>
                <a:gd name="T61" fmla="*/ 4 h 447"/>
                <a:gd name="T62" fmla="*/ 887 w 1007"/>
                <a:gd name="T63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7" h="447">
                  <a:moveTo>
                    <a:pt x="887" y="0"/>
                  </a:moveTo>
                  <a:lnTo>
                    <a:pt x="910" y="1"/>
                  </a:lnTo>
                  <a:lnTo>
                    <a:pt x="930" y="5"/>
                  </a:lnTo>
                  <a:lnTo>
                    <a:pt x="950" y="14"/>
                  </a:lnTo>
                  <a:lnTo>
                    <a:pt x="968" y="26"/>
                  </a:lnTo>
                  <a:lnTo>
                    <a:pt x="984" y="41"/>
                  </a:lnTo>
                  <a:lnTo>
                    <a:pt x="996" y="60"/>
                  </a:lnTo>
                  <a:lnTo>
                    <a:pt x="1004" y="81"/>
                  </a:lnTo>
                  <a:lnTo>
                    <a:pt x="1007" y="106"/>
                  </a:lnTo>
                  <a:lnTo>
                    <a:pt x="1006" y="131"/>
                  </a:lnTo>
                  <a:lnTo>
                    <a:pt x="999" y="155"/>
                  </a:lnTo>
                  <a:lnTo>
                    <a:pt x="987" y="177"/>
                  </a:lnTo>
                  <a:lnTo>
                    <a:pt x="971" y="195"/>
                  </a:lnTo>
                  <a:lnTo>
                    <a:pt x="951" y="210"/>
                  </a:lnTo>
                  <a:lnTo>
                    <a:pt x="927" y="219"/>
                  </a:lnTo>
                  <a:lnTo>
                    <a:pt x="143" y="444"/>
                  </a:lnTo>
                  <a:lnTo>
                    <a:pt x="111" y="447"/>
                  </a:lnTo>
                  <a:lnTo>
                    <a:pt x="88" y="445"/>
                  </a:lnTo>
                  <a:lnTo>
                    <a:pt x="66" y="438"/>
                  </a:lnTo>
                  <a:lnTo>
                    <a:pt x="45" y="426"/>
                  </a:lnTo>
                  <a:lnTo>
                    <a:pt x="28" y="409"/>
                  </a:lnTo>
                  <a:lnTo>
                    <a:pt x="14" y="390"/>
                  </a:lnTo>
                  <a:lnTo>
                    <a:pt x="4" y="367"/>
                  </a:lnTo>
                  <a:lnTo>
                    <a:pt x="0" y="341"/>
                  </a:lnTo>
                  <a:lnTo>
                    <a:pt x="2" y="316"/>
                  </a:lnTo>
                  <a:lnTo>
                    <a:pt x="8" y="292"/>
                  </a:lnTo>
                  <a:lnTo>
                    <a:pt x="20" y="272"/>
                  </a:lnTo>
                  <a:lnTo>
                    <a:pt x="37" y="253"/>
                  </a:lnTo>
                  <a:lnTo>
                    <a:pt x="57" y="238"/>
                  </a:lnTo>
                  <a:lnTo>
                    <a:pt x="81" y="228"/>
                  </a:lnTo>
                  <a:lnTo>
                    <a:pt x="865" y="4"/>
                  </a:lnTo>
                  <a:lnTo>
                    <a:pt x="8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-753" y="2764"/>
              <a:ext cx="512" cy="512"/>
            </a:xfrm>
            <a:custGeom>
              <a:avLst/>
              <a:gdLst>
                <a:gd name="T0" fmla="*/ 3360 w 3584"/>
                <a:gd name="T1" fmla="*/ 2722 h 3584"/>
                <a:gd name="T2" fmla="*/ 1904 w 3584"/>
                <a:gd name="T3" fmla="*/ 3110 h 3584"/>
                <a:gd name="T4" fmla="*/ 1904 w 3584"/>
                <a:gd name="T5" fmla="*/ 3327 h 3584"/>
                <a:gd name="T6" fmla="*/ 3360 w 3584"/>
                <a:gd name="T7" fmla="*/ 2938 h 3584"/>
                <a:gd name="T8" fmla="*/ 3360 w 3584"/>
                <a:gd name="T9" fmla="*/ 2722 h 3584"/>
                <a:gd name="T10" fmla="*/ 224 w 3584"/>
                <a:gd name="T11" fmla="*/ 2722 h 3584"/>
                <a:gd name="T12" fmla="*/ 224 w 3584"/>
                <a:gd name="T13" fmla="*/ 2938 h 3584"/>
                <a:gd name="T14" fmla="*/ 1680 w 3584"/>
                <a:gd name="T15" fmla="*/ 3327 h 3584"/>
                <a:gd name="T16" fmla="*/ 1680 w 3584"/>
                <a:gd name="T17" fmla="*/ 3110 h 3584"/>
                <a:gd name="T18" fmla="*/ 224 w 3584"/>
                <a:gd name="T19" fmla="*/ 2722 h 3584"/>
                <a:gd name="T20" fmla="*/ 3360 w 3584"/>
                <a:gd name="T21" fmla="*/ 257 h 3584"/>
                <a:gd name="T22" fmla="*/ 1904 w 3584"/>
                <a:gd name="T23" fmla="*/ 646 h 3584"/>
                <a:gd name="T24" fmla="*/ 1904 w 3584"/>
                <a:gd name="T25" fmla="*/ 2878 h 3584"/>
                <a:gd name="T26" fmla="*/ 3360 w 3584"/>
                <a:gd name="T27" fmla="*/ 2490 h 3584"/>
                <a:gd name="T28" fmla="*/ 3360 w 3584"/>
                <a:gd name="T29" fmla="*/ 257 h 3584"/>
                <a:gd name="T30" fmla="*/ 224 w 3584"/>
                <a:gd name="T31" fmla="*/ 257 h 3584"/>
                <a:gd name="T32" fmla="*/ 224 w 3584"/>
                <a:gd name="T33" fmla="*/ 2490 h 3584"/>
                <a:gd name="T34" fmla="*/ 1680 w 3584"/>
                <a:gd name="T35" fmla="*/ 2878 h 3584"/>
                <a:gd name="T36" fmla="*/ 1680 w 3584"/>
                <a:gd name="T37" fmla="*/ 646 h 3584"/>
                <a:gd name="T38" fmla="*/ 224 w 3584"/>
                <a:gd name="T39" fmla="*/ 257 h 3584"/>
                <a:gd name="T40" fmla="*/ 115 w 3584"/>
                <a:gd name="T41" fmla="*/ 0 h 3584"/>
                <a:gd name="T42" fmla="*/ 141 w 3584"/>
                <a:gd name="T43" fmla="*/ 4 h 3584"/>
                <a:gd name="T44" fmla="*/ 1792 w 3584"/>
                <a:gd name="T45" fmla="*/ 444 h 3584"/>
                <a:gd name="T46" fmla="*/ 3443 w 3584"/>
                <a:gd name="T47" fmla="*/ 4 h 3584"/>
                <a:gd name="T48" fmla="*/ 3469 w 3584"/>
                <a:gd name="T49" fmla="*/ 0 h 3584"/>
                <a:gd name="T50" fmla="*/ 3494 w 3584"/>
                <a:gd name="T51" fmla="*/ 2 h 3584"/>
                <a:gd name="T52" fmla="*/ 3518 w 3584"/>
                <a:gd name="T53" fmla="*/ 10 h 3584"/>
                <a:gd name="T54" fmla="*/ 3541 w 3584"/>
                <a:gd name="T55" fmla="*/ 23 h 3584"/>
                <a:gd name="T56" fmla="*/ 3559 w 3584"/>
                <a:gd name="T57" fmla="*/ 41 h 3584"/>
                <a:gd name="T58" fmla="*/ 3572 w 3584"/>
                <a:gd name="T59" fmla="*/ 63 h 3584"/>
                <a:gd name="T60" fmla="*/ 3581 w 3584"/>
                <a:gd name="T61" fmla="*/ 87 h 3584"/>
                <a:gd name="T62" fmla="*/ 3584 w 3584"/>
                <a:gd name="T63" fmla="*/ 112 h 3584"/>
                <a:gd name="T64" fmla="*/ 3584 w 3584"/>
                <a:gd name="T65" fmla="*/ 3024 h 3584"/>
                <a:gd name="T66" fmla="*/ 3581 w 3584"/>
                <a:gd name="T67" fmla="*/ 3049 h 3584"/>
                <a:gd name="T68" fmla="*/ 3573 w 3584"/>
                <a:gd name="T69" fmla="*/ 3071 h 3584"/>
                <a:gd name="T70" fmla="*/ 3561 w 3584"/>
                <a:gd name="T71" fmla="*/ 3092 h 3584"/>
                <a:gd name="T72" fmla="*/ 3544 w 3584"/>
                <a:gd name="T73" fmla="*/ 3109 h 3584"/>
                <a:gd name="T74" fmla="*/ 3524 w 3584"/>
                <a:gd name="T75" fmla="*/ 3124 h 3584"/>
                <a:gd name="T76" fmla="*/ 3500 w 3584"/>
                <a:gd name="T77" fmla="*/ 3132 h 3584"/>
                <a:gd name="T78" fmla="*/ 1821 w 3584"/>
                <a:gd name="T79" fmla="*/ 3581 h 3584"/>
                <a:gd name="T80" fmla="*/ 1792 w 3584"/>
                <a:gd name="T81" fmla="*/ 3584 h 3584"/>
                <a:gd name="T82" fmla="*/ 1763 w 3584"/>
                <a:gd name="T83" fmla="*/ 3581 h 3584"/>
                <a:gd name="T84" fmla="*/ 84 w 3584"/>
                <a:gd name="T85" fmla="*/ 3132 h 3584"/>
                <a:gd name="T86" fmla="*/ 60 w 3584"/>
                <a:gd name="T87" fmla="*/ 3124 h 3584"/>
                <a:gd name="T88" fmla="*/ 40 w 3584"/>
                <a:gd name="T89" fmla="*/ 3109 h 3584"/>
                <a:gd name="T90" fmla="*/ 23 w 3584"/>
                <a:gd name="T91" fmla="*/ 3092 h 3584"/>
                <a:gd name="T92" fmla="*/ 11 w 3584"/>
                <a:gd name="T93" fmla="*/ 3071 h 3584"/>
                <a:gd name="T94" fmla="*/ 3 w 3584"/>
                <a:gd name="T95" fmla="*/ 3049 h 3584"/>
                <a:gd name="T96" fmla="*/ 0 w 3584"/>
                <a:gd name="T97" fmla="*/ 3024 h 3584"/>
                <a:gd name="T98" fmla="*/ 0 w 3584"/>
                <a:gd name="T99" fmla="*/ 112 h 3584"/>
                <a:gd name="T100" fmla="*/ 3 w 3584"/>
                <a:gd name="T101" fmla="*/ 87 h 3584"/>
                <a:gd name="T102" fmla="*/ 12 w 3584"/>
                <a:gd name="T103" fmla="*/ 63 h 3584"/>
                <a:gd name="T104" fmla="*/ 25 w 3584"/>
                <a:gd name="T105" fmla="*/ 41 h 3584"/>
                <a:gd name="T106" fmla="*/ 43 w 3584"/>
                <a:gd name="T107" fmla="*/ 23 h 3584"/>
                <a:gd name="T108" fmla="*/ 66 w 3584"/>
                <a:gd name="T109" fmla="*/ 10 h 3584"/>
                <a:gd name="T110" fmla="*/ 90 w 3584"/>
                <a:gd name="T111" fmla="*/ 2 h 3584"/>
                <a:gd name="T112" fmla="*/ 115 w 3584"/>
                <a:gd name="T113" fmla="*/ 0 h 3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84" h="3584">
                  <a:moveTo>
                    <a:pt x="3360" y="2722"/>
                  </a:moveTo>
                  <a:lnTo>
                    <a:pt x="1904" y="3110"/>
                  </a:lnTo>
                  <a:lnTo>
                    <a:pt x="1904" y="3327"/>
                  </a:lnTo>
                  <a:lnTo>
                    <a:pt x="3360" y="2938"/>
                  </a:lnTo>
                  <a:lnTo>
                    <a:pt x="3360" y="2722"/>
                  </a:lnTo>
                  <a:close/>
                  <a:moveTo>
                    <a:pt x="224" y="2722"/>
                  </a:moveTo>
                  <a:lnTo>
                    <a:pt x="224" y="2938"/>
                  </a:lnTo>
                  <a:lnTo>
                    <a:pt x="1680" y="3327"/>
                  </a:lnTo>
                  <a:lnTo>
                    <a:pt x="1680" y="3110"/>
                  </a:lnTo>
                  <a:lnTo>
                    <a:pt x="224" y="2722"/>
                  </a:lnTo>
                  <a:close/>
                  <a:moveTo>
                    <a:pt x="3360" y="257"/>
                  </a:moveTo>
                  <a:lnTo>
                    <a:pt x="1904" y="646"/>
                  </a:lnTo>
                  <a:lnTo>
                    <a:pt x="1904" y="2878"/>
                  </a:lnTo>
                  <a:lnTo>
                    <a:pt x="3360" y="2490"/>
                  </a:lnTo>
                  <a:lnTo>
                    <a:pt x="3360" y="257"/>
                  </a:lnTo>
                  <a:close/>
                  <a:moveTo>
                    <a:pt x="224" y="257"/>
                  </a:moveTo>
                  <a:lnTo>
                    <a:pt x="224" y="2490"/>
                  </a:lnTo>
                  <a:lnTo>
                    <a:pt x="1680" y="2878"/>
                  </a:lnTo>
                  <a:lnTo>
                    <a:pt x="1680" y="646"/>
                  </a:lnTo>
                  <a:lnTo>
                    <a:pt x="224" y="257"/>
                  </a:lnTo>
                  <a:close/>
                  <a:moveTo>
                    <a:pt x="115" y="0"/>
                  </a:moveTo>
                  <a:lnTo>
                    <a:pt x="141" y="4"/>
                  </a:lnTo>
                  <a:lnTo>
                    <a:pt x="1792" y="444"/>
                  </a:lnTo>
                  <a:lnTo>
                    <a:pt x="3443" y="4"/>
                  </a:lnTo>
                  <a:lnTo>
                    <a:pt x="3469" y="0"/>
                  </a:lnTo>
                  <a:lnTo>
                    <a:pt x="3494" y="2"/>
                  </a:lnTo>
                  <a:lnTo>
                    <a:pt x="3518" y="10"/>
                  </a:lnTo>
                  <a:lnTo>
                    <a:pt x="3541" y="23"/>
                  </a:lnTo>
                  <a:lnTo>
                    <a:pt x="3559" y="41"/>
                  </a:lnTo>
                  <a:lnTo>
                    <a:pt x="3572" y="63"/>
                  </a:lnTo>
                  <a:lnTo>
                    <a:pt x="3581" y="87"/>
                  </a:lnTo>
                  <a:lnTo>
                    <a:pt x="3584" y="112"/>
                  </a:lnTo>
                  <a:lnTo>
                    <a:pt x="3584" y="3024"/>
                  </a:lnTo>
                  <a:lnTo>
                    <a:pt x="3581" y="3049"/>
                  </a:lnTo>
                  <a:lnTo>
                    <a:pt x="3573" y="3071"/>
                  </a:lnTo>
                  <a:lnTo>
                    <a:pt x="3561" y="3092"/>
                  </a:lnTo>
                  <a:lnTo>
                    <a:pt x="3544" y="3109"/>
                  </a:lnTo>
                  <a:lnTo>
                    <a:pt x="3524" y="3124"/>
                  </a:lnTo>
                  <a:lnTo>
                    <a:pt x="3500" y="3132"/>
                  </a:lnTo>
                  <a:lnTo>
                    <a:pt x="1821" y="3581"/>
                  </a:lnTo>
                  <a:lnTo>
                    <a:pt x="1792" y="3584"/>
                  </a:lnTo>
                  <a:lnTo>
                    <a:pt x="1763" y="3581"/>
                  </a:lnTo>
                  <a:lnTo>
                    <a:pt x="84" y="3132"/>
                  </a:lnTo>
                  <a:lnTo>
                    <a:pt x="60" y="3124"/>
                  </a:lnTo>
                  <a:lnTo>
                    <a:pt x="40" y="3109"/>
                  </a:lnTo>
                  <a:lnTo>
                    <a:pt x="23" y="3092"/>
                  </a:lnTo>
                  <a:lnTo>
                    <a:pt x="11" y="3071"/>
                  </a:lnTo>
                  <a:lnTo>
                    <a:pt x="3" y="3049"/>
                  </a:lnTo>
                  <a:lnTo>
                    <a:pt x="0" y="3024"/>
                  </a:lnTo>
                  <a:lnTo>
                    <a:pt x="0" y="112"/>
                  </a:lnTo>
                  <a:lnTo>
                    <a:pt x="3" y="87"/>
                  </a:lnTo>
                  <a:lnTo>
                    <a:pt x="12" y="63"/>
                  </a:lnTo>
                  <a:lnTo>
                    <a:pt x="25" y="41"/>
                  </a:lnTo>
                  <a:lnTo>
                    <a:pt x="43" y="23"/>
                  </a:lnTo>
                  <a:lnTo>
                    <a:pt x="66" y="10"/>
                  </a:lnTo>
                  <a:lnTo>
                    <a:pt x="90" y="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28" name="Прямая соединительная линия 27"/>
          <p:cNvCxnSpPr/>
          <p:nvPr/>
        </p:nvCxnSpPr>
        <p:spPr>
          <a:xfrm>
            <a:off x="7045690" y="1361229"/>
            <a:ext cx="2000250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49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1721200" y="309121"/>
            <a:ext cx="985567" cy="414045"/>
            <a:chOff x="-2113810" y="332656"/>
            <a:chExt cx="1442969" cy="666823"/>
          </a:xfrm>
        </p:grpSpPr>
        <p:sp>
          <p:nvSpPr>
            <p:cNvPr id="31" name="Овал 30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685286" y="309121"/>
            <a:ext cx="985567" cy="414045"/>
            <a:chOff x="-2113810" y="332656"/>
            <a:chExt cx="1442969" cy="666823"/>
          </a:xfrm>
        </p:grpSpPr>
        <p:sp>
          <p:nvSpPr>
            <p:cNvPr id="64" name="Овал 63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5707065" y="4551465"/>
            <a:ext cx="985567" cy="414045"/>
            <a:chOff x="-2113810" y="332656"/>
            <a:chExt cx="1442969" cy="666823"/>
          </a:xfrm>
        </p:grpSpPr>
        <p:sp>
          <p:nvSpPr>
            <p:cNvPr id="97" name="Овал 96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2645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248275" y="1584515"/>
            <a:ext cx="0" cy="32065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1028700" y="1584515"/>
            <a:ext cx="0" cy="32065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6991" y="-2381"/>
            <a:ext cx="7886700" cy="99417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/>
              <a:t>ФГОС устанавливает вариативность сроков реализации образовательной программы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925118" y="1764507"/>
            <a:ext cx="3294458" cy="31884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SzPct val="170000"/>
            </a:pPr>
            <a:r>
              <a:rPr lang="ru-RU" sz="1200" dirty="0"/>
              <a:t>Для лиц с ОВЗ и детей-инвалидов при обучении по адаптированным программам основного общего образования, независимо от применяемых образовательных технологий, увеличивается и составляет не более шести лет.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SzPct val="170000"/>
            </a:pPr>
            <a:r>
              <a:rPr lang="ru-RU" sz="1200" dirty="0"/>
              <a:t>Для лиц, обучающихся по индивидуальным учебным планам освоения программы основного общего образования, срок получения образования может быть сокращен.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SzPct val="170000"/>
            </a:pPr>
            <a:r>
              <a:rPr lang="ru-RU" sz="1200" dirty="0"/>
              <a:t>Увеличение или сокращение сроков обучения предусматривает специальное структурирование программы основного общего образования по годам обучения.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5144623" y="1764507"/>
            <a:ext cx="3275477" cy="31884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70000"/>
            </a:pPr>
            <a:r>
              <a:rPr lang="ru-RU" sz="1200" dirty="0"/>
              <a:t>Срок получения начального общего образования составляет </a:t>
            </a:r>
            <a:br>
              <a:rPr lang="ru-RU" sz="1200" dirty="0"/>
            </a:br>
            <a:r>
              <a:rPr lang="ru-RU" sz="1200" dirty="0"/>
              <a:t>не более четырех лет.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70000"/>
            </a:pPr>
            <a:r>
              <a:rPr lang="ru-RU" sz="1200" dirty="0"/>
              <a:t>Для обучающихся с ОВЗ и детей-инвалидов при обучении по адаптированным программам начального общего образования, независимо от применяемых образовательных технологий, может быть увеличен не более чем до шести лет.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70000"/>
            </a:pPr>
            <a:r>
              <a:rPr lang="ru-RU" sz="1200" dirty="0"/>
              <a:t>Для лиц, обучающихся по индивидуальным учебным планам освоения программы начального общего образования, срок получения образования может быть сокращен.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SzPct val="170000"/>
            </a:pPr>
            <a:endParaRPr lang="ru-RU" sz="1200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59DD48DA-0777-46CE-9380-2D7A542B36E7}"/>
              </a:ext>
            </a:extLst>
          </p:cNvPr>
          <p:cNvSpPr txBox="1">
            <a:spLocks/>
          </p:cNvSpPr>
          <p:nvPr/>
        </p:nvSpPr>
        <p:spPr>
          <a:xfrm flipH="1">
            <a:off x="866774" y="1244204"/>
            <a:ext cx="3390899" cy="349267"/>
          </a:xfrm>
          <a:prstGeom prst="rect">
            <a:avLst/>
          </a:prstGeom>
          <a:solidFill>
            <a:srgbClr val="0070C0"/>
          </a:solidFill>
        </p:spPr>
        <p:txBody>
          <a:bodyPr vert="horz" lIns="36000" tIns="0" rIns="36000" bIns="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0" dirty="0">
                <a:solidFill>
                  <a:schemeClr val="bg1"/>
                </a:solidFill>
              </a:rPr>
              <a:t>для</a:t>
            </a:r>
            <a:r>
              <a:rPr lang="ru-RU" spc="300" dirty="0">
                <a:solidFill>
                  <a:schemeClr val="bg1"/>
                </a:solidFill>
              </a:rPr>
              <a:t> ФГОС ООО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BC0D4582-0C83-4E0C-BB81-FBEA824B22B8}"/>
              </a:ext>
            </a:extLst>
          </p:cNvPr>
          <p:cNvSpPr txBox="1">
            <a:spLocks/>
          </p:cNvSpPr>
          <p:nvPr/>
        </p:nvSpPr>
        <p:spPr>
          <a:xfrm flipH="1">
            <a:off x="5149047" y="1235248"/>
            <a:ext cx="3356778" cy="349267"/>
          </a:xfrm>
          <a:prstGeom prst="rect">
            <a:avLst/>
          </a:prstGeom>
          <a:solidFill>
            <a:schemeClr val="accent2"/>
          </a:solidFill>
        </p:spPr>
        <p:txBody>
          <a:bodyPr vert="horz" lIns="36000" tIns="0" rIns="36000" bIns="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0" dirty="0">
                <a:solidFill>
                  <a:schemeClr val="bg1"/>
                </a:solidFill>
              </a:rPr>
              <a:t>для</a:t>
            </a:r>
            <a:r>
              <a:rPr lang="ru-RU" spc="300" dirty="0">
                <a:solidFill>
                  <a:schemeClr val="bg1"/>
                </a:solidFill>
              </a:rPr>
              <a:t> ФГОС НОО</a:t>
            </a:r>
          </a:p>
        </p:txBody>
      </p:sp>
    </p:spTree>
    <p:extLst>
      <p:ext uri="{BB962C8B-B14F-4D97-AF65-F5344CB8AC3E}">
        <p14:creationId xmlns:p14="http://schemas.microsoft.com/office/powerpoint/2010/main" val="54071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23900" y="102394"/>
            <a:ext cx="7886700" cy="57227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Целевой раздел ООП включает в себя: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92201" y="781399"/>
            <a:ext cx="5435600" cy="45339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200" b="1" dirty="0"/>
              <a:t>пояснительную записку</a:t>
            </a:r>
          </a:p>
          <a:p>
            <a:pPr lvl="1">
              <a:lnSpc>
                <a:spcPct val="100000"/>
              </a:lnSpc>
              <a:buClr>
                <a:schemeClr val="bg1">
                  <a:lumMod val="65000"/>
                </a:schemeClr>
              </a:buClr>
              <a:buSzPct val="170000"/>
            </a:pPr>
            <a:r>
              <a:rPr lang="ru-RU" sz="1200" dirty="0"/>
              <a:t>цели реализации программы общего образования, конкретизированные в соответствии с требованиями Стандарта к результатам освоения обучающимися программы общего образования;</a:t>
            </a:r>
          </a:p>
          <a:p>
            <a:pPr lvl="1">
              <a:lnSpc>
                <a:spcPct val="100000"/>
              </a:lnSpc>
              <a:buClr>
                <a:schemeClr val="bg1">
                  <a:lumMod val="65000"/>
                </a:schemeClr>
              </a:buClr>
              <a:buSzPct val="170000"/>
            </a:pPr>
            <a:r>
              <a:rPr lang="ru-RU" sz="1200" dirty="0"/>
              <a:t>принципы формирования и механизмы реализации программы начального общего образования;</a:t>
            </a:r>
          </a:p>
          <a:p>
            <a:pPr lvl="1">
              <a:lnSpc>
                <a:spcPct val="100000"/>
              </a:lnSpc>
              <a:buClr>
                <a:schemeClr val="bg1">
                  <a:lumMod val="65000"/>
                </a:schemeClr>
              </a:buClr>
              <a:buSzPct val="170000"/>
            </a:pPr>
            <a:r>
              <a:rPr lang="ru-RU" sz="1200" dirty="0"/>
              <a:t>общую характеристику программы общего образования</a:t>
            </a:r>
            <a:endParaRPr lang="en-US" sz="1200" dirty="0"/>
          </a:p>
          <a:p>
            <a:pPr lvl="1">
              <a:lnSpc>
                <a:spcPct val="100000"/>
              </a:lnSpc>
              <a:buClr>
                <a:srgbClr val="0070C0"/>
              </a:buClr>
              <a:buSzPct val="170000"/>
            </a:pPr>
            <a:endParaRPr lang="ru-RU" sz="1200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1200" b="1" dirty="0"/>
              <a:t>планируемые результаты освоения обучающимися программы общего образования:</a:t>
            </a:r>
          </a:p>
          <a:p>
            <a:pPr lvl="1">
              <a:lnSpc>
                <a:spcPct val="100000"/>
              </a:lnSpc>
              <a:buClr>
                <a:schemeClr val="accent2"/>
              </a:buClr>
              <a:buSzPct val="170000"/>
            </a:pPr>
            <a:r>
              <a:rPr lang="ru-RU" sz="1200" dirty="0"/>
              <a:t>обеспечение связи между требованиями Стандарта, образовательной деятельностью и системой оценки результатов</a:t>
            </a:r>
          </a:p>
          <a:p>
            <a:pPr lvl="1">
              <a:lnSpc>
                <a:spcPct val="100000"/>
              </a:lnSpc>
              <a:buClr>
                <a:schemeClr val="accent2"/>
              </a:buClr>
              <a:buSzPct val="170000"/>
            </a:pPr>
            <a:r>
              <a:rPr lang="ru-RU" sz="1200" dirty="0"/>
              <a:t>содержательная и </a:t>
            </a:r>
            <a:r>
              <a:rPr lang="ru-RU" sz="1200" dirty="0" err="1"/>
              <a:t>критериальная</a:t>
            </a:r>
            <a:r>
              <a:rPr lang="ru-RU" sz="1200" dirty="0"/>
              <a:t> основа для разработки рабочих программ учебных предметов, курсов, дисциплин (модулей)</a:t>
            </a:r>
            <a:endParaRPr lang="en-US" sz="1200" dirty="0"/>
          </a:p>
          <a:p>
            <a:pPr lvl="1">
              <a:lnSpc>
                <a:spcPct val="100000"/>
              </a:lnSpc>
              <a:buClr>
                <a:srgbClr val="0070C0"/>
              </a:buClr>
              <a:buSzPct val="170000"/>
            </a:pPr>
            <a:endParaRPr lang="ru-RU" sz="1200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1200" b="1" dirty="0"/>
              <a:t>систему оценки достижения планируемых результатов освоения программы общего образования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SzPct val="170000"/>
            </a:pPr>
            <a:r>
              <a:rPr lang="ru-RU" sz="1200" dirty="0"/>
              <a:t>общее понимание формирования личностных результатов, уточнение </a:t>
            </a:r>
            <a:r>
              <a:rPr lang="en-US" sz="1200" dirty="0"/>
              <a:t>    </a:t>
            </a:r>
            <a:r>
              <a:rPr lang="ru-RU" sz="1200" dirty="0"/>
              <a:t>и конкретизация предметных и </a:t>
            </a:r>
            <a:r>
              <a:rPr lang="ru-RU" sz="1200" dirty="0" err="1"/>
              <a:t>метапредметных</a:t>
            </a:r>
            <a:r>
              <a:rPr lang="ru-RU" sz="1200" dirty="0"/>
              <a:t> результатов.</a:t>
            </a:r>
          </a:p>
          <a:p>
            <a:pPr lvl="1">
              <a:lnSpc>
                <a:spcPct val="100000"/>
              </a:lnSpc>
            </a:pPr>
            <a:endParaRPr lang="ru-RU" sz="1200" dirty="0"/>
          </a:p>
          <a:p>
            <a:pPr>
              <a:lnSpc>
                <a:spcPct val="100000"/>
              </a:lnSpc>
            </a:pPr>
            <a:endParaRPr lang="ru-RU" sz="1200" dirty="0"/>
          </a:p>
        </p:txBody>
      </p:sp>
      <p:grpSp>
        <p:nvGrpSpPr>
          <p:cNvPr id="1029" name="Группа 1028"/>
          <p:cNvGrpSpPr/>
          <p:nvPr/>
        </p:nvGrpSpPr>
        <p:grpSpPr>
          <a:xfrm>
            <a:off x="7134494" y="904045"/>
            <a:ext cx="1379165" cy="3707379"/>
            <a:chOff x="1385115" y="1012212"/>
            <a:chExt cx="1379165" cy="3707379"/>
          </a:xfrm>
        </p:grpSpPr>
        <p:sp>
          <p:nvSpPr>
            <p:cNvPr id="5" name="Freeform 7"/>
            <p:cNvSpPr>
              <a:spLocks/>
            </p:cNvSpPr>
            <p:nvPr/>
          </p:nvSpPr>
          <p:spPr bwMode="auto">
            <a:xfrm rot="16200000">
              <a:off x="1385432" y="3340743"/>
              <a:ext cx="1378531" cy="1379165"/>
            </a:xfrm>
            <a:custGeom>
              <a:avLst/>
              <a:gdLst>
                <a:gd name="T0" fmla="*/ 1197 w 2173"/>
                <a:gd name="T1" fmla="*/ 5 h 2174"/>
                <a:gd name="T2" fmla="*/ 1410 w 2173"/>
                <a:gd name="T3" fmla="*/ 49 h 2174"/>
                <a:gd name="T4" fmla="*/ 1604 w 2173"/>
                <a:gd name="T5" fmla="*/ 131 h 2174"/>
                <a:gd name="T6" fmla="*/ 1776 w 2173"/>
                <a:gd name="T7" fmla="*/ 248 h 2174"/>
                <a:gd name="T8" fmla="*/ 1925 w 2173"/>
                <a:gd name="T9" fmla="*/ 395 h 2174"/>
                <a:gd name="T10" fmla="*/ 2042 w 2173"/>
                <a:gd name="T11" fmla="*/ 568 h 2174"/>
                <a:gd name="T12" fmla="*/ 2123 w 2173"/>
                <a:gd name="T13" fmla="*/ 763 h 2174"/>
                <a:gd name="T14" fmla="*/ 2166 w 2173"/>
                <a:gd name="T15" fmla="*/ 976 h 2174"/>
                <a:gd name="T16" fmla="*/ 2166 w 2173"/>
                <a:gd name="T17" fmla="*/ 1198 h 2174"/>
                <a:gd name="T18" fmla="*/ 2123 w 2173"/>
                <a:gd name="T19" fmla="*/ 1410 h 2174"/>
                <a:gd name="T20" fmla="*/ 2042 w 2173"/>
                <a:gd name="T21" fmla="*/ 1605 h 2174"/>
                <a:gd name="T22" fmla="*/ 1925 w 2173"/>
                <a:gd name="T23" fmla="*/ 1779 h 2174"/>
                <a:gd name="T24" fmla="*/ 1776 w 2173"/>
                <a:gd name="T25" fmla="*/ 1926 h 2174"/>
                <a:gd name="T26" fmla="*/ 1604 w 2173"/>
                <a:gd name="T27" fmla="*/ 2043 h 2174"/>
                <a:gd name="T28" fmla="*/ 1410 w 2173"/>
                <a:gd name="T29" fmla="*/ 2124 h 2174"/>
                <a:gd name="T30" fmla="*/ 1197 w 2173"/>
                <a:gd name="T31" fmla="*/ 2169 h 2174"/>
                <a:gd name="T32" fmla="*/ 976 w 2173"/>
                <a:gd name="T33" fmla="*/ 2169 h 2174"/>
                <a:gd name="T34" fmla="*/ 763 w 2173"/>
                <a:gd name="T35" fmla="*/ 2124 h 2174"/>
                <a:gd name="T36" fmla="*/ 568 w 2173"/>
                <a:gd name="T37" fmla="*/ 2043 h 2174"/>
                <a:gd name="T38" fmla="*/ 395 w 2173"/>
                <a:gd name="T39" fmla="*/ 1926 h 2174"/>
                <a:gd name="T40" fmla="*/ 248 w 2173"/>
                <a:gd name="T41" fmla="*/ 1779 h 2174"/>
                <a:gd name="T42" fmla="*/ 131 w 2173"/>
                <a:gd name="T43" fmla="*/ 1605 h 2174"/>
                <a:gd name="T44" fmla="*/ 50 w 2173"/>
                <a:gd name="T45" fmla="*/ 1410 h 2174"/>
                <a:gd name="T46" fmla="*/ 5 w 2173"/>
                <a:gd name="T47" fmla="*/ 1198 h 2174"/>
                <a:gd name="T48" fmla="*/ 5 w 2173"/>
                <a:gd name="T49" fmla="*/ 976 h 2174"/>
                <a:gd name="T50" fmla="*/ 50 w 2173"/>
                <a:gd name="T51" fmla="*/ 763 h 2174"/>
                <a:gd name="T52" fmla="*/ 131 w 2173"/>
                <a:gd name="T53" fmla="*/ 568 h 2174"/>
                <a:gd name="T54" fmla="*/ 248 w 2173"/>
                <a:gd name="T55" fmla="*/ 395 h 2174"/>
                <a:gd name="T56" fmla="*/ 395 w 2173"/>
                <a:gd name="T57" fmla="*/ 248 h 2174"/>
                <a:gd name="T58" fmla="*/ 568 w 2173"/>
                <a:gd name="T59" fmla="*/ 131 h 2174"/>
                <a:gd name="T60" fmla="*/ 763 w 2173"/>
                <a:gd name="T61" fmla="*/ 49 h 2174"/>
                <a:gd name="T62" fmla="*/ 976 w 2173"/>
                <a:gd name="T63" fmla="*/ 5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73" h="2174">
                  <a:moveTo>
                    <a:pt x="1086" y="0"/>
                  </a:moveTo>
                  <a:lnTo>
                    <a:pt x="1197" y="5"/>
                  </a:lnTo>
                  <a:lnTo>
                    <a:pt x="1305" y="23"/>
                  </a:lnTo>
                  <a:lnTo>
                    <a:pt x="1410" y="49"/>
                  </a:lnTo>
                  <a:lnTo>
                    <a:pt x="1509" y="85"/>
                  </a:lnTo>
                  <a:lnTo>
                    <a:pt x="1604" y="131"/>
                  </a:lnTo>
                  <a:lnTo>
                    <a:pt x="1693" y="186"/>
                  </a:lnTo>
                  <a:lnTo>
                    <a:pt x="1776" y="248"/>
                  </a:lnTo>
                  <a:lnTo>
                    <a:pt x="1854" y="319"/>
                  </a:lnTo>
                  <a:lnTo>
                    <a:pt x="1925" y="395"/>
                  </a:lnTo>
                  <a:lnTo>
                    <a:pt x="1987" y="480"/>
                  </a:lnTo>
                  <a:lnTo>
                    <a:pt x="2042" y="568"/>
                  </a:lnTo>
                  <a:lnTo>
                    <a:pt x="2086" y="664"/>
                  </a:lnTo>
                  <a:lnTo>
                    <a:pt x="2123" y="763"/>
                  </a:lnTo>
                  <a:lnTo>
                    <a:pt x="2150" y="868"/>
                  </a:lnTo>
                  <a:lnTo>
                    <a:pt x="2166" y="976"/>
                  </a:lnTo>
                  <a:lnTo>
                    <a:pt x="2173" y="1088"/>
                  </a:lnTo>
                  <a:lnTo>
                    <a:pt x="2166" y="1198"/>
                  </a:lnTo>
                  <a:lnTo>
                    <a:pt x="2150" y="1306"/>
                  </a:lnTo>
                  <a:lnTo>
                    <a:pt x="2123" y="1410"/>
                  </a:lnTo>
                  <a:lnTo>
                    <a:pt x="2086" y="1509"/>
                  </a:lnTo>
                  <a:lnTo>
                    <a:pt x="2042" y="1605"/>
                  </a:lnTo>
                  <a:lnTo>
                    <a:pt x="1987" y="1696"/>
                  </a:lnTo>
                  <a:lnTo>
                    <a:pt x="1925" y="1779"/>
                  </a:lnTo>
                  <a:lnTo>
                    <a:pt x="1854" y="1855"/>
                  </a:lnTo>
                  <a:lnTo>
                    <a:pt x="1776" y="1926"/>
                  </a:lnTo>
                  <a:lnTo>
                    <a:pt x="1693" y="1988"/>
                  </a:lnTo>
                  <a:lnTo>
                    <a:pt x="1604" y="2043"/>
                  </a:lnTo>
                  <a:lnTo>
                    <a:pt x="1509" y="2089"/>
                  </a:lnTo>
                  <a:lnTo>
                    <a:pt x="1410" y="2124"/>
                  </a:lnTo>
                  <a:lnTo>
                    <a:pt x="1305" y="2151"/>
                  </a:lnTo>
                  <a:lnTo>
                    <a:pt x="1197" y="2169"/>
                  </a:lnTo>
                  <a:lnTo>
                    <a:pt x="1086" y="2174"/>
                  </a:lnTo>
                  <a:lnTo>
                    <a:pt x="976" y="2169"/>
                  </a:lnTo>
                  <a:lnTo>
                    <a:pt x="868" y="2151"/>
                  </a:lnTo>
                  <a:lnTo>
                    <a:pt x="763" y="2124"/>
                  </a:lnTo>
                  <a:lnTo>
                    <a:pt x="664" y="2089"/>
                  </a:lnTo>
                  <a:lnTo>
                    <a:pt x="568" y="2043"/>
                  </a:lnTo>
                  <a:lnTo>
                    <a:pt x="478" y="1988"/>
                  </a:lnTo>
                  <a:lnTo>
                    <a:pt x="395" y="1926"/>
                  </a:lnTo>
                  <a:lnTo>
                    <a:pt x="319" y="1855"/>
                  </a:lnTo>
                  <a:lnTo>
                    <a:pt x="248" y="1779"/>
                  </a:lnTo>
                  <a:lnTo>
                    <a:pt x="186" y="1696"/>
                  </a:lnTo>
                  <a:lnTo>
                    <a:pt x="131" y="1605"/>
                  </a:lnTo>
                  <a:lnTo>
                    <a:pt x="85" y="1509"/>
                  </a:lnTo>
                  <a:lnTo>
                    <a:pt x="50" y="1410"/>
                  </a:lnTo>
                  <a:lnTo>
                    <a:pt x="21" y="1306"/>
                  </a:lnTo>
                  <a:lnTo>
                    <a:pt x="5" y="1198"/>
                  </a:lnTo>
                  <a:lnTo>
                    <a:pt x="0" y="1088"/>
                  </a:lnTo>
                  <a:lnTo>
                    <a:pt x="5" y="976"/>
                  </a:lnTo>
                  <a:lnTo>
                    <a:pt x="21" y="868"/>
                  </a:lnTo>
                  <a:lnTo>
                    <a:pt x="50" y="763"/>
                  </a:lnTo>
                  <a:lnTo>
                    <a:pt x="85" y="664"/>
                  </a:lnTo>
                  <a:lnTo>
                    <a:pt x="131" y="568"/>
                  </a:lnTo>
                  <a:lnTo>
                    <a:pt x="186" y="480"/>
                  </a:lnTo>
                  <a:lnTo>
                    <a:pt x="248" y="395"/>
                  </a:lnTo>
                  <a:lnTo>
                    <a:pt x="319" y="319"/>
                  </a:lnTo>
                  <a:lnTo>
                    <a:pt x="395" y="248"/>
                  </a:lnTo>
                  <a:lnTo>
                    <a:pt x="478" y="186"/>
                  </a:lnTo>
                  <a:lnTo>
                    <a:pt x="568" y="131"/>
                  </a:lnTo>
                  <a:lnTo>
                    <a:pt x="664" y="85"/>
                  </a:lnTo>
                  <a:lnTo>
                    <a:pt x="763" y="49"/>
                  </a:lnTo>
                  <a:lnTo>
                    <a:pt x="868" y="23"/>
                  </a:lnTo>
                  <a:lnTo>
                    <a:pt x="976" y="5"/>
                  </a:lnTo>
                  <a:lnTo>
                    <a:pt x="1086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 rot="16200000">
              <a:off x="1385432" y="2176636"/>
              <a:ext cx="1378531" cy="1379165"/>
            </a:xfrm>
            <a:custGeom>
              <a:avLst/>
              <a:gdLst>
                <a:gd name="T0" fmla="*/ 1197 w 2173"/>
                <a:gd name="T1" fmla="*/ 5 h 2174"/>
                <a:gd name="T2" fmla="*/ 1409 w 2173"/>
                <a:gd name="T3" fmla="*/ 49 h 2174"/>
                <a:gd name="T4" fmla="*/ 1604 w 2173"/>
                <a:gd name="T5" fmla="*/ 131 h 2174"/>
                <a:gd name="T6" fmla="*/ 1778 w 2173"/>
                <a:gd name="T7" fmla="*/ 248 h 2174"/>
                <a:gd name="T8" fmla="*/ 1925 w 2173"/>
                <a:gd name="T9" fmla="*/ 395 h 2174"/>
                <a:gd name="T10" fmla="*/ 2042 w 2173"/>
                <a:gd name="T11" fmla="*/ 568 h 2174"/>
                <a:gd name="T12" fmla="*/ 2125 w 2173"/>
                <a:gd name="T13" fmla="*/ 763 h 2174"/>
                <a:gd name="T14" fmla="*/ 2167 w 2173"/>
                <a:gd name="T15" fmla="*/ 976 h 2174"/>
                <a:gd name="T16" fmla="*/ 2167 w 2173"/>
                <a:gd name="T17" fmla="*/ 1198 h 2174"/>
                <a:gd name="T18" fmla="*/ 2125 w 2173"/>
                <a:gd name="T19" fmla="*/ 1410 h 2174"/>
                <a:gd name="T20" fmla="*/ 2042 w 2173"/>
                <a:gd name="T21" fmla="*/ 1605 h 2174"/>
                <a:gd name="T22" fmla="*/ 1925 w 2173"/>
                <a:gd name="T23" fmla="*/ 1779 h 2174"/>
                <a:gd name="T24" fmla="*/ 1778 w 2173"/>
                <a:gd name="T25" fmla="*/ 1926 h 2174"/>
                <a:gd name="T26" fmla="*/ 1604 w 2173"/>
                <a:gd name="T27" fmla="*/ 2043 h 2174"/>
                <a:gd name="T28" fmla="*/ 1409 w 2173"/>
                <a:gd name="T29" fmla="*/ 2124 h 2174"/>
                <a:gd name="T30" fmla="*/ 1197 w 2173"/>
                <a:gd name="T31" fmla="*/ 2169 h 2174"/>
                <a:gd name="T32" fmla="*/ 975 w 2173"/>
                <a:gd name="T33" fmla="*/ 2169 h 2174"/>
                <a:gd name="T34" fmla="*/ 763 w 2173"/>
                <a:gd name="T35" fmla="*/ 2124 h 2174"/>
                <a:gd name="T36" fmla="*/ 568 w 2173"/>
                <a:gd name="T37" fmla="*/ 2043 h 2174"/>
                <a:gd name="T38" fmla="*/ 396 w 2173"/>
                <a:gd name="T39" fmla="*/ 1926 h 2174"/>
                <a:gd name="T40" fmla="*/ 248 w 2173"/>
                <a:gd name="T41" fmla="*/ 1779 h 2174"/>
                <a:gd name="T42" fmla="*/ 131 w 2173"/>
                <a:gd name="T43" fmla="*/ 1605 h 2174"/>
                <a:gd name="T44" fmla="*/ 49 w 2173"/>
                <a:gd name="T45" fmla="*/ 1410 h 2174"/>
                <a:gd name="T46" fmla="*/ 7 w 2173"/>
                <a:gd name="T47" fmla="*/ 1198 h 2174"/>
                <a:gd name="T48" fmla="*/ 7 w 2173"/>
                <a:gd name="T49" fmla="*/ 976 h 2174"/>
                <a:gd name="T50" fmla="*/ 49 w 2173"/>
                <a:gd name="T51" fmla="*/ 763 h 2174"/>
                <a:gd name="T52" fmla="*/ 131 w 2173"/>
                <a:gd name="T53" fmla="*/ 568 h 2174"/>
                <a:gd name="T54" fmla="*/ 248 w 2173"/>
                <a:gd name="T55" fmla="*/ 395 h 2174"/>
                <a:gd name="T56" fmla="*/ 396 w 2173"/>
                <a:gd name="T57" fmla="*/ 248 h 2174"/>
                <a:gd name="T58" fmla="*/ 568 w 2173"/>
                <a:gd name="T59" fmla="*/ 131 h 2174"/>
                <a:gd name="T60" fmla="*/ 763 w 2173"/>
                <a:gd name="T61" fmla="*/ 49 h 2174"/>
                <a:gd name="T62" fmla="*/ 975 w 2173"/>
                <a:gd name="T63" fmla="*/ 5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73" h="2174">
                  <a:moveTo>
                    <a:pt x="1085" y="0"/>
                  </a:moveTo>
                  <a:lnTo>
                    <a:pt x="1197" y="5"/>
                  </a:lnTo>
                  <a:lnTo>
                    <a:pt x="1305" y="23"/>
                  </a:lnTo>
                  <a:lnTo>
                    <a:pt x="1409" y="49"/>
                  </a:lnTo>
                  <a:lnTo>
                    <a:pt x="1508" y="85"/>
                  </a:lnTo>
                  <a:lnTo>
                    <a:pt x="1604" y="131"/>
                  </a:lnTo>
                  <a:lnTo>
                    <a:pt x="1694" y="186"/>
                  </a:lnTo>
                  <a:lnTo>
                    <a:pt x="1778" y="248"/>
                  </a:lnTo>
                  <a:lnTo>
                    <a:pt x="1854" y="319"/>
                  </a:lnTo>
                  <a:lnTo>
                    <a:pt x="1925" y="395"/>
                  </a:lnTo>
                  <a:lnTo>
                    <a:pt x="1987" y="480"/>
                  </a:lnTo>
                  <a:lnTo>
                    <a:pt x="2042" y="568"/>
                  </a:lnTo>
                  <a:lnTo>
                    <a:pt x="2088" y="664"/>
                  </a:lnTo>
                  <a:lnTo>
                    <a:pt x="2125" y="763"/>
                  </a:lnTo>
                  <a:lnTo>
                    <a:pt x="2151" y="868"/>
                  </a:lnTo>
                  <a:lnTo>
                    <a:pt x="2167" y="976"/>
                  </a:lnTo>
                  <a:lnTo>
                    <a:pt x="2173" y="1088"/>
                  </a:lnTo>
                  <a:lnTo>
                    <a:pt x="2167" y="1198"/>
                  </a:lnTo>
                  <a:lnTo>
                    <a:pt x="2151" y="1306"/>
                  </a:lnTo>
                  <a:lnTo>
                    <a:pt x="2125" y="1410"/>
                  </a:lnTo>
                  <a:lnTo>
                    <a:pt x="2088" y="1509"/>
                  </a:lnTo>
                  <a:lnTo>
                    <a:pt x="2042" y="1605"/>
                  </a:lnTo>
                  <a:lnTo>
                    <a:pt x="1987" y="1696"/>
                  </a:lnTo>
                  <a:lnTo>
                    <a:pt x="1925" y="1779"/>
                  </a:lnTo>
                  <a:lnTo>
                    <a:pt x="1854" y="1855"/>
                  </a:lnTo>
                  <a:lnTo>
                    <a:pt x="1778" y="1926"/>
                  </a:lnTo>
                  <a:lnTo>
                    <a:pt x="1694" y="1988"/>
                  </a:lnTo>
                  <a:lnTo>
                    <a:pt x="1604" y="2043"/>
                  </a:lnTo>
                  <a:lnTo>
                    <a:pt x="1508" y="2089"/>
                  </a:lnTo>
                  <a:lnTo>
                    <a:pt x="1409" y="2124"/>
                  </a:lnTo>
                  <a:lnTo>
                    <a:pt x="1305" y="2151"/>
                  </a:lnTo>
                  <a:lnTo>
                    <a:pt x="1197" y="2169"/>
                  </a:lnTo>
                  <a:lnTo>
                    <a:pt x="1085" y="2174"/>
                  </a:lnTo>
                  <a:lnTo>
                    <a:pt x="975" y="2169"/>
                  </a:lnTo>
                  <a:lnTo>
                    <a:pt x="867" y="2151"/>
                  </a:lnTo>
                  <a:lnTo>
                    <a:pt x="763" y="2124"/>
                  </a:lnTo>
                  <a:lnTo>
                    <a:pt x="664" y="2089"/>
                  </a:lnTo>
                  <a:lnTo>
                    <a:pt x="568" y="2043"/>
                  </a:lnTo>
                  <a:lnTo>
                    <a:pt x="480" y="1988"/>
                  </a:lnTo>
                  <a:lnTo>
                    <a:pt x="396" y="1926"/>
                  </a:lnTo>
                  <a:lnTo>
                    <a:pt x="318" y="1855"/>
                  </a:lnTo>
                  <a:lnTo>
                    <a:pt x="248" y="1779"/>
                  </a:lnTo>
                  <a:lnTo>
                    <a:pt x="186" y="1696"/>
                  </a:lnTo>
                  <a:lnTo>
                    <a:pt x="131" y="1605"/>
                  </a:lnTo>
                  <a:lnTo>
                    <a:pt x="86" y="1509"/>
                  </a:lnTo>
                  <a:lnTo>
                    <a:pt x="49" y="1410"/>
                  </a:lnTo>
                  <a:lnTo>
                    <a:pt x="23" y="1306"/>
                  </a:lnTo>
                  <a:lnTo>
                    <a:pt x="7" y="1198"/>
                  </a:lnTo>
                  <a:lnTo>
                    <a:pt x="0" y="1088"/>
                  </a:lnTo>
                  <a:lnTo>
                    <a:pt x="7" y="976"/>
                  </a:lnTo>
                  <a:lnTo>
                    <a:pt x="23" y="868"/>
                  </a:lnTo>
                  <a:lnTo>
                    <a:pt x="49" y="763"/>
                  </a:lnTo>
                  <a:lnTo>
                    <a:pt x="86" y="664"/>
                  </a:lnTo>
                  <a:lnTo>
                    <a:pt x="131" y="568"/>
                  </a:lnTo>
                  <a:lnTo>
                    <a:pt x="186" y="480"/>
                  </a:lnTo>
                  <a:lnTo>
                    <a:pt x="248" y="395"/>
                  </a:lnTo>
                  <a:lnTo>
                    <a:pt x="318" y="319"/>
                  </a:lnTo>
                  <a:lnTo>
                    <a:pt x="396" y="248"/>
                  </a:lnTo>
                  <a:lnTo>
                    <a:pt x="480" y="186"/>
                  </a:lnTo>
                  <a:lnTo>
                    <a:pt x="568" y="131"/>
                  </a:lnTo>
                  <a:lnTo>
                    <a:pt x="664" y="85"/>
                  </a:lnTo>
                  <a:lnTo>
                    <a:pt x="763" y="49"/>
                  </a:lnTo>
                  <a:lnTo>
                    <a:pt x="867" y="23"/>
                  </a:lnTo>
                  <a:lnTo>
                    <a:pt x="975" y="5"/>
                  </a:lnTo>
                  <a:lnTo>
                    <a:pt x="1085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 rot="16200000">
              <a:off x="1527536" y="3281745"/>
              <a:ext cx="455492" cy="79299"/>
            </a:xfrm>
            <a:custGeom>
              <a:avLst/>
              <a:gdLst>
                <a:gd name="T0" fmla="*/ 62 w 718"/>
                <a:gd name="T1" fmla="*/ 0 h 125"/>
                <a:gd name="T2" fmla="*/ 654 w 718"/>
                <a:gd name="T3" fmla="*/ 0 h 125"/>
                <a:gd name="T4" fmla="*/ 679 w 718"/>
                <a:gd name="T5" fmla="*/ 5 h 125"/>
                <a:gd name="T6" fmla="*/ 698 w 718"/>
                <a:gd name="T7" fmla="*/ 19 h 125"/>
                <a:gd name="T8" fmla="*/ 712 w 718"/>
                <a:gd name="T9" fmla="*/ 39 h 125"/>
                <a:gd name="T10" fmla="*/ 718 w 718"/>
                <a:gd name="T11" fmla="*/ 63 h 125"/>
                <a:gd name="T12" fmla="*/ 712 w 718"/>
                <a:gd name="T13" fmla="*/ 88 h 125"/>
                <a:gd name="T14" fmla="*/ 698 w 718"/>
                <a:gd name="T15" fmla="*/ 108 h 125"/>
                <a:gd name="T16" fmla="*/ 679 w 718"/>
                <a:gd name="T17" fmla="*/ 122 h 125"/>
                <a:gd name="T18" fmla="*/ 654 w 718"/>
                <a:gd name="T19" fmla="*/ 125 h 125"/>
                <a:gd name="T20" fmla="*/ 62 w 718"/>
                <a:gd name="T21" fmla="*/ 125 h 125"/>
                <a:gd name="T22" fmla="*/ 39 w 718"/>
                <a:gd name="T23" fmla="*/ 122 h 125"/>
                <a:gd name="T24" fmla="*/ 18 w 718"/>
                <a:gd name="T25" fmla="*/ 108 h 125"/>
                <a:gd name="T26" fmla="*/ 6 w 718"/>
                <a:gd name="T27" fmla="*/ 88 h 125"/>
                <a:gd name="T28" fmla="*/ 0 w 718"/>
                <a:gd name="T29" fmla="*/ 63 h 125"/>
                <a:gd name="T30" fmla="*/ 6 w 718"/>
                <a:gd name="T31" fmla="*/ 39 h 125"/>
                <a:gd name="T32" fmla="*/ 18 w 718"/>
                <a:gd name="T33" fmla="*/ 19 h 125"/>
                <a:gd name="T34" fmla="*/ 39 w 718"/>
                <a:gd name="T35" fmla="*/ 5 h 125"/>
                <a:gd name="T36" fmla="*/ 62 w 718"/>
                <a:gd name="T3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8" h="125">
                  <a:moveTo>
                    <a:pt x="62" y="0"/>
                  </a:moveTo>
                  <a:lnTo>
                    <a:pt x="654" y="0"/>
                  </a:lnTo>
                  <a:lnTo>
                    <a:pt x="679" y="5"/>
                  </a:lnTo>
                  <a:lnTo>
                    <a:pt x="698" y="19"/>
                  </a:lnTo>
                  <a:lnTo>
                    <a:pt x="712" y="39"/>
                  </a:lnTo>
                  <a:lnTo>
                    <a:pt x="718" y="63"/>
                  </a:lnTo>
                  <a:lnTo>
                    <a:pt x="712" y="88"/>
                  </a:lnTo>
                  <a:lnTo>
                    <a:pt x="698" y="108"/>
                  </a:lnTo>
                  <a:lnTo>
                    <a:pt x="679" y="122"/>
                  </a:lnTo>
                  <a:lnTo>
                    <a:pt x="654" y="125"/>
                  </a:lnTo>
                  <a:lnTo>
                    <a:pt x="62" y="125"/>
                  </a:lnTo>
                  <a:lnTo>
                    <a:pt x="39" y="122"/>
                  </a:lnTo>
                  <a:lnTo>
                    <a:pt x="18" y="108"/>
                  </a:lnTo>
                  <a:lnTo>
                    <a:pt x="6" y="88"/>
                  </a:lnTo>
                  <a:lnTo>
                    <a:pt x="0" y="63"/>
                  </a:lnTo>
                  <a:lnTo>
                    <a:pt x="6" y="39"/>
                  </a:lnTo>
                  <a:lnTo>
                    <a:pt x="18" y="19"/>
                  </a:lnTo>
                  <a:lnTo>
                    <a:pt x="39" y="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 rot="16200000">
              <a:off x="1712778" y="3591327"/>
              <a:ext cx="85008" cy="79299"/>
            </a:xfrm>
            <a:custGeom>
              <a:avLst/>
              <a:gdLst>
                <a:gd name="T0" fmla="*/ 62 w 134"/>
                <a:gd name="T1" fmla="*/ 0 h 125"/>
                <a:gd name="T2" fmla="*/ 71 w 134"/>
                <a:gd name="T3" fmla="*/ 0 h 125"/>
                <a:gd name="T4" fmla="*/ 95 w 134"/>
                <a:gd name="T5" fmla="*/ 5 h 125"/>
                <a:gd name="T6" fmla="*/ 115 w 134"/>
                <a:gd name="T7" fmla="*/ 19 h 125"/>
                <a:gd name="T8" fmla="*/ 129 w 134"/>
                <a:gd name="T9" fmla="*/ 39 h 125"/>
                <a:gd name="T10" fmla="*/ 134 w 134"/>
                <a:gd name="T11" fmla="*/ 63 h 125"/>
                <a:gd name="T12" fmla="*/ 129 w 134"/>
                <a:gd name="T13" fmla="*/ 88 h 125"/>
                <a:gd name="T14" fmla="*/ 115 w 134"/>
                <a:gd name="T15" fmla="*/ 108 h 125"/>
                <a:gd name="T16" fmla="*/ 95 w 134"/>
                <a:gd name="T17" fmla="*/ 122 h 125"/>
                <a:gd name="T18" fmla="*/ 71 w 134"/>
                <a:gd name="T19" fmla="*/ 125 h 125"/>
                <a:gd name="T20" fmla="*/ 62 w 134"/>
                <a:gd name="T21" fmla="*/ 125 h 125"/>
                <a:gd name="T22" fmla="*/ 37 w 134"/>
                <a:gd name="T23" fmla="*/ 122 h 125"/>
                <a:gd name="T24" fmla="*/ 17 w 134"/>
                <a:gd name="T25" fmla="*/ 108 h 125"/>
                <a:gd name="T26" fmla="*/ 3 w 134"/>
                <a:gd name="T27" fmla="*/ 88 h 125"/>
                <a:gd name="T28" fmla="*/ 0 w 134"/>
                <a:gd name="T29" fmla="*/ 63 h 125"/>
                <a:gd name="T30" fmla="*/ 3 w 134"/>
                <a:gd name="T31" fmla="*/ 39 h 125"/>
                <a:gd name="T32" fmla="*/ 17 w 134"/>
                <a:gd name="T33" fmla="*/ 19 h 125"/>
                <a:gd name="T34" fmla="*/ 37 w 134"/>
                <a:gd name="T35" fmla="*/ 5 h 125"/>
                <a:gd name="T36" fmla="*/ 62 w 134"/>
                <a:gd name="T3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4" h="125">
                  <a:moveTo>
                    <a:pt x="62" y="0"/>
                  </a:moveTo>
                  <a:lnTo>
                    <a:pt x="71" y="0"/>
                  </a:lnTo>
                  <a:lnTo>
                    <a:pt x="95" y="5"/>
                  </a:lnTo>
                  <a:lnTo>
                    <a:pt x="115" y="19"/>
                  </a:lnTo>
                  <a:lnTo>
                    <a:pt x="129" y="39"/>
                  </a:lnTo>
                  <a:lnTo>
                    <a:pt x="134" y="63"/>
                  </a:lnTo>
                  <a:lnTo>
                    <a:pt x="129" y="88"/>
                  </a:lnTo>
                  <a:lnTo>
                    <a:pt x="115" y="108"/>
                  </a:lnTo>
                  <a:lnTo>
                    <a:pt x="95" y="122"/>
                  </a:lnTo>
                  <a:lnTo>
                    <a:pt x="71" y="125"/>
                  </a:lnTo>
                  <a:lnTo>
                    <a:pt x="62" y="125"/>
                  </a:lnTo>
                  <a:lnTo>
                    <a:pt x="37" y="122"/>
                  </a:lnTo>
                  <a:lnTo>
                    <a:pt x="17" y="108"/>
                  </a:lnTo>
                  <a:lnTo>
                    <a:pt x="3" y="88"/>
                  </a:lnTo>
                  <a:lnTo>
                    <a:pt x="0" y="63"/>
                  </a:lnTo>
                  <a:lnTo>
                    <a:pt x="3" y="39"/>
                  </a:lnTo>
                  <a:lnTo>
                    <a:pt x="17" y="19"/>
                  </a:lnTo>
                  <a:lnTo>
                    <a:pt x="37" y="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 rot="16200000">
              <a:off x="1951943" y="3342646"/>
              <a:ext cx="85643" cy="79933"/>
            </a:xfrm>
            <a:custGeom>
              <a:avLst/>
              <a:gdLst>
                <a:gd name="T0" fmla="*/ 64 w 135"/>
                <a:gd name="T1" fmla="*/ 0 h 126"/>
                <a:gd name="T2" fmla="*/ 73 w 135"/>
                <a:gd name="T3" fmla="*/ 0 h 126"/>
                <a:gd name="T4" fmla="*/ 97 w 135"/>
                <a:gd name="T5" fmla="*/ 5 h 126"/>
                <a:gd name="T6" fmla="*/ 117 w 135"/>
                <a:gd name="T7" fmla="*/ 18 h 126"/>
                <a:gd name="T8" fmla="*/ 129 w 135"/>
                <a:gd name="T9" fmla="*/ 39 h 126"/>
                <a:gd name="T10" fmla="*/ 135 w 135"/>
                <a:gd name="T11" fmla="*/ 64 h 126"/>
                <a:gd name="T12" fmla="*/ 129 w 135"/>
                <a:gd name="T13" fmla="*/ 87 h 126"/>
                <a:gd name="T14" fmla="*/ 117 w 135"/>
                <a:gd name="T15" fmla="*/ 108 h 126"/>
                <a:gd name="T16" fmla="*/ 97 w 135"/>
                <a:gd name="T17" fmla="*/ 121 h 126"/>
                <a:gd name="T18" fmla="*/ 73 w 135"/>
                <a:gd name="T19" fmla="*/ 126 h 126"/>
                <a:gd name="T20" fmla="*/ 64 w 135"/>
                <a:gd name="T21" fmla="*/ 126 h 126"/>
                <a:gd name="T22" fmla="*/ 39 w 135"/>
                <a:gd name="T23" fmla="*/ 121 h 126"/>
                <a:gd name="T24" fmla="*/ 18 w 135"/>
                <a:gd name="T25" fmla="*/ 108 h 126"/>
                <a:gd name="T26" fmla="*/ 5 w 135"/>
                <a:gd name="T27" fmla="*/ 87 h 126"/>
                <a:gd name="T28" fmla="*/ 0 w 135"/>
                <a:gd name="T29" fmla="*/ 64 h 126"/>
                <a:gd name="T30" fmla="*/ 5 w 135"/>
                <a:gd name="T31" fmla="*/ 39 h 126"/>
                <a:gd name="T32" fmla="*/ 18 w 135"/>
                <a:gd name="T33" fmla="*/ 18 h 126"/>
                <a:gd name="T34" fmla="*/ 39 w 135"/>
                <a:gd name="T35" fmla="*/ 5 h 126"/>
                <a:gd name="T36" fmla="*/ 64 w 135"/>
                <a:gd name="T3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126">
                  <a:moveTo>
                    <a:pt x="64" y="0"/>
                  </a:moveTo>
                  <a:lnTo>
                    <a:pt x="73" y="0"/>
                  </a:lnTo>
                  <a:lnTo>
                    <a:pt x="97" y="5"/>
                  </a:lnTo>
                  <a:lnTo>
                    <a:pt x="117" y="18"/>
                  </a:lnTo>
                  <a:lnTo>
                    <a:pt x="129" y="39"/>
                  </a:lnTo>
                  <a:lnTo>
                    <a:pt x="135" y="64"/>
                  </a:lnTo>
                  <a:lnTo>
                    <a:pt x="129" y="87"/>
                  </a:lnTo>
                  <a:lnTo>
                    <a:pt x="117" y="108"/>
                  </a:lnTo>
                  <a:lnTo>
                    <a:pt x="97" y="121"/>
                  </a:lnTo>
                  <a:lnTo>
                    <a:pt x="73" y="126"/>
                  </a:lnTo>
                  <a:lnTo>
                    <a:pt x="64" y="126"/>
                  </a:lnTo>
                  <a:lnTo>
                    <a:pt x="39" y="121"/>
                  </a:lnTo>
                  <a:lnTo>
                    <a:pt x="18" y="108"/>
                  </a:lnTo>
                  <a:lnTo>
                    <a:pt x="5" y="87"/>
                  </a:lnTo>
                  <a:lnTo>
                    <a:pt x="0" y="64"/>
                  </a:lnTo>
                  <a:lnTo>
                    <a:pt x="5" y="39"/>
                  </a:lnTo>
                  <a:lnTo>
                    <a:pt x="18" y="18"/>
                  </a:lnTo>
                  <a:lnTo>
                    <a:pt x="39" y="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rgbClr val="B1C1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 rot="16200000">
              <a:off x="2164781" y="3330910"/>
              <a:ext cx="455492" cy="79933"/>
            </a:xfrm>
            <a:custGeom>
              <a:avLst/>
              <a:gdLst>
                <a:gd name="T0" fmla="*/ 62 w 718"/>
                <a:gd name="T1" fmla="*/ 0 h 126"/>
                <a:gd name="T2" fmla="*/ 654 w 718"/>
                <a:gd name="T3" fmla="*/ 0 h 126"/>
                <a:gd name="T4" fmla="*/ 679 w 718"/>
                <a:gd name="T5" fmla="*/ 6 h 126"/>
                <a:gd name="T6" fmla="*/ 698 w 718"/>
                <a:gd name="T7" fmla="*/ 18 h 126"/>
                <a:gd name="T8" fmla="*/ 712 w 718"/>
                <a:gd name="T9" fmla="*/ 39 h 126"/>
                <a:gd name="T10" fmla="*/ 718 w 718"/>
                <a:gd name="T11" fmla="*/ 64 h 126"/>
                <a:gd name="T12" fmla="*/ 712 w 718"/>
                <a:gd name="T13" fmla="*/ 87 h 126"/>
                <a:gd name="T14" fmla="*/ 698 w 718"/>
                <a:gd name="T15" fmla="*/ 108 h 126"/>
                <a:gd name="T16" fmla="*/ 679 w 718"/>
                <a:gd name="T17" fmla="*/ 121 h 126"/>
                <a:gd name="T18" fmla="*/ 654 w 718"/>
                <a:gd name="T19" fmla="*/ 126 h 126"/>
                <a:gd name="T20" fmla="*/ 62 w 718"/>
                <a:gd name="T21" fmla="*/ 126 h 126"/>
                <a:gd name="T22" fmla="*/ 39 w 718"/>
                <a:gd name="T23" fmla="*/ 121 h 126"/>
                <a:gd name="T24" fmla="*/ 18 w 718"/>
                <a:gd name="T25" fmla="*/ 108 h 126"/>
                <a:gd name="T26" fmla="*/ 6 w 718"/>
                <a:gd name="T27" fmla="*/ 87 h 126"/>
                <a:gd name="T28" fmla="*/ 0 w 718"/>
                <a:gd name="T29" fmla="*/ 64 h 126"/>
                <a:gd name="T30" fmla="*/ 6 w 718"/>
                <a:gd name="T31" fmla="*/ 39 h 126"/>
                <a:gd name="T32" fmla="*/ 18 w 718"/>
                <a:gd name="T33" fmla="*/ 18 h 126"/>
                <a:gd name="T34" fmla="*/ 39 w 718"/>
                <a:gd name="T35" fmla="*/ 6 h 126"/>
                <a:gd name="T36" fmla="*/ 62 w 718"/>
                <a:gd name="T3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8" h="126">
                  <a:moveTo>
                    <a:pt x="62" y="0"/>
                  </a:moveTo>
                  <a:lnTo>
                    <a:pt x="654" y="0"/>
                  </a:lnTo>
                  <a:lnTo>
                    <a:pt x="679" y="6"/>
                  </a:lnTo>
                  <a:lnTo>
                    <a:pt x="698" y="18"/>
                  </a:lnTo>
                  <a:lnTo>
                    <a:pt x="712" y="39"/>
                  </a:lnTo>
                  <a:lnTo>
                    <a:pt x="718" y="64"/>
                  </a:lnTo>
                  <a:lnTo>
                    <a:pt x="712" y="87"/>
                  </a:lnTo>
                  <a:lnTo>
                    <a:pt x="698" y="108"/>
                  </a:lnTo>
                  <a:lnTo>
                    <a:pt x="679" y="121"/>
                  </a:lnTo>
                  <a:lnTo>
                    <a:pt x="654" y="126"/>
                  </a:lnTo>
                  <a:lnTo>
                    <a:pt x="62" y="126"/>
                  </a:lnTo>
                  <a:lnTo>
                    <a:pt x="39" y="121"/>
                  </a:lnTo>
                  <a:lnTo>
                    <a:pt x="18" y="108"/>
                  </a:lnTo>
                  <a:lnTo>
                    <a:pt x="6" y="87"/>
                  </a:lnTo>
                  <a:lnTo>
                    <a:pt x="0" y="64"/>
                  </a:lnTo>
                  <a:lnTo>
                    <a:pt x="6" y="39"/>
                  </a:lnTo>
                  <a:lnTo>
                    <a:pt x="18" y="18"/>
                  </a:lnTo>
                  <a:lnTo>
                    <a:pt x="39" y="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 rot="16200000">
              <a:off x="1687719" y="3433681"/>
              <a:ext cx="455492" cy="81202"/>
            </a:xfrm>
            <a:custGeom>
              <a:avLst/>
              <a:gdLst>
                <a:gd name="T0" fmla="*/ 64 w 718"/>
                <a:gd name="T1" fmla="*/ 0 h 128"/>
                <a:gd name="T2" fmla="*/ 656 w 718"/>
                <a:gd name="T3" fmla="*/ 0 h 128"/>
                <a:gd name="T4" fmla="*/ 680 w 718"/>
                <a:gd name="T5" fmla="*/ 6 h 128"/>
                <a:gd name="T6" fmla="*/ 700 w 718"/>
                <a:gd name="T7" fmla="*/ 20 h 128"/>
                <a:gd name="T8" fmla="*/ 712 w 718"/>
                <a:gd name="T9" fmla="*/ 39 h 128"/>
                <a:gd name="T10" fmla="*/ 718 w 718"/>
                <a:gd name="T11" fmla="*/ 64 h 128"/>
                <a:gd name="T12" fmla="*/ 712 w 718"/>
                <a:gd name="T13" fmla="*/ 89 h 128"/>
                <a:gd name="T14" fmla="*/ 700 w 718"/>
                <a:gd name="T15" fmla="*/ 108 h 128"/>
                <a:gd name="T16" fmla="*/ 680 w 718"/>
                <a:gd name="T17" fmla="*/ 122 h 128"/>
                <a:gd name="T18" fmla="*/ 656 w 718"/>
                <a:gd name="T19" fmla="*/ 128 h 128"/>
                <a:gd name="T20" fmla="*/ 64 w 718"/>
                <a:gd name="T21" fmla="*/ 128 h 128"/>
                <a:gd name="T22" fmla="*/ 39 w 718"/>
                <a:gd name="T23" fmla="*/ 122 h 128"/>
                <a:gd name="T24" fmla="*/ 20 w 718"/>
                <a:gd name="T25" fmla="*/ 108 h 128"/>
                <a:gd name="T26" fmla="*/ 6 w 718"/>
                <a:gd name="T27" fmla="*/ 89 h 128"/>
                <a:gd name="T28" fmla="*/ 0 w 718"/>
                <a:gd name="T29" fmla="*/ 64 h 128"/>
                <a:gd name="T30" fmla="*/ 6 w 718"/>
                <a:gd name="T31" fmla="*/ 39 h 128"/>
                <a:gd name="T32" fmla="*/ 20 w 718"/>
                <a:gd name="T33" fmla="*/ 20 h 128"/>
                <a:gd name="T34" fmla="*/ 39 w 718"/>
                <a:gd name="T35" fmla="*/ 6 h 128"/>
                <a:gd name="T36" fmla="*/ 64 w 718"/>
                <a:gd name="T3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8" h="128">
                  <a:moveTo>
                    <a:pt x="64" y="0"/>
                  </a:moveTo>
                  <a:lnTo>
                    <a:pt x="656" y="0"/>
                  </a:lnTo>
                  <a:lnTo>
                    <a:pt x="680" y="6"/>
                  </a:lnTo>
                  <a:lnTo>
                    <a:pt x="700" y="20"/>
                  </a:lnTo>
                  <a:lnTo>
                    <a:pt x="712" y="39"/>
                  </a:lnTo>
                  <a:lnTo>
                    <a:pt x="718" y="64"/>
                  </a:lnTo>
                  <a:lnTo>
                    <a:pt x="712" y="89"/>
                  </a:lnTo>
                  <a:lnTo>
                    <a:pt x="700" y="108"/>
                  </a:lnTo>
                  <a:lnTo>
                    <a:pt x="680" y="122"/>
                  </a:lnTo>
                  <a:lnTo>
                    <a:pt x="656" y="128"/>
                  </a:lnTo>
                  <a:lnTo>
                    <a:pt x="64" y="128"/>
                  </a:lnTo>
                  <a:lnTo>
                    <a:pt x="39" y="122"/>
                  </a:lnTo>
                  <a:lnTo>
                    <a:pt x="20" y="108"/>
                  </a:lnTo>
                  <a:lnTo>
                    <a:pt x="6" y="89"/>
                  </a:lnTo>
                  <a:lnTo>
                    <a:pt x="0" y="64"/>
                  </a:lnTo>
                  <a:lnTo>
                    <a:pt x="6" y="39"/>
                  </a:lnTo>
                  <a:lnTo>
                    <a:pt x="20" y="20"/>
                  </a:lnTo>
                  <a:lnTo>
                    <a:pt x="39" y="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 rot="16200000">
              <a:off x="2005866" y="3418773"/>
              <a:ext cx="454858" cy="79933"/>
            </a:xfrm>
            <a:custGeom>
              <a:avLst/>
              <a:gdLst>
                <a:gd name="T0" fmla="*/ 62 w 717"/>
                <a:gd name="T1" fmla="*/ 0 h 126"/>
                <a:gd name="T2" fmla="*/ 654 w 717"/>
                <a:gd name="T3" fmla="*/ 0 h 126"/>
                <a:gd name="T4" fmla="*/ 678 w 717"/>
                <a:gd name="T5" fmla="*/ 3 h 126"/>
                <a:gd name="T6" fmla="*/ 698 w 717"/>
                <a:gd name="T7" fmla="*/ 17 h 126"/>
                <a:gd name="T8" fmla="*/ 712 w 717"/>
                <a:gd name="T9" fmla="*/ 37 h 126"/>
                <a:gd name="T10" fmla="*/ 717 w 717"/>
                <a:gd name="T11" fmla="*/ 62 h 126"/>
                <a:gd name="T12" fmla="*/ 712 w 717"/>
                <a:gd name="T13" fmla="*/ 87 h 126"/>
                <a:gd name="T14" fmla="*/ 698 w 717"/>
                <a:gd name="T15" fmla="*/ 106 h 126"/>
                <a:gd name="T16" fmla="*/ 678 w 717"/>
                <a:gd name="T17" fmla="*/ 120 h 126"/>
                <a:gd name="T18" fmla="*/ 654 w 717"/>
                <a:gd name="T19" fmla="*/ 126 h 126"/>
                <a:gd name="T20" fmla="*/ 62 w 717"/>
                <a:gd name="T21" fmla="*/ 126 h 126"/>
                <a:gd name="T22" fmla="*/ 39 w 717"/>
                <a:gd name="T23" fmla="*/ 120 h 126"/>
                <a:gd name="T24" fmla="*/ 18 w 717"/>
                <a:gd name="T25" fmla="*/ 106 h 126"/>
                <a:gd name="T26" fmla="*/ 6 w 717"/>
                <a:gd name="T27" fmla="*/ 87 h 126"/>
                <a:gd name="T28" fmla="*/ 0 w 717"/>
                <a:gd name="T29" fmla="*/ 62 h 126"/>
                <a:gd name="T30" fmla="*/ 6 w 717"/>
                <a:gd name="T31" fmla="*/ 37 h 126"/>
                <a:gd name="T32" fmla="*/ 18 w 717"/>
                <a:gd name="T33" fmla="*/ 17 h 126"/>
                <a:gd name="T34" fmla="*/ 39 w 717"/>
                <a:gd name="T35" fmla="*/ 3 h 126"/>
                <a:gd name="T36" fmla="*/ 62 w 717"/>
                <a:gd name="T3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7" h="126">
                  <a:moveTo>
                    <a:pt x="62" y="0"/>
                  </a:moveTo>
                  <a:lnTo>
                    <a:pt x="654" y="0"/>
                  </a:lnTo>
                  <a:lnTo>
                    <a:pt x="678" y="3"/>
                  </a:lnTo>
                  <a:lnTo>
                    <a:pt x="698" y="17"/>
                  </a:lnTo>
                  <a:lnTo>
                    <a:pt x="712" y="37"/>
                  </a:lnTo>
                  <a:lnTo>
                    <a:pt x="717" y="62"/>
                  </a:lnTo>
                  <a:lnTo>
                    <a:pt x="712" y="87"/>
                  </a:lnTo>
                  <a:lnTo>
                    <a:pt x="698" y="106"/>
                  </a:lnTo>
                  <a:lnTo>
                    <a:pt x="678" y="120"/>
                  </a:lnTo>
                  <a:lnTo>
                    <a:pt x="654" y="126"/>
                  </a:lnTo>
                  <a:lnTo>
                    <a:pt x="62" y="126"/>
                  </a:lnTo>
                  <a:lnTo>
                    <a:pt x="39" y="120"/>
                  </a:lnTo>
                  <a:lnTo>
                    <a:pt x="18" y="106"/>
                  </a:lnTo>
                  <a:lnTo>
                    <a:pt x="6" y="87"/>
                  </a:lnTo>
                  <a:lnTo>
                    <a:pt x="0" y="62"/>
                  </a:lnTo>
                  <a:lnTo>
                    <a:pt x="6" y="37"/>
                  </a:lnTo>
                  <a:lnTo>
                    <a:pt x="18" y="17"/>
                  </a:lnTo>
                  <a:lnTo>
                    <a:pt x="39" y="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rot="16200000">
              <a:off x="1882477" y="3351845"/>
              <a:ext cx="383172" cy="81202"/>
            </a:xfrm>
            <a:custGeom>
              <a:avLst/>
              <a:gdLst>
                <a:gd name="T0" fmla="*/ 64 w 604"/>
                <a:gd name="T1" fmla="*/ 0 h 128"/>
                <a:gd name="T2" fmla="*/ 541 w 604"/>
                <a:gd name="T3" fmla="*/ 0 h 128"/>
                <a:gd name="T4" fmla="*/ 565 w 604"/>
                <a:gd name="T5" fmla="*/ 5 h 128"/>
                <a:gd name="T6" fmla="*/ 585 w 604"/>
                <a:gd name="T7" fmla="*/ 20 h 128"/>
                <a:gd name="T8" fmla="*/ 599 w 604"/>
                <a:gd name="T9" fmla="*/ 39 h 128"/>
                <a:gd name="T10" fmla="*/ 604 w 604"/>
                <a:gd name="T11" fmla="*/ 64 h 128"/>
                <a:gd name="T12" fmla="*/ 599 w 604"/>
                <a:gd name="T13" fmla="*/ 89 h 128"/>
                <a:gd name="T14" fmla="*/ 585 w 604"/>
                <a:gd name="T15" fmla="*/ 108 h 128"/>
                <a:gd name="T16" fmla="*/ 565 w 604"/>
                <a:gd name="T17" fmla="*/ 122 h 128"/>
                <a:gd name="T18" fmla="*/ 541 w 604"/>
                <a:gd name="T19" fmla="*/ 128 h 128"/>
                <a:gd name="T20" fmla="*/ 64 w 604"/>
                <a:gd name="T21" fmla="*/ 128 h 128"/>
                <a:gd name="T22" fmla="*/ 39 w 604"/>
                <a:gd name="T23" fmla="*/ 122 h 128"/>
                <a:gd name="T24" fmla="*/ 20 w 604"/>
                <a:gd name="T25" fmla="*/ 108 h 128"/>
                <a:gd name="T26" fmla="*/ 6 w 604"/>
                <a:gd name="T27" fmla="*/ 89 h 128"/>
                <a:gd name="T28" fmla="*/ 0 w 604"/>
                <a:gd name="T29" fmla="*/ 64 h 128"/>
                <a:gd name="T30" fmla="*/ 6 w 604"/>
                <a:gd name="T31" fmla="*/ 39 h 128"/>
                <a:gd name="T32" fmla="*/ 20 w 604"/>
                <a:gd name="T33" fmla="*/ 20 h 128"/>
                <a:gd name="T34" fmla="*/ 39 w 604"/>
                <a:gd name="T35" fmla="*/ 5 h 128"/>
                <a:gd name="T36" fmla="*/ 64 w 604"/>
                <a:gd name="T3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4" h="128">
                  <a:moveTo>
                    <a:pt x="64" y="0"/>
                  </a:moveTo>
                  <a:lnTo>
                    <a:pt x="541" y="0"/>
                  </a:lnTo>
                  <a:lnTo>
                    <a:pt x="565" y="5"/>
                  </a:lnTo>
                  <a:lnTo>
                    <a:pt x="585" y="20"/>
                  </a:lnTo>
                  <a:lnTo>
                    <a:pt x="599" y="39"/>
                  </a:lnTo>
                  <a:lnTo>
                    <a:pt x="604" y="64"/>
                  </a:lnTo>
                  <a:lnTo>
                    <a:pt x="599" y="89"/>
                  </a:lnTo>
                  <a:lnTo>
                    <a:pt x="585" y="108"/>
                  </a:lnTo>
                  <a:lnTo>
                    <a:pt x="565" y="122"/>
                  </a:lnTo>
                  <a:lnTo>
                    <a:pt x="541" y="128"/>
                  </a:lnTo>
                  <a:lnTo>
                    <a:pt x="64" y="128"/>
                  </a:lnTo>
                  <a:lnTo>
                    <a:pt x="39" y="122"/>
                  </a:lnTo>
                  <a:lnTo>
                    <a:pt x="20" y="108"/>
                  </a:lnTo>
                  <a:lnTo>
                    <a:pt x="6" y="89"/>
                  </a:lnTo>
                  <a:lnTo>
                    <a:pt x="0" y="64"/>
                  </a:lnTo>
                  <a:lnTo>
                    <a:pt x="6" y="39"/>
                  </a:lnTo>
                  <a:lnTo>
                    <a:pt x="20" y="20"/>
                  </a:lnTo>
                  <a:lnTo>
                    <a:pt x="39" y="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 rot="16200000">
              <a:off x="1588120" y="3566903"/>
              <a:ext cx="493556" cy="79933"/>
            </a:xfrm>
            <a:custGeom>
              <a:avLst/>
              <a:gdLst>
                <a:gd name="T0" fmla="*/ 62 w 778"/>
                <a:gd name="T1" fmla="*/ 0 h 126"/>
                <a:gd name="T2" fmla="*/ 714 w 778"/>
                <a:gd name="T3" fmla="*/ 0 h 126"/>
                <a:gd name="T4" fmla="*/ 739 w 778"/>
                <a:gd name="T5" fmla="*/ 6 h 126"/>
                <a:gd name="T6" fmla="*/ 758 w 778"/>
                <a:gd name="T7" fmla="*/ 20 h 126"/>
                <a:gd name="T8" fmla="*/ 772 w 778"/>
                <a:gd name="T9" fmla="*/ 39 h 126"/>
                <a:gd name="T10" fmla="*/ 778 w 778"/>
                <a:gd name="T11" fmla="*/ 64 h 126"/>
                <a:gd name="T12" fmla="*/ 772 w 778"/>
                <a:gd name="T13" fmla="*/ 89 h 126"/>
                <a:gd name="T14" fmla="*/ 758 w 778"/>
                <a:gd name="T15" fmla="*/ 108 h 126"/>
                <a:gd name="T16" fmla="*/ 739 w 778"/>
                <a:gd name="T17" fmla="*/ 123 h 126"/>
                <a:gd name="T18" fmla="*/ 714 w 778"/>
                <a:gd name="T19" fmla="*/ 126 h 126"/>
                <a:gd name="T20" fmla="*/ 62 w 778"/>
                <a:gd name="T21" fmla="*/ 126 h 126"/>
                <a:gd name="T22" fmla="*/ 39 w 778"/>
                <a:gd name="T23" fmla="*/ 123 h 126"/>
                <a:gd name="T24" fmla="*/ 18 w 778"/>
                <a:gd name="T25" fmla="*/ 108 h 126"/>
                <a:gd name="T26" fmla="*/ 6 w 778"/>
                <a:gd name="T27" fmla="*/ 89 h 126"/>
                <a:gd name="T28" fmla="*/ 0 w 778"/>
                <a:gd name="T29" fmla="*/ 64 h 126"/>
                <a:gd name="T30" fmla="*/ 6 w 778"/>
                <a:gd name="T31" fmla="*/ 39 h 126"/>
                <a:gd name="T32" fmla="*/ 18 w 778"/>
                <a:gd name="T33" fmla="*/ 20 h 126"/>
                <a:gd name="T34" fmla="*/ 39 w 778"/>
                <a:gd name="T35" fmla="*/ 6 h 126"/>
                <a:gd name="T36" fmla="*/ 62 w 778"/>
                <a:gd name="T3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8" h="126">
                  <a:moveTo>
                    <a:pt x="62" y="0"/>
                  </a:moveTo>
                  <a:lnTo>
                    <a:pt x="714" y="0"/>
                  </a:lnTo>
                  <a:lnTo>
                    <a:pt x="739" y="6"/>
                  </a:lnTo>
                  <a:lnTo>
                    <a:pt x="758" y="20"/>
                  </a:lnTo>
                  <a:lnTo>
                    <a:pt x="772" y="39"/>
                  </a:lnTo>
                  <a:lnTo>
                    <a:pt x="778" y="64"/>
                  </a:lnTo>
                  <a:lnTo>
                    <a:pt x="772" y="89"/>
                  </a:lnTo>
                  <a:lnTo>
                    <a:pt x="758" y="108"/>
                  </a:lnTo>
                  <a:lnTo>
                    <a:pt x="739" y="123"/>
                  </a:lnTo>
                  <a:lnTo>
                    <a:pt x="714" y="126"/>
                  </a:lnTo>
                  <a:lnTo>
                    <a:pt x="62" y="126"/>
                  </a:lnTo>
                  <a:lnTo>
                    <a:pt x="39" y="123"/>
                  </a:lnTo>
                  <a:lnTo>
                    <a:pt x="18" y="108"/>
                  </a:lnTo>
                  <a:lnTo>
                    <a:pt x="6" y="89"/>
                  </a:lnTo>
                  <a:lnTo>
                    <a:pt x="0" y="64"/>
                  </a:lnTo>
                  <a:lnTo>
                    <a:pt x="6" y="39"/>
                  </a:lnTo>
                  <a:lnTo>
                    <a:pt x="18" y="20"/>
                  </a:lnTo>
                  <a:lnTo>
                    <a:pt x="39" y="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 rot="16200000">
              <a:off x="1893579" y="3553898"/>
              <a:ext cx="519566" cy="79933"/>
            </a:xfrm>
            <a:custGeom>
              <a:avLst/>
              <a:gdLst>
                <a:gd name="T0" fmla="*/ 62 w 819"/>
                <a:gd name="T1" fmla="*/ 0 h 126"/>
                <a:gd name="T2" fmla="*/ 757 w 819"/>
                <a:gd name="T3" fmla="*/ 0 h 126"/>
                <a:gd name="T4" fmla="*/ 781 w 819"/>
                <a:gd name="T5" fmla="*/ 5 h 126"/>
                <a:gd name="T6" fmla="*/ 801 w 819"/>
                <a:gd name="T7" fmla="*/ 19 h 126"/>
                <a:gd name="T8" fmla="*/ 815 w 819"/>
                <a:gd name="T9" fmla="*/ 39 h 126"/>
                <a:gd name="T10" fmla="*/ 819 w 819"/>
                <a:gd name="T11" fmla="*/ 64 h 126"/>
                <a:gd name="T12" fmla="*/ 815 w 819"/>
                <a:gd name="T13" fmla="*/ 89 h 126"/>
                <a:gd name="T14" fmla="*/ 801 w 819"/>
                <a:gd name="T15" fmla="*/ 108 h 126"/>
                <a:gd name="T16" fmla="*/ 781 w 819"/>
                <a:gd name="T17" fmla="*/ 122 h 126"/>
                <a:gd name="T18" fmla="*/ 757 w 819"/>
                <a:gd name="T19" fmla="*/ 126 h 126"/>
                <a:gd name="T20" fmla="*/ 62 w 819"/>
                <a:gd name="T21" fmla="*/ 126 h 126"/>
                <a:gd name="T22" fmla="*/ 39 w 819"/>
                <a:gd name="T23" fmla="*/ 122 h 126"/>
                <a:gd name="T24" fmla="*/ 18 w 819"/>
                <a:gd name="T25" fmla="*/ 108 h 126"/>
                <a:gd name="T26" fmla="*/ 6 w 819"/>
                <a:gd name="T27" fmla="*/ 89 h 126"/>
                <a:gd name="T28" fmla="*/ 0 w 819"/>
                <a:gd name="T29" fmla="*/ 64 h 126"/>
                <a:gd name="T30" fmla="*/ 6 w 819"/>
                <a:gd name="T31" fmla="*/ 39 h 126"/>
                <a:gd name="T32" fmla="*/ 18 w 819"/>
                <a:gd name="T33" fmla="*/ 19 h 126"/>
                <a:gd name="T34" fmla="*/ 39 w 819"/>
                <a:gd name="T35" fmla="*/ 5 h 126"/>
                <a:gd name="T36" fmla="*/ 62 w 819"/>
                <a:gd name="T3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19" h="126">
                  <a:moveTo>
                    <a:pt x="62" y="0"/>
                  </a:moveTo>
                  <a:lnTo>
                    <a:pt x="757" y="0"/>
                  </a:lnTo>
                  <a:lnTo>
                    <a:pt x="781" y="5"/>
                  </a:lnTo>
                  <a:lnTo>
                    <a:pt x="801" y="19"/>
                  </a:lnTo>
                  <a:lnTo>
                    <a:pt x="815" y="39"/>
                  </a:lnTo>
                  <a:lnTo>
                    <a:pt x="819" y="64"/>
                  </a:lnTo>
                  <a:lnTo>
                    <a:pt x="815" y="89"/>
                  </a:lnTo>
                  <a:lnTo>
                    <a:pt x="801" y="108"/>
                  </a:lnTo>
                  <a:lnTo>
                    <a:pt x="781" y="122"/>
                  </a:lnTo>
                  <a:lnTo>
                    <a:pt x="757" y="126"/>
                  </a:lnTo>
                  <a:lnTo>
                    <a:pt x="62" y="126"/>
                  </a:lnTo>
                  <a:lnTo>
                    <a:pt x="39" y="122"/>
                  </a:lnTo>
                  <a:lnTo>
                    <a:pt x="18" y="108"/>
                  </a:lnTo>
                  <a:lnTo>
                    <a:pt x="6" y="89"/>
                  </a:lnTo>
                  <a:lnTo>
                    <a:pt x="0" y="64"/>
                  </a:lnTo>
                  <a:lnTo>
                    <a:pt x="6" y="39"/>
                  </a:lnTo>
                  <a:lnTo>
                    <a:pt x="18" y="19"/>
                  </a:lnTo>
                  <a:lnTo>
                    <a:pt x="39" y="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 rot="16200000">
              <a:off x="1767018" y="3654449"/>
              <a:ext cx="455492" cy="79933"/>
            </a:xfrm>
            <a:custGeom>
              <a:avLst/>
              <a:gdLst>
                <a:gd name="T0" fmla="*/ 62 w 718"/>
                <a:gd name="T1" fmla="*/ 0 h 126"/>
                <a:gd name="T2" fmla="*/ 654 w 718"/>
                <a:gd name="T3" fmla="*/ 0 h 126"/>
                <a:gd name="T4" fmla="*/ 679 w 718"/>
                <a:gd name="T5" fmla="*/ 5 h 126"/>
                <a:gd name="T6" fmla="*/ 698 w 718"/>
                <a:gd name="T7" fmla="*/ 18 h 126"/>
                <a:gd name="T8" fmla="*/ 712 w 718"/>
                <a:gd name="T9" fmla="*/ 39 h 126"/>
                <a:gd name="T10" fmla="*/ 718 w 718"/>
                <a:gd name="T11" fmla="*/ 64 h 126"/>
                <a:gd name="T12" fmla="*/ 712 w 718"/>
                <a:gd name="T13" fmla="*/ 87 h 126"/>
                <a:gd name="T14" fmla="*/ 698 w 718"/>
                <a:gd name="T15" fmla="*/ 108 h 126"/>
                <a:gd name="T16" fmla="*/ 679 w 718"/>
                <a:gd name="T17" fmla="*/ 121 h 126"/>
                <a:gd name="T18" fmla="*/ 654 w 718"/>
                <a:gd name="T19" fmla="*/ 126 h 126"/>
                <a:gd name="T20" fmla="*/ 62 w 718"/>
                <a:gd name="T21" fmla="*/ 126 h 126"/>
                <a:gd name="T22" fmla="*/ 39 w 718"/>
                <a:gd name="T23" fmla="*/ 121 h 126"/>
                <a:gd name="T24" fmla="*/ 18 w 718"/>
                <a:gd name="T25" fmla="*/ 108 h 126"/>
                <a:gd name="T26" fmla="*/ 6 w 718"/>
                <a:gd name="T27" fmla="*/ 87 h 126"/>
                <a:gd name="T28" fmla="*/ 0 w 718"/>
                <a:gd name="T29" fmla="*/ 64 h 126"/>
                <a:gd name="T30" fmla="*/ 6 w 718"/>
                <a:gd name="T31" fmla="*/ 39 h 126"/>
                <a:gd name="T32" fmla="*/ 18 w 718"/>
                <a:gd name="T33" fmla="*/ 18 h 126"/>
                <a:gd name="T34" fmla="*/ 39 w 718"/>
                <a:gd name="T35" fmla="*/ 5 h 126"/>
                <a:gd name="T36" fmla="*/ 62 w 718"/>
                <a:gd name="T3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8" h="126">
                  <a:moveTo>
                    <a:pt x="62" y="0"/>
                  </a:moveTo>
                  <a:lnTo>
                    <a:pt x="654" y="0"/>
                  </a:lnTo>
                  <a:lnTo>
                    <a:pt x="679" y="5"/>
                  </a:lnTo>
                  <a:lnTo>
                    <a:pt x="698" y="18"/>
                  </a:lnTo>
                  <a:lnTo>
                    <a:pt x="712" y="39"/>
                  </a:lnTo>
                  <a:lnTo>
                    <a:pt x="718" y="64"/>
                  </a:lnTo>
                  <a:lnTo>
                    <a:pt x="712" y="87"/>
                  </a:lnTo>
                  <a:lnTo>
                    <a:pt x="698" y="108"/>
                  </a:lnTo>
                  <a:lnTo>
                    <a:pt x="679" y="121"/>
                  </a:lnTo>
                  <a:lnTo>
                    <a:pt x="654" y="126"/>
                  </a:lnTo>
                  <a:lnTo>
                    <a:pt x="62" y="126"/>
                  </a:lnTo>
                  <a:lnTo>
                    <a:pt x="39" y="121"/>
                  </a:lnTo>
                  <a:lnTo>
                    <a:pt x="18" y="108"/>
                  </a:lnTo>
                  <a:lnTo>
                    <a:pt x="6" y="87"/>
                  </a:lnTo>
                  <a:lnTo>
                    <a:pt x="0" y="64"/>
                  </a:lnTo>
                  <a:lnTo>
                    <a:pt x="6" y="39"/>
                  </a:lnTo>
                  <a:lnTo>
                    <a:pt x="18" y="18"/>
                  </a:lnTo>
                  <a:lnTo>
                    <a:pt x="39" y="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 rot="16200000">
              <a:off x="2066133" y="3635735"/>
              <a:ext cx="493556" cy="79299"/>
            </a:xfrm>
            <a:custGeom>
              <a:avLst/>
              <a:gdLst>
                <a:gd name="T0" fmla="*/ 62 w 778"/>
                <a:gd name="T1" fmla="*/ 0 h 125"/>
                <a:gd name="T2" fmla="*/ 714 w 778"/>
                <a:gd name="T3" fmla="*/ 0 h 125"/>
                <a:gd name="T4" fmla="*/ 739 w 778"/>
                <a:gd name="T5" fmla="*/ 5 h 125"/>
                <a:gd name="T6" fmla="*/ 758 w 778"/>
                <a:gd name="T7" fmla="*/ 19 h 125"/>
                <a:gd name="T8" fmla="*/ 772 w 778"/>
                <a:gd name="T9" fmla="*/ 39 h 125"/>
                <a:gd name="T10" fmla="*/ 778 w 778"/>
                <a:gd name="T11" fmla="*/ 63 h 125"/>
                <a:gd name="T12" fmla="*/ 772 w 778"/>
                <a:gd name="T13" fmla="*/ 88 h 125"/>
                <a:gd name="T14" fmla="*/ 758 w 778"/>
                <a:gd name="T15" fmla="*/ 108 h 125"/>
                <a:gd name="T16" fmla="*/ 739 w 778"/>
                <a:gd name="T17" fmla="*/ 122 h 125"/>
                <a:gd name="T18" fmla="*/ 714 w 778"/>
                <a:gd name="T19" fmla="*/ 125 h 125"/>
                <a:gd name="T20" fmla="*/ 62 w 778"/>
                <a:gd name="T21" fmla="*/ 125 h 125"/>
                <a:gd name="T22" fmla="*/ 39 w 778"/>
                <a:gd name="T23" fmla="*/ 122 h 125"/>
                <a:gd name="T24" fmla="*/ 18 w 778"/>
                <a:gd name="T25" fmla="*/ 108 h 125"/>
                <a:gd name="T26" fmla="*/ 6 w 778"/>
                <a:gd name="T27" fmla="*/ 88 h 125"/>
                <a:gd name="T28" fmla="*/ 0 w 778"/>
                <a:gd name="T29" fmla="*/ 63 h 125"/>
                <a:gd name="T30" fmla="*/ 6 w 778"/>
                <a:gd name="T31" fmla="*/ 39 h 125"/>
                <a:gd name="T32" fmla="*/ 18 w 778"/>
                <a:gd name="T33" fmla="*/ 19 h 125"/>
                <a:gd name="T34" fmla="*/ 39 w 778"/>
                <a:gd name="T35" fmla="*/ 5 h 125"/>
                <a:gd name="T36" fmla="*/ 62 w 778"/>
                <a:gd name="T3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8" h="125">
                  <a:moveTo>
                    <a:pt x="62" y="0"/>
                  </a:moveTo>
                  <a:lnTo>
                    <a:pt x="714" y="0"/>
                  </a:lnTo>
                  <a:lnTo>
                    <a:pt x="739" y="5"/>
                  </a:lnTo>
                  <a:lnTo>
                    <a:pt x="758" y="19"/>
                  </a:lnTo>
                  <a:lnTo>
                    <a:pt x="772" y="39"/>
                  </a:lnTo>
                  <a:lnTo>
                    <a:pt x="778" y="63"/>
                  </a:lnTo>
                  <a:lnTo>
                    <a:pt x="772" y="88"/>
                  </a:lnTo>
                  <a:lnTo>
                    <a:pt x="758" y="108"/>
                  </a:lnTo>
                  <a:lnTo>
                    <a:pt x="739" y="122"/>
                  </a:lnTo>
                  <a:lnTo>
                    <a:pt x="714" y="125"/>
                  </a:lnTo>
                  <a:lnTo>
                    <a:pt x="62" y="125"/>
                  </a:lnTo>
                  <a:lnTo>
                    <a:pt x="39" y="122"/>
                  </a:lnTo>
                  <a:lnTo>
                    <a:pt x="18" y="108"/>
                  </a:lnTo>
                  <a:lnTo>
                    <a:pt x="6" y="88"/>
                  </a:lnTo>
                  <a:lnTo>
                    <a:pt x="0" y="63"/>
                  </a:lnTo>
                  <a:lnTo>
                    <a:pt x="6" y="39"/>
                  </a:lnTo>
                  <a:lnTo>
                    <a:pt x="18" y="19"/>
                  </a:lnTo>
                  <a:lnTo>
                    <a:pt x="39" y="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 rot="16200000">
              <a:off x="1385432" y="1011895"/>
              <a:ext cx="1378531" cy="1379165"/>
            </a:xfrm>
            <a:custGeom>
              <a:avLst/>
              <a:gdLst>
                <a:gd name="T0" fmla="*/ 1197 w 2173"/>
                <a:gd name="T1" fmla="*/ 5 h 2174"/>
                <a:gd name="T2" fmla="*/ 1410 w 2173"/>
                <a:gd name="T3" fmla="*/ 49 h 2174"/>
                <a:gd name="T4" fmla="*/ 1605 w 2173"/>
                <a:gd name="T5" fmla="*/ 131 h 2174"/>
                <a:gd name="T6" fmla="*/ 1776 w 2173"/>
                <a:gd name="T7" fmla="*/ 248 h 2174"/>
                <a:gd name="T8" fmla="*/ 1923 w 2173"/>
                <a:gd name="T9" fmla="*/ 395 h 2174"/>
                <a:gd name="T10" fmla="*/ 2040 w 2173"/>
                <a:gd name="T11" fmla="*/ 568 h 2174"/>
                <a:gd name="T12" fmla="*/ 2123 w 2173"/>
                <a:gd name="T13" fmla="*/ 763 h 2174"/>
                <a:gd name="T14" fmla="*/ 2166 w 2173"/>
                <a:gd name="T15" fmla="*/ 976 h 2174"/>
                <a:gd name="T16" fmla="*/ 2166 w 2173"/>
                <a:gd name="T17" fmla="*/ 1198 h 2174"/>
                <a:gd name="T18" fmla="*/ 2123 w 2173"/>
                <a:gd name="T19" fmla="*/ 1410 h 2174"/>
                <a:gd name="T20" fmla="*/ 2040 w 2173"/>
                <a:gd name="T21" fmla="*/ 1605 h 2174"/>
                <a:gd name="T22" fmla="*/ 1923 w 2173"/>
                <a:gd name="T23" fmla="*/ 1779 h 2174"/>
                <a:gd name="T24" fmla="*/ 1776 w 2173"/>
                <a:gd name="T25" fmla="*/ 1926 h 2174"/>
                <a:gd name="T26" fmla="*/ 1605 w 2173"/>
                <a:gd name="T27" fmla="*/ 2043 h 2174"/>
                <a:gd name="T28" fmla="*/ 1410 w 2173"/>
                <a:gd name="T29" fmla="*/ 2124 h 2174"/>
                <a:gd name="T30" fmla="*/ 1197 w 2173"/>
                <a:gd name="T31" fmla="*/ 2169 h 2174"/>
                <a:gd name="T32" fmla="*/ 974 w 2173"/>
                <a:gd name="T33" fmla="*/ 2169 h 2174"/>
                <a:gd name="T34" fmla="*/ 763 w 2173"/>
                <a:gd name="T35" fmla="*/ 2124 h 2174"/>
                <a:gd name="T36" fmla="*/ 569 w 2173"/>
                <a:gd name="T37" fmla="*/ 2043 h 2174"/>
                <a:gd name="T38" fmla="*/ 395 w 2173"/>
                <a:gd name="T39" fmla="*/ 1926 h 2174"/>
                <a:gd name="T40" fmla="*/ 248 w 2173"/>
                <a:gd name="T41" fmla="*/ 1779 h 2174"/>
                <a:gd name="T42" fmla="*/ 131 w 2173"/>
                <a:gd name="T43" fmla="*/ 1605 h 2174"/>
                <a:gd name="T44" fmla="*/ 48 w 2173"/>
                <a:gd name="T45" fmla="*/ 1410 h 2174"/>
                <a:gd name="T46" fmla="*/ 5 w 2173"/>
                <a:gd name="T47" fmla="*/ 1198 h 2174"/>
                <a:gd name="T48" fmla="*/ 5 w 2173"/>
                <a:gd name="T49" fmla="*/ 976 h 2174"/>
                <a:gd name="T50" fmla="*/ 48 w 2173"/>
                <a:gd name="T51" fmla="*/ 763 h 2174"/>
                <a:gd name="T52" fmla="*/ 131 w 2173"/>
                <a:gd name="T53" fmla="*/ 568 h 2174"/>
                <a:gd name="T54" fmla="*/ 248 w 2173"/>
                <a:gd name="T55" fmla="*/ 395 h 2174"/>
                <a:gd name="T56" fmla="*/ 395 w 2173"/>
                <a:gd name="T57" fmla="*/ 248 h 2174"/>
                <a:gd name="T58" fmla="*/ 569 w 2173"/>
                <a:gd name="T59" fmla="*/ 131 h 2174"/>
                <a:gd name="T60" fmla="*/ 763 w 2173"/>
                <a:gd name="T61" fmla="*/ 49 h 2174"/>
                <a:gd name="T62" fmla="*/ 974 w 2173"/>
                <a:gd name="T63" fmla="*/ 5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73" h="2174">
                  <a:moveTo>
                    <a:pt x="1086" y="0"/>
                  </a:moveTo>
                  <a:lnTo>
                    <a:pt x="1197" y="5"/>
                  </a:lnTo>
                  <a:lnTo>
                    <a:pt x="1305" y="23"/>
                  </a:lnTo>
                  <a:lnTo>
                    <a:pt x="1410" y="49"/>
                  </a:lnTo>
                  <a:lnTo>
                    <a:pt x="1509" y="85"/>
                  </a:lnTo>
                  <a:lnTo>
                    <a:pt x="1605" y="131"/>
                  </a:lnTo>
                  <a:lnTo>
                    <a:pt x="1693" y="186"/>
                  </a:lnTo>
                  <a:lnTo>
                    <a:pt x="1776" y="248"/>
                  </a:lnTo>
                  <a:lnTo>
                    <a:pt x="1854" y="319"/>
                  </a:lnTo>
                  <a:lnTo>
                    <a:pt x="1923" y="395"/>
                  </a:lnTo>
                  <a:lnTo>
                    <a:pt x="1987" y="480"/>
                  </a:lnTo>
                  <a:lnTo>
                    <a:pt x="2040" y="568"/>
                  </a:lnTo>
                  <a:lnTo>
                    <a:pt x="2086" y="664"/>
                  </a:lnTo>
                  <a:lnTo>
                    <a:pt x="2123" y="763"/>
                  </a:lnTo>
                  <a:lnTo>
                    <a:pt x="2150" y="868"/>
                  </a:lnTo>
                  <a:lnTo>
                    <a:pt x="2166" y="976"/>
                  </a:lnTo>
                  <a:lnTo>
                    <a:pt x="2173" y="1088"/>
                  </a:lnTo>
                  <a:lnTo>
                    <a:pt x="2166" y="1198"/>
                  </a:lnTo>
                  <a:lnTo>
                    <a:pt x="2150" y="1306"/>
                  </a:lnTo>
                  <a:lnTo>
                    <a:pt x="2123" y="1410"/>
                  </a:lnTo>
                  <a:lnTo>
                    <a:pt x="2086" y="1509"/>
                  </a:lnTo>
                  <a:lnTo>
                    <a:pt x="2040" y="1605"/>
                  </a:lnTo>
                  <a:lnTo>
                    <a:pt x="1987" y="1696"/>
                  </a:lnTo>
                  <a:lnTo>
                    <a:pt x="1923" y="1779"/>
                  </a:lnTo>
                  <a:lnTo>
                    <a:pt x="1854" y="1855"/>
                  </a:lnTo>
                  <a:lnTo>
                    <a:pt x="1776" y="1926"/>
                  </a:lnTo>
                  <a:lnTo>
                    <a:pt x="1693" y="1988"/>
                  </a:lnTo>
                  <a:lnTo>
                    <a:pt x="1605" y="2043"/>
                  </a:lnTo>
                  <a:lnTo>
                    <a:pt x="1509" y="2089"/>
                  </a:lnTo>
                  <a:lnTo>
                    <a:pt x="1410" y="2124"/>
                  </a:lnTo>
                  <a:lnTo>
                    <a:pt x="1305" y="2151"/>
                  </a:lnTo>
                  <a:lnTo>
                    <a:pt x="1197" y="2169"/>
                  </a:lnTo>
                  <a:lnTo>
                    <a:pt x="1086" y="2174"/>
                  </a:lnTo>
                  <a:lnTo>
                    <a:pt x="974" y="2169"/>
                  </a:lnTo>
                  <a:lnTo>
                    <a:pt x="868" y="2151"/>
                  </a:lnTo>
                  <a:lnTo>
                    <a:pt x="763" y="2124"/>
                  </a:lnTo>
                  <a:lnTo>
                    <a:pt x="662" y="2089"/>
                  </a:lnTo>
                  <a:lnTo>
                    <a:pt x="569" y="2043"/>
                  </a:lnTo>
                  <a:lnTo>
                    <a:pt x="478" y="1988"/>
                  </a:lnTo>
                  <a:lnTo>
                    <a:pt x="395" y="1926"/>
                  </a:lnTo>
                  <a:lnTo>
                    <a:pt x="319" y="1855"/>
                  </a:lnTo>
                  <a:lnTo>
                    <a:pt x="248" y="1779"/>
                  </a:lnTo>
                  <a:lnTo>
                    <a:pt x="186" y="1696"/>
                  </a:lnTo>
                  <a:lnTo>
                    <a:pt x="131" y="1605"/>
                  </a:lnTo>
                  <a:lnTo>
                    <a:pt x="85" y="1509"/>
                  </a:lnTo>
                  <a:lnTo>
                    <a:pt x="48" y="1410"/>
                  </a:lnTo>
                  <a:lnTo>
                    <a:pt x="21" y="1306"/>
                  </a:lnTo>
                  <a:lnTo>
                    <a:pt x="5" y="1198"/>
                  </a:lnTo>
                  <a:lnTo>
                    <a:pt x="0" y="1088"/>
                  </a:lnTo>
                  <a:lnTo>
                    <a:pt x="5" y="976"/>
                  </a:lnTo>
                  <a:lnTo>
                    <a:pt x="21" y="868"/>
                  </a:lnTo>
                  <a:lnTo>
                    <a:pt x="48" y="763"/>
                  </a:lnTo>
                  <a:lnTo>
                    <a:pt x="85" y="664"/>
                  </a:lnTo>
                  <a:lnTo>
                    <a:pt x="131" y="568"/>
                  </a:lnTo>
                  <a:lnTo>
                    <a:pt x="186" y="480"/>
                  </a:lnTo>
                  <a:lnTo>
                    <a:pt x="248" y="395"/>
                  </a:lnTo>
                  <a:lnTo>
                    <a:pt x="319" y="319"/>
                  </a:lnTo>
                  <a:lnTo>
                    <a:pt x="395" y="248"/>
                  </a:lnTo>
                  <a:lnTo>
                    <a:pt x="478" y="186"/>
                  </a:lnTo>
                  <a:lnTo>
                    <a:pt x="569" y="131"/>
                  </a:lnTo>
                  <a:lnTo>
                    <a:pt x="662" y="85"/>
                  </a:lnTo>
                  <a:lnTo>
                    <a:pt x="763" y="49"/>
                  </a:lnTo>
                  <a:lnTo>
                    <a:pt x="868" y="23"/>
                  </a:lnTo>
                  <a:lnTo>
                    <a:pt x="974" y="5"/>
                  </a:lnTo>
                  <a:lnTo>
                    <a:pt x="108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 rot="16200000">
              <a:off x="1527853" y="2116686"/>
              <a:ext cx="454858" cy="79299"/>
            </a:xfrm>
            <a:custGeom>
              <a:avLst/>
              <a:gdLst>
                <a:gd name="T0" fmla="*/ 63 w 717"/>
                <a:gd name="T1" fmla="*/ 0 h 125"/>
                <a:gd name="T2" fmla="*/ 655 w 717"/>
                <a:gd name="T3" fmla="*/ 0 h 125"/>
                <a:gd name="T4" fmla="*/ 678 w 717"/>
                <a:gd name="T5" fmla="*/ 5 h 125"/>
                <a:gd name="T6" fmla="*/ 699 w 717"/>
                <a:gd name="T7" fmla="*/ 19 h 125"/>
                <a:gd name="T8" fmla="*/ 712 w 717"/>
                <a:gd name="T9" fmla="*/ 39 h 125"/>
                <a:gd name="T10" fmla="*/ 717 w 717"/>
                <a:gd name="T11" fmla="*/ 63 h 125"/>
                <a:gd name="T12" fmla="*/ 712 w 717"/>
                <a:gd name="T13" fmla="*/ 88 h 125"/>
                <a:gd name="T14" fmla="*/ 699 w 717"/>
                <a:gd name="T15" fmla="*/ 108 h 125"/>
                <a:gd name="T16" fmla="*/ 678 w 717"/>
                <a:gd name="T17" fmla="*/ 122 h 125"/>
                <a:gd name="T18" fmla="*/ 655 w 717"/>
                <a:gd name="T19" fmla="*/ 125 h 125"/>
                <a:gd name="T20" fmla="*/ 63 w 717"/>
                <a:gd name="T21" fmla="*/ 125 h 125"/>
                <a:gd name="T22" fmla="*/ 39 w 717"/>
                <a:gd name="T23" fmla="*/ 122 h 125"/>
                <a:gd name="T24" fmla="*/ 19 w 717"/>
                <a:gd name="T25" fmla="*/ 108 h 125"/>
                <a:gd name="T26" fmla="*/ 5 w 717"/>
                <a:gd name="T27" fmla="*/ 88 h 125"/>
                <a:gd name="T28" fmla="*/ 0 w 717"/>
                <a:gd name="T29" fmla="*/ 63 h 125"/>
                <a:gd name="T30" fmla="*/ 5 w 717"/>
                <a:gd name="T31" fmla="*/ 39 h 125"/>
                <a:gd name="T32" fmla="*/ 19 w 717"/>
                <a:gd name="T33" fmla="*/ 19 h 125"/>
                <a:gd name="T34" fmla="*/ 39 w 717"/>
                <a:gd name="T35" fmla="*/ 5 h 125"/>
                <a:gd name="T36" fmla="*/ 63 w 717"/>
                <a:gd name="T3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7" h="125">
                  <a:moveTo>
                    <a:pt x="63" y="0"/>
                  </a:moveTo>
                  <a:lnTo>
                    <a:pt x="655" y="0"/>
                  </a:lnTo>
                  <a:lnTo>
                    <a:pt x="678" y="5"/>
                  </a:lnTo>
                  <a:lnTo>
                    <a:pt x="699" y="19"/>
                  </a:lnTo>
                  <a:lnTo>
                    <a:pt x="712" y="39"/>
                  </a:lnTo>
                  <a:lnTo>
                    <a:pt x="717" y="63"/>
                  </a:lnTo>
                  <a:lnTo>
                    <a:pt x="712" y="88"/>
                  </a:lnTo>
                  <a:lnTo>
                    <a:pt x="699" y="108"/>
                  </a:lnTo>
                  <a:lnTo>
                    <a:pt x="678" y="122"/>
                  </a:lnTo>
                  <a:lnTo>
                    <a:pt x="655" y="125"/>
                  </a:lnTo>
                  <a:lnTo>
                    <a:pt x="63" y="125"/>
                  </a:lnTo>
                  <a:lnTo>
                    <a:pt x="39" y="122"/>
                  </a:lnTo>
                  <a:lnTo>
                    <a:pt x="19" y="108"/>
                  </a:lnTo>
                  <a:lnTo>
                    <a:pt x="5" y="88"/>
                  </a:lnTo>
                  <a:lnTo>
                    <a:pt x="0" y="63"/>
                  </a:lnTo>
                  <a:lnTo>
                    <a:pt x="5" y="39"/>
                  </a:lnTo>
                  <a:lnTo>
                    <a:pt x="19" y="19"/>
                  </a:lnTo>
                  <a:lnTo>
                    <a:pt x="39" y="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 rot="16200000">
              <a:off x="1712461" y="2426269"/>
              <a:ext cx="85643" cy="79299"/>
            </a:xfrm>
            <a:custGeom>
              <a:avLst/>
              <a:gdLst>
                <a:gd name="T0" fmla="*/ 64 w 135"/>
                <a:gd name="T1" fmla="*/ 0 h 125"/>
                <a:gd name="T2" fmla="*/ 73 w 135"/>
                <a:gd name="T3" fmla="*/ 0 h 125"/>
                <a:gd name="T4" fmla="*/ 98 w 135"/>
                <a:gd name="T5" fmla="*/ 5 h 125"/>
                <a:gd name="T6" fmla="*/ 117 w 135"/>
                <a:gd name="T7" fmla="*/ 19 h 125"/>
                <a:gd name="T8" fmla="*/ 129 w 135"/>
                <a:gd name="T9" fmla="*/ 39 h 125"/>
                <a:gd name="T10" fmla="*/ 135 w 135"/>
                <a:gd name="T11" fmla="*/ 63 h 125"/>
                <a:gd name="T12" fmla="*/ 129 w 135"/>
                <a:gd name="T13" fmla="*/ 88 h 125"/>
                <a:gd name="T14" fmla="*/ 117 w 135"/>
                <a:gd name="T15" fmla="*/ 108 h 125"/>
                <a:gd name="T16" fmla="*/ 98 w 135"/>
                <a:gd name="T17" fmla="*/ 122 h 125"/>
                <a:gd name="T18" fmla="*/ 73 w 135"/>
                <a:gd name="T19" fmla="*/ 125 h 125"/>
                <a:gd name="T20" fmla="*/ 64 w 135"/>
                <a:gd name="T21" fmla="*/ 125 h 125"/>
                <a:gd name="T22" fmla="*/ 39 w 135"/>
                <a:gd name="T23" fmla="*/ 122 h 125"/>
                <a:gd name="T24" fmla="*/ 18 w 135"/>
                <a:gd name="T25" fmla="*/ 108 h 125"/>
                <a:gd name="T26" fmla="*/ 5 w 135"/>
                <a:gd name="T27" fmla="*/ 88 h 125"/>
                <a:gd name="T28" fmla="*/ 0 w 135"/>
                <a:gd name="T29" fmla="*/ 63 h 125"/>
                <a:gd name="T30" fmla="*/ 5 w 135"/>
                <a:gd name="T31" fmla="*/ 39 h 125"/>
                <a:gd name="T32" fmla="*/ 18 w 135"/>
                <a:gd name="T33" fmla="*/ 19 h 125"/>
                <a:gd name="T34" fmla="*/ 39 w 135"/>
                <a:gd name="T35" fmla="*/ 5 h 125"/>
                <a:gd name="T36" fmla="*/ 64 w 135"/>
                <a:gd name="T3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125">
                  <a:moveTo>
                    <a:pt x="64" y="0"/>
                  </a:moveTo>
                  <a:lnTo>
                    <a:pt x="73" y="0"/>
                  </a:lnTo>
                  <a:lnTo>
                    <a:pt x="98" y="5"/>
                  </a:lnTo>
                  <a:lnTo>
                    <a:pt x="117" y="19"/>
                  </a:lnTo>
                  <a:lnTo>
                    <a:pt x="129" y="39"/>
                  </a:lnTo>
                  <a:lnTo>
                    <a:pt x="135" y="63"/>
                  </a:lnTo>
                  <a:lnTo>
                    <a:pt x="129" y="88"/>
                  </a:lnTo>
                  <a:lnTo>
                    <a:pt x="117" y="108"/>
                  </a:lnTo>
                  <a:lnTo>
                    <a:pt x="98" y="122"/>
                  </a:lnTo>
                  <a:lnTo>
                    <a:pt x="73" y="125"/>
                  </a:lnTo>
                  <a:lnTo>
                    <a:pt x="64" y="125"/>
                  </a:lnTo>
                  <a:lnTo>
                    <a:pt x="39" y="122"/>
                  </a:lnTo>
                  <a:lnTo>
                    <a:pt x="18" y="108"/>
                  </a:lnTo>
                  <a:lnTo>
                    <a:pt x="5" y="88"/>
                  </a:lnTo>
                  <a:lnTo>
                    <a:pt x="0" y="63"/>
                  </a:lnTo>
                  <a:lnTo>
                    <a:pt x="5" y="39"/>
                  </a:lnTo>
                  <a:lnTo>
                    <a:pt x="18" y="19"/>
                  </a:lnTo>
                  <a:lnTo>
                    <a:pt x="39" y="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 rot="16200000">
              <a:off x="1951626" y="2176953"/>
              <a:ext cx="86277" cy="79933"/>
            </a:xfrm>
            <a:custGeom>
              <a:avLst/>
              <a:gdLst>
                <a:gd name="T0" fmla="*/ 63 w 136"/>
                <a:gd name="T1" fmla="*/ 0 h 126"/>
                <a:gd name="T2" fmla="*/ 72 w 136"/>
                <a:gd name="T3" fmla="*/ 0 h 126"/>
                <a:gd name="T4" fmla="*/ 97 w 136"/>
                <a:gd name="T5" fmla="*/ 5 h 126"/>
                <a:gd name="T6" fmla="*/ 116 w 136"/>
                <a:gd name="T7" fmla="*/ 18 h 126"/>
                <a:gd name="T8" fmla="*/ 131 w 136"/>
                <a:gd name="T9" fmla="*/ 39 h 126"/>
                <a:gd name="T10" fmla="*/ 136 w 136"/>
                <a:gd name="T11" fmla="*/ 64 h 126"/>
                <a:gd name="T12" fmla="*/ 131 w 136"/>
                <a:gd name="T13" fmla="*/ 87 h 126"/>
                <a:gd name="T14" fmla="*/ 116 w 136"/>
                <a:gd name="T15" fmla="*/ 108 h 126"/>
                <a:gd name="T16" fmla="*/ 97 w 136"/>
                <a:gd name="T17" fmla="*/ 121 h 126"/>
                <a:gd name="T18" fmla="*/ 72 w 136"/>
                <a:gd name="T19" fmla="*/ 126 h 126"/>
                <a:gd name="T20" fmla="*/ 63 w 136"/>
                <a:gd name="T21" fmla="*/ 126 h 126"/>
                <a:gd name="T22" fmla="*/ 38 w 136"/>
                <a:gd name="T23" fmla="*/ 121 h 126"/>
                <a:gd name="T24" fmla="*/ 19 w 136"/>
                <a:gd name="T25" fmla="*/ 108 h 126"/>
                <a:gd name="T26" fmla="*/ 5 w 136"/>
                <a:gd name="T27" fmla="*/ 87 h 126"/>
                <a:gd name="T28" fmla="*/ 0 w 136"/>
                <a:gd name="T29" fmla="*/ 64 h 126"/>
                <a:gd name="T30" fmla="*/ 5 w 136"/>
                <a:gd name="T31" fmla="*/ 39 h 126"/>
                <a:gd name="T32" fmla="*/ 19 w 136"/>
                <a:gd name="T33" fmla="*/ 18 h 126"/>
                <a:gd name="T34" fmla="*/ 38 w 136"/>
                <a:gd name="T35" fmla="*/ 5 h 126"/>
                <a:gd name="T36" fmla="*/ 63 w 136"/>
                <a:gd name="T3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6" h="126">
                  <a:moveTo>
                    <a:pt x="63" y="0"/>
                  </a:moveTo>
                  <a:lnTo>
                    <a:pt x="72" y="0"/>
                  </a:lnTo>
                  <a:lnTo>
                    <a:pt x="97" y="5"/>
                  </a:lnTo>
                  <a:lnTo>
                    <a:pt x="116" y="18"/>
                  </a:lnTo>
                  <a:lnTo>
                    <a:pt x="131" y="39"/>
                  </a:lnTo>
                  <a:lnTo>
                    <a:pt x="136" y="64"/>
                  </a:lnTo>
                  <a:lnTo>
                    <a:pt x="131" y="87"/>
                  </a:lnTo>
                  <a:lnTo>
                    <a:pt x="116" y="108"/>
                  </a:lnTo>
                  <a:lnTo>
                    <a:pt x="97" y="121"/>
                  </a:lnTo>
                  <a:lnTo>
                    <a:pt x="72" y="126"/>
                  </a:lnTo>
                  <a:lnTo>
                    <a:pt x="63" y="126"/>
                  </a:lnTo>
                  <a:lnTo>
                    <a:pt x="38" y="121"/>
                  </a:lnTo>
                  <a:lnTo>
                    <a:pt x="19" y="108"/>
                  </a:lnTo>
                  <a:lnTo>
                    <a:pt x="5" y="87"/>
                  </a:lnTo>
                  <a:lnTo>
                    <a:pt x="0" y="64"/>
                  </a:lnTo>
                  <a:lnTo>
                    <a:pt x="5" y="39"/>
                  </a:lnTo>
                  <a:lnTo>
                    <a:pt x="19" y="18"/>
                  </a:lnTo>
                  <a:lnTo>
                    <a:pt x="38" y="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 rot="16200000">
              <a:off x="2165098" y="2165851"/>
              <a:ext cx="454858" cy="79933"/>
            </a:xfrm>
            <a:custGeom>
              <a:avLst/>
              <a:gdLst>
                <a:gd name="T0" fmla="*/ 64 w 717"/>
                <a:gd name="T1" fmla="*/ 0 h 126"/>
                <a:gd name="T2" fmla="*/ 655 w 717"/>
                <a:gd name="T3" fmla="*/ 0 h 126"/>
                <a:gd name="T4" fmla="*/ 678 w 717"/>
                <a:gd name="T5" fmla="*/ 6 h 126"/>
                <a:gd name="T6" fmla="*/ 699 w 717"/>
                <a:gd name="T7" fmla="*/ 18 h 126"/>
                <a:gd name="T8" fmla="*/ 712 w 717"/>
                <a:gd name="T9" fmla="*/ 39 h 126"/>
                <a:gd name="T10" fmla="*/ 717 w 717"/>
                <a:gd name="T11" fmla="*/ 64 h 126"/>
                <a:gd name="T12" fmla="*/ 712 w 717"/>
                <a:gd name="T13" fmla="*/ 87 h 126"/>
                <a:gd name="T14" fmla="*/ 699 w 717"/>
                <a:gd name="T15" fmla="*/ 108 h 126"/>
                <a:gd name="T16" fmla="*/ 678 w 717"/>
                <a:gd name="T17" fmla="*/ 121 h 126"/>
                <a:gd name="T18" fmla="*/ 655 w 717"/>
                <a:gd name="T19" fmla="*/ 126 h 126"/>
                <a:gd name="T20" fmla="*/ 64 w 717"/>
                <a:gd name="T21" fmla="*/ 126 h 126"/>
                <a:gd name="T22" fmla="*/ 39 w 717"/>
                <a:gd name="T23" fmla="*/ 121 h 126"/>
                <a:gd name="T24" fmla="*/ 19 w 717"/>
                <a:gd name="T25" fmla="*/ 108 h 126"/>
                <a:gd name="T26" fmla="*/ 5 w 717"/>
                <a:gd name="T27" fmla="*/ 87 h 126"/>
                <a:gd name="T28" fmla="*/ 0 w 717"/>
                <a:gd name="T29" fmla="*/ 64 h 126"/>
                <a:gd name="T30" fmla="*/ 5 w 717"/>
                <a:gd name="T31" fmla="*/ 39 h 126"/>
                <a:gd name="T32" fmla="*/ 19 w 717"/>
                <a:gd name="T33" fmla="*/ 18 h 126"/>
                <a:gd name="T34" fmla="*/ 39 w 717"/>
                <a:gd name="T35" fmla="*/ 6 h 126"/>
                <a:gd name="T36" fmla="*/ 64 w 717"/>
                <a:gd name="T3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7" h="126">
                  <a:moveTo>
                    <a:pt x="64" y="0"/>
                  </a:moveTo>
                  <a:lnTo>
                    <a:pt x="655" y="0"/>
                  </a:lnTo>
                  <a:lnTo>
                    <a:pt x="678" y="6"/>
                  </a:lnTo>
                  <a:lnTo>
                    <a:pt x="699" y="18"/>
                  </a:lnTo>
                  <a:lnTo>
                    <a:pt x="712" y="39"/>
                  </a:lnTo>
                  <a:lnTo>
                    <a:pt x="717" y="64"/>
                  </a:lnTo>
                  <a:lnTo>
                    <a:pt x="712" y="87"/>
                  </a:lnTo>
                  <a:lnTo>
                    <a:pt x="699" y="108"/>
                  </a:lnTo>
                  <a:lnTo>
                    <a:pt x="678" y="121"/>
                  </a:lnTo>
                  <a:lnTo>
                    <a:pt x="655" y="126"/>
                  </a:lnTo>
                  <a:lnTo>
                    <a:pt x="64" y="126"/>
                  </a:lnTo>
                  <a:lnTo>
                    <a:pt x="39" y="121"/>
                  </a:lnTo>
                  <a:lnTo>
                    <a:pt x="19" y="108"/>
                  </a:lnTo>
                  <a:lnTo>
                    <a:pt x="5" y="87"/>
                  </a:lnTo>
                  <a:lnTo>
                    <a:pt x="0" y="64"/>
                  </a:lnTo>
                  <a:lnTo>
                    <a:pt x="5" y="39"/>
                  </a:lnTo>
                  <a:lnTo>
                    <a:pt x="19" y="18"/>
                  </a:lnTo>
                  <a:lnTo>
                    <a:pt x="39" y="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 rot="16200000">
              <a:off x="1688036" y="2267354"/>
              <a:ext cx="454858" cy="81202"/>
            </a:xfrm>
            <a:custGeom>
              <a:avLst/>
              <a:gdLst>
                <a:gd name="T0" fmla="*/ 62 w 717"/>
                <a:gd name="T1" fmla="*/ 0 h 128"/>
                <a:gd name="T2" fmla="*/ 653 w 717"/>
                <a:gd name="T3" fmla="*/ 0 h 128"/>
                <a:gd name="T4" fmla="*/ 678 w 717"/>
                <a:gd name="T5" fmla="*/ 6 h 128"/>
                <a:gd name="T6" fmla="*/ 697 w 717"/>
                <a:gd name="T7" fmla="*/ 20 h 128"/>
                <a:gd name="T8" fmla="*/ 712 w 717"/>
                <a:gd name="T9" fmla="*/ 39 h 128"/>
                <a:gd name="T10" fmla="*/ 717 w 717"/>
                <a:gd name="T11" fmla="*/ 64 h 128"/>
                <a:gd name="T12" fmla="*/ 712 w 717"/>
                <a:gd name="T13" fmla="*/ 89 h 128"/>
                <a:gd name="T14" fmla="*/ 697 w 717"/>
                <a:gd name="T15" fmla="*/ 108 h 128"/>
                <a:gd name="T16" fmla="*/ 678 w 717"/>
                <a:gd name="T17" fmla="*/ 122 h 128"/>
                <a:gd name="T18" fmla="*/ 653 w 717"/>
                <a:gd name="T19" fmla="*/ 128 h 128"/>
                <a:gd name="T20" fmla="*/ 62 w 717"/>
                <a:gd name="T21" fmla="*/ 128 h 128"/>
                <a:gd name="T22" fmla="*/ 37 w 717"/>
                <a:gd name="T23" fmla="*/ 122 h 128"/>
                <a:gd name="T24" fmla="*/ 17 w 717"/>
                <a:gd name="T25" fmla="*/ 108 h 128"/>
                <a:gd name="T26" fmla="*/ 5 w 717"/>
                <a:gd name="T27" fmla="*/ 89 h 128"/>
                <a:gd name="T28" fmla="*/ 0 w 717"/>
                <a:gd name="T29" fmla="*/ 64 h 128"/>
                <a:gd name="T30" fmla="*/ 5 w 717"/>
                <a:gd name="T31" fmla="*/ 39 h 128"/>
                <a:gd name="T32" fmla="*/ 17 w 717"/>
                <a:gd name="T33" fmla="*/ 20 h 128"/>
                <a:gd name="T34" fmla="*/ 37 w 717"/>
                <a:gd name="T35" fmla="*/ 6 h 128"/>
                <a:gd name="T36" fmla="*/ 62 w 717"/>
                <a:gd name="T3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7" h="128">
                  <a:moveTo>
                    <a:pt x="62" y="0"/>
                  </a:moveTo>
                  <a:lnTo>
                    <a:pt x="653" y="0"/>
                  </a:lnTo>
                  <a:lnTo>
                    <a:pt x="678" y="6"/>
                  </a:lnTo>
                  <a:lnTo>
                    <a:pt x="697" y="20"/>
                  </a:lnTo>
                  <a:lnTo>
                    <a:pt x="712" y="39"/>
                  </a:lnTo>
                  <a:lnTo>
                    <a:pt x="717" y="64"/>
                  </a:lnTo>
                  <a:lnTo>
                    <a:pt x="712" y="89"/>
                  </a:lnTo>
                  <a:lnTo>
                    <a:pt x="697" y="108"/>
                  </a:lnTo>
                  <a:lnTo>
                    <a:pt x="678" y="122"/>
                  </a:lnTo>
                  <a:lnTo>
                    <a:pt x="653" y="128"/>
                  </a:lnTo>
                  <a:lnTo>
                    <a:pt x="62" y="128"/>
                  </a:lnTo>
                  <a:lnTo>
                    <a:pt x="37" y="122"/>
                  </a:lnTo>
                  <a:lnTo>
                    <a:pt x="17" y="108"/>
                  </a:lnTo>
                  <a:lnTo>
                    <a:pt x="5" y="89"/>
                  </a:lnTo>
                  <a:lnTo>
                    <a:pt x="0" y="64"/>
                  </a:lnTo>
                  <a:lnTo>
                    <a:pt x="5" y="39"/>
                  </a:lnTo>
                  <a:lnTo>
                    <a:pt x="17" y="20"/>
                  </a:lnTo>
                  <a:lnTo>
                    <a:pt x="37" y="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 rot="16200000">
              <a:off x="2005866" y="2253397"/>
              <a:ext cx="454858" cy="79933"/>
            </a:xfrm>
            <a:custGeom>
              <a:avLst/>
              <a:gdLst>
                <a:gd name="T0" fmla="*/ 63 w 717"/>
                <a:gd name="T1" fmla="*/ 0 h 126"/>
                <a:gd name="T2" fmla="*/ 655 w 717"/>
                <a:gd name="T3" fmla="*/ 0 h 126"/>
                <a:gd name="T4" fmla="*/ 678 w 717"/>
                <a:gd name="T5" fmla="*/ 3 h 126"/>
                <a:gd name="T6" fmla="*/ 699 w 717"/>
                <a:gd name="T7" fmla="*/ 17 h 126"/>
                <a:gd name="T8" fmla="*/ 712 w 717"/>
                <a:gd name="T9" fmla="*/ 37 h 126"/>
                <a:gd name="T10" fmla="*/ 717 w 717"/>
                <a:gd name="T11" fmla="*/ 62 h 126"/>
                <a:gd name="T12" fmla="*/ 712 w 717"/>
                <a:gd name="T13" fmla="*/ 87 h 126"/>
                <a:gd name="T14" fmla="*/ 699 w 717"/>
                <a:gd name="T15" fmla="*/ 106 h 126"/>
                <a:gd name="T16" fmla="*/ 678 w 717"/>
                <a:gd name="T17" fmla="*/ 120 h 126"/>
                <a:gd name="T18" fmla="*/ 655 w 717"/>
                <a:gd name="T19" fmla="*/ 126 h 126"/>
                <a:gd name="T20" fmla="*/ 63 w 717"/>
                <a:gd name="T21" fmla="*/ 126 h 126"/>
                <a:gd name="T22" fmla="*/ 39 w 717"/>
                <a:gd name="T23" fmla="*/ 120 h 126"/>
                <a:gd name="T24" fmla="*/ 19 w 717"/>
                <a:gd name="T25" fmla="*/ 106 h 126"/>
                <a:gd name="T26" fmla="*/ 5 w 717"/>
                <a:gd name="T27" fmla="*/ 87 h 126"/>
                <a:gd name="T28" fmla="*/ 0 w 717"/>
                <a:gd name="T29" fmla="*/ 62 h 126"/>
                <a:gd name="T30" fmla="*/ 5 w 717"/>
                <a:gd name="T31" fmla="*/ 37 h 126"/>
                <a:gd name="T32" fmla="*/ 19 w 717"/>
                <a:gd name="T33" fmla="*/ 17 h 126"/>
                <a:gd name="T34" fmla="*/ 39 w 717"/>
                <a:gd name="T35" fmla="*/ 3 h 126"/>
                <a:gd name="T36" fmla="*/ 63 w 717"/>
                <a:gd name="T3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7" h="126">
                  <a:moveTo>
                    <a:pt x="63" y="0"/>
                  </a:moveTo>
                  <a:lnTo>
                    <a:pt x="655" y="0"/>
                  </a:lnTo>
                  <a:lnTo>
                    <a:pt x="678" y="3"/>
                  </a:lnTo>
                  <a:lnTo>
                    <a:pt x="699" y="17"/>
                  </a:lnTo>
                  <a:lnTo>
                    <a:pt x="712" y="37"/>
                  </a:lnTo>
                  <a:lnTo>
                    <a:pt x="717" y="62"/>
                  </a:lnTo>
                  <a:lnTo>
                    <a:pt x="712" y="87"/>
                  </a:lnTo>
                  <a:lnTo>
                    <a:pt x="699" y="106"/>
                  </a:lnTo>
                  <a:lnTo>
                    <a:pt x="678" y="120"/>
                  </a:lnTo>
                  <a:lnTo>
                    <a:pt x="655" y="126"/>
                  </a:lnTo>
                  <a:lnTo>
                    <a:pt x="63" y="126"/>
                  </a:lnTo>
                  <a:lnTo>
                    <a:pt x="39" y="120"/>
                  </a:lnTo>
                  <a:lnTo>
                    <a:pt x="19" y="106"/>
                  </a:lnTo>
                  <a:lnTo>
                    <a:pt x="5" y="87"/>
                  </a:lnTo>
                  <a:lnTo>
                    <a:pt x="0" y="62"/>
                  </a:lnTo>
                  <a:lnTo>
                    <a:pt x="5" y="37"/>
                  </a:lnTo>
                  <a:lnTo>
                    <a:pt x="19" y="17"/>
                  </a:lnTo>
                  <a:lnTo>
                    <a:pt x="39" y="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 rot="16200000">
              <a:off x="1883112" y="2185835"/>
              <a:ext cx="381903" cy="81202"/>
            </a:xfrm>
            <a:custGeom>
              <a:avLst/>
              <a:gdLst>
                <a:gd name="T0" fmla="*/ 62 w 602"/>
                <a:gd name="T1" fmla="*/ 0 h 128"/>
                <a:gd name="T2" fmla="*/ 540 w 602"/>
                <a:gd name="T3" fmla="*/ 0 h 128"/>
                <a:gd name="T4" fmla="*/ 565 w 602"/>
                <a:gd name="T5" fmla="*/ 5 h 128"/>
                <a:gd name="T6" fmla="*/ 584 w 602"/>
                <a:gd name="T7" fmla="*/ 20 h 128"/>
                <a:gd name="T8" fmla="*/ 596 w 602"/>
                <a:gd name="T9" fmla="*/ 39 h 128"/>
                <a:gd name="T10" fmla="*/ 602 w 602"/>
                <a:gd name="T11" fmla="*/ 64 h 128"/>
                <a:gd name="T12" fmla="*/ 596 w 602"/>
                <a:gd name="T13" fmla="*/ 89 h 128"/>
                <a:gd name="T14" fmla="*/ 584 w 602"/>
                <a:gd name="T15" fmla="*/ 108 h 128"/>
                <a:gd name="T16" fmla="*/ 565 w 602"/>
                <a:gd name="T17" fmla="*/ 122 h 128"/>
                <a:gd name="T18" fmla="*/ 540 w 602"/>
                <a:gd name="T19" fmla="*/ 128 h 128"/>
                <a:gd name="T20" fmla="*/ 62 w 602"/>
                <a:gd name="T21" fmla="*/ 128 h 128"/>
                <a:gd name="T22" fmla="*/ 39 w 602"/>
                <a:gd name="T23" fmla="*/ 122 h 128"/>
                <a:gd name="T24" fmla="*/ 17 w 602"/>
                <a:gd name="T25" fmla="*/ 108 h 128"/>
                <a:gd name="T26" fmla="*/ 5 w 602"/>
                <a:gd name="T27" fmla="*/ 89 h 128"/>
                <a:gd name="T28" fmla="*/ 0 w 602"/>
                <a:gd name="T29" fmla="*/ 64 h 128"/>
                <a:gd name="T30" fmla="*/ 5 w 602"/>
                <a:gd name="T31" fmla="*/ 39 h 128"/>
                <a:gd name="T32" fmla="*/ 17 w 602"/>
                <a:gd name="T33" fmla="*/ 20 h 128"/>
                <a:gd name="T34" fmla="*/ 39 w 602"/>
                <a:gd name="T35" fmla="*/ 5 h 128"/>
                <a:gd name="T36" fmla="*/ 62 w 602"/>
                <a:gd name="T3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2" h="128">
                  <a:moveTo>
                    <a:pt x="62" y="0"/>
                  </a:moveTo>
                  <a:lnTo>
                    <a:pt x="540" y="0"/>
                  </a:lnTo>
                  <a:lnTo>
                    <a:pt x="565" y="5"/>
                  </a:lnTo>
                  <a:lnTo>
                    <a:pt x="584" y="20"/>
                  </a:lnTo>
                  <a:lnTo>
                    <a:pt x="596" y="39"/>
                  </a:lnTo>
                  <a:lnTo>
                    <a:pt x="602" y="64"/>
                  </a:lnTo>
                  <a:lnTo>
                    <a:pt x="596" y="89"/>
                  </a:lnTo>
                  <a:lnTo>
                    <a:pt x="584" y="108"/>
                  </a:lnTo>
                  <a:lnTo>
                    <a:pt x="565" y="122"/>
                  </a:lnTo>
                  <a:lnTo>
                    <a:pt x="540" y="128"/>
                  </a:lnTo>
                  <a:lnTo>
                    <a:pt x="62" y="128"/>
                  </a:lnTo>
                  <a:lnTo>
                    <a:pt x="39" y="122"/>
                  </a:lnTo>
                  <a:lnTo>
                    <a:pt x="17" y="108"/>
                  </a:lnTo>
                  <a:lnTo>
                    <a:pt x="5" y="89"/>
                  </a:lnTo>
                  <a:lnTo>
                    <a:pt x="0" y="64"/>
                  </a:lnTo>
                  <a:lnTo>
                    <a:pt x="5" y="39"/>
                  </a:lnTo>
                  <a:lnTo>
                    <a:pt x="17" y="20"/>
                  </a:lnTo>
                  <a:lnTo>
                    <a:pt x="39" y="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 rot="16200000">
              <a:off x="1588437" y="2401845"/>
              <a:ext cx="492922" cy="79933"/>
            </a:xfrm>
            <a:custGeom>
              <a:avLst/>
              <a:gdLst>
                <a:gd name="T0" fmla="*/ 64 w 777"/>
                <a:gd name="T1" fmla="*/ 0 h 126"/>
                <a:gd name="T2" fmla="*/ 713 w 777"/>
                <a:gd name="T3" fmla="*/ 0 h 126"/>
                <a:gd name="T4" fmla="*/ 738 w 777"/>
                <a:gd name="T5" fmla="*/ 6 h 126"/>
                <a:gd name="T6" fmla="*/ 760 w 777"/>
                <a:gd name="T7" fmla="*/ 20 h 126"/>
                <a:gd name="T8" fmla="*/ 772 w 777"/>
                <a:gd name="T9" fmla="*/ 39 h 126"/>
                <a:gd name="T10" fmla="*/ 777 w 777"/>
                <a:gd name="T11" fmla="*/ 64 h 126"/>
                <a:gd name="T12" fmla="*/ 772 w 777"/>
                <a:gd name="T13" fmla="*/ 89 h 126"/>
                <a:gd name="T14" fmla="*/ 760 w 777"/>
                <a:gd name="T15" fmla="*/ 108 h 126"/>
                <a:gd name="T16" fmla="*/ 738 w 777"/>
                <a:gd name="T17" fmla="*/ 123 h 126"/>
                <a:gd name="T18" fmla="*/ 713 w 777"/>
                <a:gd name="T19" fmla="*/ 126 h 126"/>
                <a:gd name="T20" fmla="*/ 64 w 777"/>
                <a:gd name="T21" fmla="*/ 126 h 126"/>
                <a:gd name="T22" fmla="*/ 39 w 777"/>
                <a:gd name="T23" fmla="*/ 123 h 126"/>
                <a:gd name="T24" fmla="*/ 19 w 777"/>
                <a:gd name="T25" fmla="*/ 108 h 126"/>
                <a:gd name="T26" fmla="*/ 5 w 777"/>
                <a:gd name="T27" fmla="*/ 89 h 126"/>
                <a:gd name="T28" fmla="*/ 0 w 777"/>
                <a:gd name="T29" fmla="*/ 64 h 126"/>
                <a:gd name="T30" fmla="*/ 5 w 777"/>
                <a:gd name="T31" fmla="*/ 39 h 126"/>
                <a:gd name="T32" fmla="*/ 19 w 777"/>
                <a:gd name="T33" fmla="*/ 20 h 126"/>
                <a:gd name="T34" fmla="*/ 39 w 777"/>
                <a:gd name="T35" fmla="*/ 6 h 126"/>
                <a:gd name="T36" fmla="*/ 64 w 777"/>
                <a:gd name="T3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7" h="126">
                  <a:moveTo>
                    <a:pt x="64" y="0"/>
                  </a:moveTo>
                  <a:lnTo>
                    <a:pt x="713" y="0"/>
                  </a:lnTo>
                  <a:lnTo>
                    <a:pt x="738" y="6"/>
                  </a:lnTo>
                  <a:lnTo>
                    <a:pt x="760" y="20"/>
                  </a:lnTo>
                  <a:lnTo>
                    <a:pt x="772" y="39"/>
                  </a:lnTo>
                  <a:lnTo>
                    <a:pt x="777" y="64"/>
                  </a:lnTo>
                  <a:lnTo>
                    <a:pt x="772" y="89"/>
                  </a:lnTo>
                  <a:lnTo>
                    <a:pt x="760" y="108"/>
                  </a:lnTo>
                  <a:lnTo>
                    <a:pt x="738" y="123"/>
                  </a:lnTo>
                  <a:lnTo>
                    <a:pt x="713" y="126"/>
                  </a:lnTo>
                  <a:lnTo>
                    <a:pt x="64" y="126"/>
                  </a:lnTo>
                  <a:lnTo>
                    <a:pt x="39" y="123"/>
                  </a:lnTo>
                  <a:lnTo>
                    <a:pt x="19" y="108"/>
                  </a:lnTo>
                  <a:lnTo>
                    <a:pt x="5" y="89"/>
                  </a:lnTo>
                  <a:lnTo>
                    <a:pt x="0" y="64"/>
                  </a:lnTo>
                  <a:lnTo>
                    <a:pt x="5" y="39"/>
                  </a:lnTo>
                  <a:lnTo>
                    <a:pt x="19" y="20"/>
                  </a:lnTo>
                  <a:lnTo>
                    <a:pt x="39" y="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 rot="16200000">
              <a:off x="1893262" y="2388205"/>
              <a:ext cx="520200" cy="79933"/>
            </a:xfrm>
            <a:custGeom>
              <a:avLst/>
              <a:gdLst>
                <a:gd name="T0" fmla="*/ 64 w 820"/>
                <a:gd name="T1" fmla="*/ 0 h 126"/>
                <a:gd name="T2" fmla="*/ 756 w 820"/>
                <a:gd name="T3" fmla="*/ 0 h 126"/>
                <a:gd name="T4" fmla="*/ 781 w 820"/>
                <a:gd name="T5" fmla="*/ 5 h 126"/>
                <a:gd name="T6" fmla="*/ 800 w 820"/>
                <a:gd name="T7" fmla="*/ 19 h 126"/>
                <a:gd name="T8" fmla="*/ 814 w 820"/>
                <a:gd name="T9" fmla="*/ 39 h 126"/>
                <a:gd name="T10" fmla="*/ 820 w 820"/>
                <a:gd name="T11" fmla="*/ 64 h 126"/>
                <a:gd name="T12" fmla="*/ 814 w 820"/>
                <a:gd name="T13" fmla="*/ 89 h 126"/>
                <a:gd name="T14" fmla="*/ 800 w 820"/>
                <a:gd name="T15" fmla="*/ 108 h 126"/>
                <a:gd name="T16" fmla="*/ 781 w 820"/>
                <a:gd name="T17" fmla="*/ 122 h 126"/>
                <a:gd name="T18" fmla="*/ 756 w 820"/>
                <a:gd name="T19" fmla="*/ 126 h 126"/>
                <a:gd name="T20" fmla="*/ 64 w 820"/>
                <a:gd name="T21" fmla="*/ 126 h 126"/>
                <a:gd name="T22" fmla="*/ 39 w 820"/>
                <a:gd name="T23" fmla="*/ 122 h 126"/>
                <a:gd name="T24" fmla="*/ 19 w 820"/>
                <a:gd name="T25" fmla="*/ 108 h 126"/>
                <a:gd name="T26" fmla="*/ 5 w 820"/>
                <a:gd name="T27" fmla="*/ 89 h 126"/>
                <a:gd name="T28" fmla="*/ 0 w 820"/>
                <a:gd name="T29" fmla="*/ 64 h 126"/>
                <a:gd name="T30" fmla="*/ 5 w 820"/>
                <a:gd name="T31" fmla="*/ 39 h 126"/>
                <a:gd name="T32" fmla="*/ 19 w 820"/>
                <a:gd name="T33" fmla="*/ 19 h 126"/>
                <a:gd name="T34" fmla="*/ 39 w 820"/>
                <a:gd name="T35" fmla="*/ 5 h 126"/>
                <a:gd name="T36" fmla="*/ 64 w 820"/>
                <a:gd name="T3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0" h="126">
                  <a:moveTo>
                    <a:pt x="64" y="0"/>
                  </a:moveTo>
                  <a:lnTo>
                    <a:pt x="756" y="0"/>
                  </a:lnTo>
                  <a:lnTo>
                    <a:pt x="781" y="5"/>
                  </a:lnTo>
                  <a:lnTo>
                    <a:pt x="800" y="19"/>
                  </a:lnTo>
                  <a:lnTo>
                    <a:pt x="814" y="39"/>
                  </a:lnTo>
                  <a:lnTo>
                    <a:pt x="820" y="64"/>
                  </a:lnTo>
                  <a:lnTo>
                    <a:pt x="814" y="89"/>
                  </a:lnTo>
                  <a:lnTo>
                    <a:pt x="800" y="108"/>
                  </a:lnTo>
                  <a:lnTo>
                    <a:pt x="781" y="122"/>
                  </a:lnTo>
                  <a:lnTo>
                    <a:pt x="756" y="126"/>
                  </a:lnTo>
                  <a:lnTo>
                    <a:pt x="64" y="126"/>
                  </a:lnTo>
                  <a:lnTo>
                    <a:pt x="39" y="122"/>
                  </a:lnTo>
                  <a:lnTo>
                    <a:pt x="19" y="108"/>
                  </a:lnTo>
                  <a:lnTo>
                    <a:pt x="5" y="89"/>
                  </a:lnTo>
                  <a:lnTo>
                    <a:pt x="0" y="64"/>
                  </a:lnTo>
                  <a:lnTo>
                    <a:pt x="5" y="39"/>
                  </a:lnTo>
                  <a:lnTo>
                    <a:pt x="19" y="19"/>
                  </a:lnTo>
                  <a:lnTo>
                    <a:pt x="39" y="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 rot="16200000">
              <a:off x="1767335" y="2489391"/>
              <a:ext cx="454858" cy="79933"/>
            </a:xfrm>
            <a:custGeom>
              <a:avLst/>
              <a:gdLst>
                <a:gd name="T0" fmla="*/ 64 w 717"/>
                <a:gd name="T1" fmla="*/ 0 h 126"/>
                <a:gd name="T2" fmla="*/ 655 w 717"/>
                <a:gd name="T3" fmla="*/ 0 h 126"/>
                <a:gd name="T4" fmla="*/ 678 w 717"/>
                <a:gd name="T5" fmla="*/ 5 h 126"/>
                <a:gd name="T6" fmla="*/ 699 w 717"/>
                <a:gd name="T7" fmla="*/ 18 h 126"/>
                <a:gd name="T8" fmla="*/ 712 w 717"/>
                <a:gd name="T9" fmla="*/ 39 h 126"/>
                <a:gd name="T10" fmla="*/ 717 w 717"/>
                <a:gd name="T11" fmla="*/ 64 h 126"/>
                <a:gd name="T12" fmla="*/ 712 w 717"/>
                <a:gd name="T13" fmla="*/ 87 h 126"/>
                <a:gd name="T14" fmla="*/ 699 w 717"/>
                <a:gd name="T15" fmla="*/ 108 h 126"/>
                <a:gd name="T16" fmla="*/ 678 w 717"/>
                <a:gd name="T17" fmla="*/ 121 h 126"/>
                <a:gd name="T18" fmla="*/ 655 w 717"/>
                <a:gd name="T19" fmla="*/ 126 h 126"/>
                <a:gd name="T20" fmla="*/ 64 w 717"/>
                <a:gd name="T21" fmla="*/ 126 h 126"/>
                <a:gd name="T22" fmla="*/ 39 w 717"/>
                <a:gd name="T23" fmla="*/ 121 h 126"/>
                <a:gd name="T24" fmla="*/ 19 w 717"/>
                <a:gd name="T25" fmla="*/ 108 h 126"/>
                <a:gd name="T26" fmla="*/ 5 w 717"/>
                <a:gd name="T27" fmla="*/ 87 h 126"/>
                <a:gd name="T28" fmla="*/ 0 w 717"/>
                <a:gd name="T29" fmla="*/ 64 h 126"/>
                <a:gd name="T30" fmla="*/ 5 w 717"/>
                <a:gd name="T31" fmla="*/ 39 h 126"/>
                <a:gd name="T32" fmla="*/ 19 w 717"/>
                <a:gd name="T33" fmla="*/ 18 h 126"/>
                <a:gd name="T34" fmla="*/ 39 w 717"/>
                <a:gd name="T35" fmla="*/ 5 h 126"/>
                <a:gd name="T36" fmla="*/ 64 w 717"/>
                <a:gd name="T3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7" h="126">
                  <a:moveTo>
                    <a:pt x="64" y="0"/>
                  </a:moveTo>
                  <a:lnTo>
                    <a:pt x="655" y="0"/>
                  </a:lnTo>
                  <a:lnTo>
                    <a:pt x="678" y="5"/>
                  </a:lnTo>
                  <a:lnTo>
                    <a:pt x="699" y="18"/>
                  </a:lnTo>
                  <a:lnTo>
                    <a:pt x="712" y="39"/>
                  </a:lnTo>
                  <a:lnTo>
                    <a:pt x="717" y="64"/>
                  </a:lnTo>
                  <a:lnTo>
                    <a:pt x="712" y="87"/>
                  </a:lnTo>
                  <a:lnTo>
                    <a:pt x="699" y="108"/>
                  </a:lnTo>
                  <a:lnTo>
                    <a:pt x="678" y="121"/>
                  </a:lnTo>
                  <a:lnTo>
                    <a:pt x="655" y="126"/>
                  </a:lnTo>
                  <a:lnTo>
                    <a:pt x="64" y="126"/>
                  </a:lnTo>
                  <a:lnTo>
                    <a:pt x="39" y="121"/>
                  </a:lnTo>
                  <a:lnTo>
                    <a:pt x="19" y="108"/>
                  </a:lnTo>
                  <a:lnTo>
                    <a:pt x="5" y="87"/>
                  </a:lnTo>
                  <a:lnTo>
                    <a:pt x="0" y="64"/>
                  </a:lnTo>
                  <a:lnTo>
                    <a:pt x="5" y="39"/>
                  </a:lnTo>
                  <a:lnTo>
                    <a:pt x="19" y="18"/>
                  </a:lnTo>
                  <a:lnTo>
                    <a:pt x="39" y="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 rot="16200000">
              <a:off x="2066450" y="2470676"/>
              <a:ext cx="492922" cy="79299"/>
            </a:xfrm>
            <a:custGeom>
              <a:avLst/>
              <a:gdLst>
                <a:gd name="T0" fmla="*/ 64 w 777"/>
                <a:gd name="T1" fmla="*/ 0 h 125"/>
                <a:gd name="T2" fmla="*/ 713 w 777"/>
                <a:gd name="T3" fmla="*/ 0 h 125"/>
                <a:gd name="T4" fmla="*/ 738 w 777"/>
                <a:gd name="T5" fmla="*/ 5 h 125"/>
                <a:gd name="T6" fmla="*/ 759 w 777"/>
                <a:gd name="T7" fmla="*/ 19 h 125"/>
                <a:gd name="T8" fmla="*/ 772 w 777"/>
                <a:gd name="T9" fmla="*/ 39 h 125"/>
                <a:gd name="T10" fmla="*/ 777 w 777"/>
                <a:gd name="T11" fmla="*/ 63 h 125"/>
                <a:gd name="T12" fmla="*/ 772 w 777"/>
                <a:gd name="T13" fmla="*/ 88 h 125"/>
                <a:gd name="T14" fmla="*/ 759 w 777"/>
                <a:gd name="T15" fmla="*/ 108 h 125"/>
                <a:gd name="T16" fmla="*/ 738 w 777"/>
                <a:gd name="T17" fmla="*/ 122 h 125"/>
                <a:gd name="T18" fmla="*/ 713 w 777"/>
                <a:gd name="T19" fmla="*/ 125 h 125"/>
                <a:gd name="T20" fmla="*/ 64 w 777"/>
                <a:gd name="T21" fmla="*/ 125 h 125"/>
                <a:gd name="T22" fmla="*/ 39 w 777"/>
                <a:gd name="T23" fmla="*/ 122 h 125"/>
                <a:gd name="T24" fmla="*/ 19 w 777"/>
                <a:gd name="T25" fmla="*/ 108 h 125"/>
                <a:gd name="T26" fmla="*/ 5 w 777"/>
                <a:gd name="T27" fmla="*/ 88 h 125"/>
                <a:gd name="T28" fmla="*/ 0 w 777"/>
                <a:gd name="T29" fmla="*/ 63 h 125"/>
                <a:gd name="T30" fmla="*/ 5 w 777"/>
                <a:gd name="T31" fmla="*/ 39 h 125"/>
                <a:gd name="T32" fmla="*/ 19 w 777"/>
                <a:gd name="T33" fmla="*/ 19 h 125"/>
                <a:gd name="T34" fmla="*/ 39 w 777"/>
                <a:gd name="T35" fmla="*/ 5 h 125"/>
                <a:gd name="T36" fmla="*/ 64 w 777"/>
                <a:gd name="T3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7" h="125">
                  <a:moveTo>
                    <a:pt x="64" y="0"/>
                  </a:moveTo>
                  <a:lnTo>
                    <a:pt x="713" y="0"/>
                  </a:lnTo>
                  <a:lnTo>
                    <a:pt x="738" y="5"/>
                  </a:lnTo>
                  <a:lnTo>
                    <a:pt x="759" y="19"/>
                  </a:lnTo>
                  <a:lnTo>
                    <a:pt x="772" y="39"/>
                  </a:lnTo>
                  <a:lnTo>
                    <a:pt x="777" y="63"/>
                  </a:lnTo>
                  <a:lnTo>
                    <a:pt x="772" y="88"/>
                  </a:lnTo>
                  <a:lnTo>
                    <a:pt x="759" y="108"/>
                  </a:lnTo>
                  <a:lnTo>
                    <a:pt x="738" y="122"/>
                  </a:lnTo>
                  <a:lnTo>
                    <a:pt x="713" y="125"/>
                  </a:lnTo>
                  <a:lnTo>
                    <a:pt x="64" y="125"/>
                  </a:lnTo>
                  <a:lnTo>
                    <a:pt x="39" y="122"/>
                  </a:lnTo>
                  <a:lnTo>
                    <a:pt x="19" y="108"/>
                  </a:lnTo>
                  <a:lnTo>
                    <a:pt x="5" y="88"/>
                  </a:lnTo>
                  <a:lnTo>
                    <a:pt x="0" y="63"/>
                  </a:lnTo>
                  <a:lnTo>
                    <a:pt x="5" y="39"/>
                  </a:lnTo>
                  <a:lnTo>
                    <a:pt x="19" y="19"/>
                  </a:lnTo>
                  <a:lnTo>
                    <a:pt x="39" y="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0" name="Овал 1029"/>
          <p:cNvSpPr/>
          <p:nvPr/>
        </p:nvSpPr>
        <p:spPr>
          <a:xfrm>
            <a:off x="710027" y="752817"/>
            <a:ext cx="302455" cy="30245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10027" y="2510092"/>
            <a:ext cx="302455" cy="3024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710027" y="4059492"/>
            <a:ext cx="302455" cy="30245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Freeform 165"/>
          <p:cNvSpPr>
            <a:spLocks noEditPoints="1"/>
          </p:cNvSpPr>
          <p:nvPr/>
        </p:nvSpPr>
        <p:spPr bwMode="auto">
          <a:xfrm>
            <a:off x="7614046" y="1325994"/>
            <a:ext cx="474595" cy="484023"/>
          </a:xfrm>
          <a:custGeom>
            <a:avLst/>
            <a:gdLst>
              <a:gd name="T0" fmla="*/ 59 w 71"/>
              <a:gd name="T1" fmla="*/ 54 h 71"/>
              <a:gd name="T2" fmla="*/ 53 w 71"/>
              <a:gd name="T3" fmla="*/ 62 h 71"/>
              <a:gd name="T4" fmla="*/ 52 w 71"/>
              <a:gd name="T5" fmla="*/ 69 h 71"/>
              <a:gd name="T6" fmla="*/ 28 w 71"/>
              <a:gd name="T7" fmla="*/ 61 h 71"/>
              <a:gd name="T8" fmla="*/ 67 w 71"/>
              <a:gd name="T9" fmla="*/ 18 h 71"/>
              <a:gd name="T10" fmla="*/ 69 w 71"/>
              <a:gd name="T11" fmla="*/ 11 h 71"/>
              <a:gd name="T12" fmla="*/ 69 w 71"/>
              <a:gd name="T13" fmla="*/ 3 h 71"/>
              <a:gd name="T14" fmla="*/ 64 w 71"/>
              <a:gd name="T15" fmla="*/ 0 h 71"/>
              <a:gd name="T16" fmla="*/ 57 w 71"/>
              <a:gd name="T17" fmla="*/ 5 h 71"/>
              <a:gd name="T18" fmla="*/ 46 w 71"/>
              <a:gd name="T19" fmla="*/ 7 h 71"/>
              <a:gd name="T20" fmla="*/ 39 w 71"/>
              <a:gd name="T21" fmla="*/ 6 h 71"/>
              <a:gd name="T22" fmla="*/ 14 w 71"/>
              <a:gd name="T23" fmla="*/ 31 h 71"/>
              <a:gd name="T24" fmla="*/ 14 w 71"/>
              <a:gd name="T25" fmla="*/ 32 h 71"/>
              <a:gd name="T26" fmla="*/ 18 w 71"/>
              <a:gd name="T27" fmla="*/ 31 h 71"/>
              <a:gd name="T28" fmla="*/ 39 w 71"/>
              <a:gd name="T29" fmla="*/ 8 h 71"/>
              <a:gd name="T30" fmla="*/ 10 w 71"/>
              <a:gd name="T31" fmla="*/ 43 h 71"/>
              <a:gd name="T32" fmla="*/ 0 w 71"/>
              <a:gd name="T33" fmla="*/ 71 h 71"/>
              <a:gd name="T34" fmla="*/ 2 w 71"/>
              <a:gd name="T35" fmla="*/ 71 h 71"/>
              <a:gd name="T36" fmla="*/ 52 w 71"/>
              <a:gd name="T37" fmla="*/ 71 h 71"/>
              <a:gd name="T38" fmla="*/ 54 w 71"/>
              <a:gd name="T39" fmla="*/ 61 h 71"/>
              <a:gd name="T40" fmla="*/ 59 w 71"/>
              <a:gd name="T41" fmla="*/ 56 h 71"/>
              <a:gd name="T42" fmla="*/ 70 w 71"/>
              <a:gd name="T43" fmla="*/ 55 h 71"/>
              <a:gd name="T44" fmla="*/ 48 w 71"/>
              <a:gd name="T45" fmla="*/ 9 h 71"/>
              <a:gd name="T46" fmla="*/ 56 w 71"/>
              <a:gd name="T47" fmla="*/ 8 h 71"/>
              <a:gd name="T48" fmla="*/ 62 w 71"/>
              <a:gd name="T49" fmla="*/ 15 h 71"/>
              <a:gd name="T50" fmla="*/ 64 w 71"/>
              <a:gd name="T51" fmla="*/ 18 h 71"/>
              <a:gd name="T52" fmla="*/ 49 w 71"/>
              <a:gd name="T53" fmla="*/ 35 h 71"/>
              <a:gd name="T54" fmla="*/ 60 w 71"/>
              <a:gd name="T55" fmla="*/ 22 h 71"/>
              <a:gd name="T56" fmla="*/ 59 w 71"/>
              <a:gd name="T57" fmla="*/ 13 h 71"/>
              <a:gd name="T58" fmla="*/ 59 w 71"/>
              <a:gd name="T59" fmla="*/ 21 h 71"/>
              <a:gd name="T60" fmla="*/ 36 w 71"/>
              <a:gd name="T61" fmla="*/ 22 h 71"/>
              <a:gd name="T62" fmla="*/ 64 w 71"/>
              <a:gd name="T63" fmla="*/ 11 h 71"/>
              <a:gd name="T64" fmla="*/ 60 w 71"/>
              <a:gd name="T65" fmla="*/ 7 h 71"/>
              <a:gd name="T66" fmla="*/ 66 w 71"/>
              <a:gd name="T67" fmla="*/ 4 h 71"/>
              <a:gd name="T68" fmla="*/ 67 w 71"/>
              <a:gd name="T69" fmla="*/ 9 h 71"/>
              <a:gd name="T70" fmla="*/ 64 w 71"/>
              <a:gd name="T71" fmla="*/ 11 h 71"/>
              <a:gd name="T72" fmla="*/ 48 w 71"/>
              <a:gd name="T73" fmla="*/ 37 h 71"/>
              <a:gd name="T74" fmla="*/ 44 w 71"/>
              <a:gd name="T75" fmla="*/ 38 h 71"/>
              <a:gd name="T76" fmla="*/ 43 w 71"/>
              <a:gd name="T77" fmla="*/ 36 h 71"/>
              <a:gd name="T78" fmla="*/ 34 w 71"/>
              <a:gd name="T79" fmla="*/ 23 h 71"/>
              <a:gd name="T80" fmla="*/ 43 w 71"/>
              <a:gd name="T81" fmla="*/ 36 h 71"/>
              <a:gd name="T82" fmla="*/ 28 w 71"/>
              <a:gd name="T83" fmla="*/ 51 h 71"/>
              <a:gd name="T84" fmla="*/ 29 w 71"/>
              <a:gd name="T85" fmla="*/ 53 h 71"/>
              <a:gd name="T86" fmla="*/ 43 w 71"/>
              <a:gd name="T87" fmla="*/ 39 h 71"/>
              <a:gd name="T88" fmla="*/ 27 w 71"/>
              <a:gd name="T89" fmla="*/ 58 h 71"/>
              <a:gd name="T90" fmla="*/ 31 w 71"/>
              <a:gd name="T91" fmla="*/ 27 h 71"/>
              <a:gd name="T92" fmla="*/ 25 w 71"/>
              <a:gd name="T93" fmla="*/ 60 h 71"/>
              <a:gd name="T94" fmla="*/ 4 w 71"/>
              <a:gd name="T95" fmla="*/ 62 h 71"/>
              <a:gd name="T96" fmla="*/ 25 w 71"/>
              <a:gd name="T97" fmla="*/ 60 h 71"/>
              <a:gd name="T98" fmla="*/ 7 w 71"/>
              <a:gd name="T99" fmla="*/ 67 h 71"/>
              <a:gd name="T100" fmla="*/ 4 w 71"/>
              <a:gd name="T101" fmla="*/ 6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" h="71">
                <a:moveTo>
                  <a:pt x="6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55" y="54"/>
                  <a:pt x="52" y="54"/>
                  <a:pt x="51" y="56"/>
                </a:cubicBezTo>
                <a:cubicBezTo>
                  <a:pt x="50" y="58"/>
                  <a:pt x="51" y="60"/>
                  <a:pt x="53" y="62"/>
                </a:cubicBezTo>
                <a:cubicBezTo>
                  <a:pt x="56" y="66"/>
                  <a:pt x="56" y="68"/>
                  <a:pt x="56" y="68"/>
                </a:cubicBezTo>
                <a:cubicBezTo>
                  <a:pt x="56" y="69"/>
                  <a:pt x="54" y="69"/>
                  <a:pt x="52" y="69"/>
                </a:cubicBezTo>
                <a:cubicBezTo>
                  <a:pt x="13" y="69"/>
                  <a:pt x="13" y="69"/>
                  <a:pt x="13" y="69"/>
                </a:cubicBezTo>
                <a:cubicBezTo>
                  <a:pt x="18" y="68"/>
                  <a:pt x="24" y="65"/>
                  <a:pt x="28" y="61"/>
                </a:cubicBezTo>
                <a:cubicBezTo>
                  <a:pt x="64" y="25"/>
                  <a:pt x="64" y="25"/>
                  <a:pt x="64" y="25"/>
                </a:cubicBezTo>
                <a:cubicBezTo>
                  <a:pt x="66" y="23"/>
                  <a:pt x="67" y="21"/>
                  <a:pt x="67" y="18"/>
                </a:cubicBezTo>
                <a:cubicBezTo>
                  <a:pt x="67" y="17"/>
                  <a:pt x="67" y="15"/>
                  <a:pt x="66" y="14"/>
                </a:cubicBezTo>
                <a:cubicBezTo>
                  <a:pt x="69" y="11"/>
                  <a:pt x="69" y="11"/>
                  <a:pt x="69" y="11"/>
                </a:cubicBezTo>
                <a:cubicBezTo>
                  <a:pt x="70" y="10"/>
                  <a:pt x="71" y="8"/>
                  <a:pt x="71" y="7"/>
                </a:cubicBezTo>
                <a:cubicBezTo>
                  <a:pt x="71" y="6"/>
                  <a:pt x="70" y="4"/>
                  <a:pt x="69" y="3"/>
                </a:cubicBezTo>
                <a:cubicBezTo>
                  <a:pt x="68" y="2"/>
                  <a:pt x="68" y="2"/>
                  <a:pt x="68" y="2"/>
                </a:cubicBezTo>
                <a:cubicBezTo>
                  <a:pt x="67" y="1"/>
                  <a:pt x="65" y="0"/>
                  <a:pt x="64" y="0"/>
                </a:cubicBezTo>
                <a:cubicBezTo>
                  <a:pt x="63" y="0"/>
                  <a:pt x="61" y="1"/>
                  <a:pt x="60" y="2"/>
                </a:cubicBezTo>
                <a:cubicBezTo>
                  <a:pt x="57" y="5"/>
                  <a:pt x="57" y="5"/>
                  <a:pt x="57" y="5"/>
                </a:cubicBezTo>
                <a:cubicBezTo>
                  <a:pt x="56" y="4"/>
                  <a:pt x="55" y="4"/>
                  <a:pt x="53" y="4"/>
                </a:cubicBezTo>
                <a:cubicBezTo>
                  <a:pt x="50" y="4"/>
                  <a:pt x="48" y="5"/>
                  <a:pt x="46" y="7"/>
                </a:cubicBezTo>
                <a:cubicBezTo>
                  <a:pt x="45" y="8"/>
                  <a:pt x="45" y="8"/>
                  <a:pt x="45" y="8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8" y="6"/>
                  <a:pt x="38" y="6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31"/>
                  <a:pt x="13" y="31"/>
                  <a:pt x="14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2"/>
                  <a:pt x="15" y="32"/>
                  <a:pt x="15" y="32"/>
                </a:cubicBezTo>
                <a:cubicBezTo>
                  <a:pt x="16" y="32"/>
                  <a:pt x="17" y="32"/>
                  <a:pt x="18" y="31"/>
                </a:cubicBezTo>
                <a:cubicBezTo>
                  <a:pt x="19" y="30"/>
                  <a:pt x="19" y="29"/>
                  <a:pt x="19" y="28"/>
                </a:cubicBezTo>
                <a:cubicBezTo>
                  <a:pt x="39" y="8"/>
                  <a:pt x="39" y="8"/>
                  <a:pt x="3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10" y="43"/>
                  <a:pt x="10" y="43"/>
                  <a:pt x="10" y="43"/>
                </a:cubicBezTo>
                <a:cubicBezTo>
                  <a:pt x="1" y="52"/>
                  <a:pt x="0" y="68"/>
                  <a:pt x="0" y="69"/>
                </a:cubicBezTo>
                <a:cubicBezTo>
                  <a:pt x="0" y="70"/>
                  <a:pt x="0" y="70"/>
                  <a:pt x="0" y="71"/>
                </a:cubicBezTo>
                <a:cubicBezTo>
                  <a:pt x="1" y="71"/>
                  <a:pt x="1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3" y="71"/>
                  <a:pt x="4" y="71"/>
                </a:cubicBezTo>
                <a:cubicBezTo>
                  <a:pt x="52" y="71"/>
                  <a:pt x="52" y="71"/>
                  <a:pt x="52" y="71"/>
                </a:cubicBezTo>
                <a:cubicBezTo>
                  <a:pt x="54" y="71"/>
                  <a:pt x="57" y="71"/>
                  <a:pt x="58" y="69"/>
                </a:cubicBezTo>
                <a:cubicBezTo>
                  <a:pt x="59" y="67"/>
                  <a:pt x="58" y="65"/>
                  <a:pt x="54" y="61"/>
                </a:cubicBezTo>
                <a:cubicBezTo>
                  <a:pt x="53" y="58"/>
                  <a:pt x="53" y="58"/>
                  <a:pt x="53" y="57"/>
                </a:cubicBezTo>
                <a:cubicBezTo>
                  <a:pt x="53" y="56"/>
                  <a:pt x="55" y="56"/>
                  <a:pt x="59" y="56"/>
                </a:cubicBezTo>
                <a:cubicBezTo>
                  <a:pt x="69" y="56"/>
                  <a:pt x="69" y="56"/>
                  <a:pt x="69" y="56"/>
                </a:cubicBezTo>
                <a:cubicBezTo>
                  <a:pt x="69" y="56"/>
                  <a:pt x="70" y="56"/>
                  <a:pt x="70" y="55"/>
                </a:cubicBezTo>
                <a:cubicBezTo>
                  <a:pt x="70" y="54"/>
                  <a:pt x="69" y="54"/>
                  <a:pt x="69" y="54"/>
                </a:cubicBezTo>
                <a:close/>
                <a:moveTo>
                  <a:pt x="48" y="9"/>
                </a:moveTo>
                <a:cubicBezTo>
                  <a:pt x="49" y="8"/>
                  <a:pt x="51" y="7"/>
                  <a:pt x="53" y="7"/>
                </a:cubicBezTo>
                <a:cubicBezTo>
                  <a:pt x="54" y="7"/>
                  <a:pt x="55" y="7"/>
                  <a:pt x="56" y="8"/>
                </a:cubicBezTo>
                <a:cubicBezTo>
                  <a:pt x="56" y="8"/>
                  <a:pt x="56" y="8"/>
                  <a:pt x="56" y="9"/>
                </a:cubicBezTo>
                <a:cubicBezTo>
                  <a:pt x="62" y="15"/>
                  <a:pt x="62" y="15"/>
                  <a:pt x="62" y="15"/>
                </a:cubicBezTo>
                <a:cubicBezTo>
                  <a:pt x="63" y="15"/>
                  <a:pt x="63" y="15"/>
                  <a:pt x="63" y="15"/>
                </a:cubicBezTo>
                <a:cubicBezTo>
                  <a:pt x="64" y="16"/>
                  <a:pt x="64" y="17"/>
                  <a:pt x="64" y="18"/>
                </a:cubicBezTo>
                <a:cubicBezTo>
                  <a:pt x="64" y="20"/>
                  <a:pt x="63" y="22"/>
                  <a:pt x="62" y="23"/>
                </a:cubicBezTo>
                <a:cubicBezTo>
                  <a:pt x="49" y="35"/>
                  <a:pt x="49" y="35"/>
                  <a:pt x="49" y="35"/>
                </a:cubicBezTo>
                <a:cubicBezTo>
                  <a:pt x="48" y="34"/>
                  <a:pt x="48" y="34"/>
                  <a:pt x="48" y="34"/>
                </a:cubicBezTo>
                <a:cubicBezTo>
                  <a:pt x="60" y="22"/>
                  <a:pt x="60" y="22"/>
                  <a:pt x="60" y="22"/>
                </a:cubicBezTo>
                <a:cubicBezTo>
                  <a:pt x="63" y="20"/>
                  <a:pt x="63" y="16"/>
                  <a:pt x="60" y="13"/>
                </a:cubicBezTo>
                <a:cubicBezTo>
                  <a:pt x="60" y="13"/>
                  <a:pt x="59" y="13"/>
                  <a:pt x="59" y="13"/>
                </a:cubicBezTo>
                <a:cubicBezTo>
                  <a:pt x="58" y="14"/>
                  <a:pt x="58" y="14"/>
                  <a:pt x="59" y="15"/>
                </a:cubicBezTo>
                <a:cubicBezTo>
                  <a:pt x="60" y="16"/>
                  <a:pt x="60" y="19"/>
                  <a:pt x="59" y="21"/>
                </a:cubicBezTo>
                <a:cubicBezTo>
                  <a:pt x="47" y="33"/>
                  <a:pt x="47" y="33"/>
                  <a:pt x="47" y="33"/>
                </a:cubicBezTo>
                <a:cubicBezTo>
                  <a:pt x="36" y="22"/>
                  <a:pt x="36" y="22"/>
                  <a:pt x="36" y="22"/>
                </a:cubicBezTo>
                <a:lnTo>
                  <a:pt x="48" y="9"/>
                </a:lnTo>
                <a:close/>
                <a:moveTo>
                  <a:pt x="64" y="11"/>
                </a:moveTo>
                <a:cubicBezTo>
                  <a:pt x="60" y="7"/>
                  <a:pt x="60" y="7"/>
                  <a:pt x="60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2" y="4"/>
                  <a:pt x="62" y="4"/>
                  <a:pt x="62" y="4"/>
                </a:cubicBezTo>
                <a:cubicBezTo>
                  <a:pt x="63" y="3"/>
                  <a:pt x="65" y="3"/>
                  <a:pt x="66" y="4"/>
                </a:cubicBezTo>
                <a:cubicBezTo>
                  <a:pt x="67" y="5"/>
                  <a:pt x="67" y="5"/>
                  <a:pt x="67" y="5"/>
                </a:cubicBezTo>
                <a:cubicBezTo>
                  <a:pt x="68" y="6"/>
                  <a:pt x="68" y="8"/>
                  <a:pt x="67" y="9"/>
                </a:cubicBezTo>
                <a:cubicBezTo>
                  <a:pt x="64" y="11"/>
                  <a:pt x="64" y="11"/>
                  <a:pt x="64" y="11"/>
                </a:cubicBezTo>
                <a:cubicBezTo>
                  <a:pt x="64" y="11"/>
                  <a:pt x="64" y="11"/>
                  <a:pt x="64" y="11"/>
                </a:cubicBezTo>
                <a:close/>
                <a:moveTo>
                  <a:pt x="47" y="36"/>
                </a:moveTo>
                <a:cubicBezTo>
                  <a:pt x="48" y="37"/>
                  <a:pt x="48" y="37"/>
                  <a:pt x="48" y="37"/>
                </a:cubicBezTo>
                <a:cubicBezTo>
                  <a:pt x="46" y="39"/>
                  <a:pt x="46" y="39"/>
                  <a:pt x="46" y="39"/>
                </a:cubicBezTo>
                <a:cubicBezTo>
                  <a:pt x="44" y="38"/>
                  <a:pt x="44" y="38"/>
                  <a:pt x="44" y="38"/>
                </a:cubicBezTo>
                <a:lnTo>
                  <a:pt x="47" y="36"/>
                </a:lnTo>
                <a:close/>
                <a:moveTo>
                  <a:pt x="43" y="36"/>
                </a:moveTo>
                <a:cubicBezTo>
                  <a:pt x="32" y="25"/>
                  <a:pt x="32" y="25"/>
                  <a:pt x="32" y="25"/>
                </a:cubicBezTo>
                <a:cubicBezTo>
                  <a:pt x="34" y="23"/>
                  <a:pt x="34" y="23"/>
                  <a:pt x="34" y="23"/>
                </a:cubicBezTo>
                <a:cubicBezTo>
                  <a:pt x="45" y="34"/>
                  <a:pt x="45" y="34"/>
                  <a:pt x="45" y="34"/>
                </a:cubicBezTo>
                <a:lnTo>
                  <a:pt x="43" y="36"/>
                </a:lnTo>
                <a:close/>
                <a:moveTo>
                  <a:pt x="42" y="38"/>
                </a:moveTo>
                <a:cubicBezTo>
                  <a:pt x="28" y="51"/>
                  <a:pt x="28" y="51"/>
                  <a:pt x="28" y="51"/>
                </a:cubicBezTo>
                <a:cubicBezTo>
                  <a:pt x="28" y="51"/>
                  <a:pt x="28" y="52"/>
                  <a:pt x="28" y="52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3"/>
                  <a:pt x="30" y="53"/>
                  <a:pt x="30" y="52"/>
                </a:cubicBezTo>
                <a:cubicBezTo>
                  <a:pt x="43" y="39"/>
                  <a:pt x="43" y="39"/>
                  <a:pt x="43" y="39"/>
                </a:cubicBezTo>
                <a:cubicBezTo>
                  <a:pt x="44" y="41"/>
                  <a:pt x="44" y="41"/>
                  <a:pt x="44" y="41"/>
                </a:cubicBezTo>
                <a:cubicBezTo>
                  <a:pt x="27" y="58"/>
                  <a:pt x="27" y="58"/>
                  <a:pt x="27" y="58"/>
                </a:cubicBezTo>
                <a:cubicBezTo>
                  <a:pt x="13" y="45"/>
                  <a:pt x="13" y="45"/>
                  <a:pt x="13" y="45"/>
                </a:cubicBezTo>
                <a:cubicBezTo>
                  <a:pt x="31" y="27"/>
                  <a:pt x="31" y="27"/>
                  <a:pt x="31" y="27"/>
                </a:cubicBezTo>
                <a:lnTo>
                  <a:pt x="42" y="38"/>
                </a:lnTo>
                <a:close/>
                <a:moveTo>
                  <a:pt x="25" y="60"/>
                </a:moveTo>
                <a:cubicBezTo>
                  <a:pt x="21" y="64"/>
                  <a:pt x="14" y="66"/>
                  <a:pt x="9" y="67"/>
                </a:cubicBezTo>
                <a:cubicBezTo>
                  <a:pt x="4" y="62"/>
                  <a:pt x="4" y="62"/>
                  <a:pt x="4" y="62"/>
                </a:cubicBezTo>
                <a:cubicBezTo>
                  <a:pt x="5" y="57"/>
                  <a:pt x="7" y="50"/>
                  <a:pt x="11" y="46"/>
                </a:cubicBezTo>
                <a:lnTo>
                  <a:pt x="25" y="60"/>
                </a:lnTo>
                <a:close/>
                <a:moveTo>
                  <a:pt x="4" y="64"/>
                </a:moveTo>
                <a:cubicBezTo>
                  <a:pt x="7" y="67"/>
                  <a:pt x="7" y="67"/>
                  <a:pt x="7" y="67"/>
                </a:cubicBezTo>
                <a:cubicBezTo>
                  <a:pt x="5" y="68"/>
                  <a:pt x="4" y="68"/>
                  <a:pt x="3" y="68"/>
                </a:cubicBezTo>
                <a:cubicBezTo>
                  <a:pt x="3" y="67"/>
                  <a:pt x="3" y="66"/>
                  <a:pt x="4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oup 5"/>
          <p:cNvGrpSpPr>
            <a:grpSpLocks noChangeAspect="1"/>
          </p:cNvGrpSpPr>
          <p:nvPr/>
        </p:nvGrpSpPr>
        <p:grpSpPr bwMode="auto">
          <a:xfrm>
            <a:off x="7675633" y="2547243"/>
            <a:ext cx="323480" cy="431306"/>
            <a:chOff x="-768" y="2779"/>
            <a:chExt cx="384" cy="512"/>
          </a:xfrm>
          <a:solidFill>
            <a:schemeClr val="bg1"/>
          </a:solidFill>
        </p:grpSpPr>
        <p:sp>
          <p:nvSpPr>
            <p:cNvPr id="43" name="Freeform 7"/>
            <p:cNvSpPr>
              <a:spLocks noEditPoints="1"/>
            </p:cNvSpPr>
            <p:nvPr/>
          </p:nvSpPr>
          <p:spPr bwMode="auto">
            <a:xfrm>
              <a:off x="-768" y="2779"/>
              <a:ext cx="384" cy="512"/>
            </a:xfrm>
            <a:custGeom>
              <a:avLst/>
              <a:gdLst>
                <a:gd name="T0" fmla="*/ 1300 w 2689"/>
                <a:gd name="T1" fmla="*/ 2810 h 3584"/>
                <a:gd name="T2" fmla="*/ 1389 w 2689"/>
                <a:gd name="T3" fmla="*/ 2810 h 3584"/>
                <a:gd name="T4" fmla="*/ 1941 w 2689"/>
                <a:gd name="T5" fmla="*/ 2548 h 3584"/>
                <a:gd name="T6" fmla="*/ 1613 w 2689"/>
                <a:gd name="T7" fmla="*/ 2661 h 3584"/>
                <a:gd name="T8" fmla="*/ 1253 w 2689"/>
                <a:gd name="T9" fmla="*/ 2685 h 3584"/>
                <a:gd name="T10" fmla="*/ 908 w 2689"/>
                <a:gd name="T11" fmla="*/ 2614 h 3584"/>
                <a:gd name="T12" fmla="*/ 1344 w 2689"/>
                <a:gd name="T13" fmla="*/ 224 h 3584"/>
                <a:gd name="T14" fmla="*/ 1007 w 2689"/>
                <a:gd name="T15" fmla="*/ 276 h 3584"/>
                <a:gd name="T16" fmla="*/ 710 w 2689"/>
                <a:gd name="T17" fmla="*/ 421 h 3584"/>
                <a:gd name="T18" fmla="*/ 470 w 2689"/>
                <a:gd name="T19" fmla="*/ 644 h 3584"/>
                <a:gd name="T20" fmla="*/ 305 w 2689"/>
                <a:gd name="T21" fmla="*/ 927 h 3584"/>
                <a:gd name="T22" fmla="*/ 228 w 2689"/>
                <a:gd name="T23" fmla="*/ 1257 h 3584"/>
                <a:gd name="T24" fmla="*/ 254 w 2689"/>
                <a:gd name="T25" fmla="*/ 1601 h 3584"/>
                <a:gd name="T26" fmla="*/ 378 w 2689"/>
                <a:gd name="T27" fmla="*/ 1909 h 3584"/>
                <a:gd name="T28" fmla="*/ 582 w 2689"/>
                <a:gd name="T29" fmla="*/ 2165 h 3584"/>
                <a:gd name="T30" fmla="*/ 852 w 2689"/>
                <a:gd name="T31" fmla="*/ 2350 h 3584"/>
                <a:gd name="T32" fmla="*/ 1172 w 2689"/>
                <a:gd name="T33" fmla="*/ 2450 h 3584"/>
                <a:gd name="T34" fmla="*/ 1517 w 2689"/>
                <a:gd name="T35" fmla="*/ 2450 h 3584"/>
                <a:gd name="T36" fmla="*/ 1836 w 2689"/>
                <a:gd name="T37" fmla="*/ 2350 h 3584"/>
                <a:gd name="T38" fmla="*/ 2107 w 2689"/>
                <a:gd name="T39" fmla="*/ 2165 h 3584"/>
                <a:gd name="T40" fmla="*/ 2311 w 2689"/>
                <a:gd name="T41" fmla="*/ 1909 h 3584"/>
                <a:gd name="T42" fmla="*/ 2435 w 2689"/>
                <a:gd name="T43" fmla="*/ 1601 h 3584"/>
                <a:gd name="T44" fmla="*/ 2461 w 2689"/>
                <a:gd name="T45" fmla="*/ 1257 h 3584"/>
                <a:gd name="T46" fmla="*/ 2384 w 2689"/>
                <a:gd name="T47" fmla="*/ 927 h 3584"/>
                <a:gd name="T48" fmla="*/ 2219 w 2689"/>
                <a:gd name="T49" fmla="*/ 644 h 3584"/>
                <a:gd name="T50" fmla="*/ 1979 w 2689"/>
                <a:gd name="T51" fmla="*/ 421 h 3584"/>
                <a:gd name="T52" fmla="*/ 1682 w 2689"/>
                <a:gd name="T53" fmla="*/ 276 h 3584"/>
                <a:gd name="T54" fmla="*/ 1344 w 2689"/>
                <a:gd name="T55" fmla="*/ 224 h 3584"/>
                <a:gd name="T56" fmla="*/ 1627 w 2689"/>
                <a:gd name="T57" fmla="*/ 29 h 3584"/>
                <a:gd name="T58" fmla="*/ 1970 w 2689"/>
                <a:gd name="T59" fmla="*/ 154 h 3584"/>
                <a:gd name="T60" fmla="*/ 2262 w 2689"/>
                <a:gd name="T61" fmla="*/ 363 h 3584"/>
                <a:gd name="T62" fmla="*/ 2489 w 2689"/>
                <a:gd name="T63" fmla="*/ 640 h 3584"/>
                <a:gd name="T64" fmla="*/ 2636 w 2689"/>
                <a:gd name="T65" fmla="*/ 972 h 3584"/>
                <a:gd name="T66" fmla="*/ 2689 w 2689"/>
                <a:gd name="T67" fmla="*/ 1343 h 3584"/>
                <a:gd name="T68" fmla="*/ 2641 w 2689"/>
                <a:gd name="T69" fmla="*/ 1698 h 3584"/>
                <a:gd name="T70" fmla="*/ 2508 w 2689"/>
                <a:gd name="T71" fmla="*/ 2016 h 3584"/>
                <a:gd name="T72" fmla="*/ 2300 w 2689"/>
                <a:gd name="T73" fmla="*/ 2286 h 3584"/>
                <a:gd name="T74" fmla="*/ 2240 w 2689"/>
                <a:gd name="T75" fmla="*/ 2352 h 3584"/>
                <a:gd name="T76" fmla="*/ 2218 w 2689"/>
                <a:gd name="T77" fmla="*/ 3541 h 3584"/>
                <a:gd name="T78" fmla="*/ 2129 w 2689"/>
                <a:gd name="T79" fmla="*/ 3584 h 3584"/>
                <a:gd name="T80" fmla="*/ 1344 w 2689"/>
                <a:gd name="T81" fmla="*/ 3050 h 3584"/>
                <a:gd name="T82" fmla="*/ 556 w 2689"/>
                <a:gd name="T83" fmla="*/ 3584 h 3584"/>
                <a:gd name="T84" fmla="*/ 471 w 2689"/>
                <a:gd name="T85" fmla="*/ 3541 h 3584"/>
                <a:gd name="T86" fmla="*/ 448 w 2689"/>
                <a:gd name="T87" fmla="*/ 2352 h 3584"/>
                <a:gd name="T88" fmla="*/ 389 w 2689"/>
                <a:gd name="T89" fmla="*/ 2286 h 3584"/>
                <a:gd name="T90" fmla="*/ 181 w 2689"/>
                <a:gd name="T91" fmla="*/ 2016 h 3584"/>
                <a:gd name="T92" fmla="*/ 48 w 2689"/>
                <a:gd name="T93" fmla="*/ 1698 h 3584"/>
                <a:gd name="T94" fmla="*/ 0 w 2689"/>
                <a:gd name="T95" fmla="*/ 1343 h 3584"/>
                <a:gd name="T96" fmla="*/ 53 w 2689"/>
                <a:gd name="T97" fmla="*/ 972 h 3584"/>
                <a:gd name="T98" fmla="*/ 200 w 2689"/>
                <a:gd name="T99" fmla="*/ 640 h 3584"/>
                <a:gd name="T100" fmla="*/ 427 w 2689"/>
                <a:gd name="T101" fmla="*/ 363 h 3584"/>
                <a:gd name="T102" fmla="*/ 719 w 2689"/>
                <a:gd name="T103" fmla="*/ 154 h 3584"/>
                <a:gd name="T104" fmla="*/ 1062 w 2689"/>
                <a:gd name="T105" fmla="*/ 29 h 3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89" h="3584">
                  <a:moveTo>
                    <a:pt x="672" y="2507"/>
                  </a:moveTo>
                  <a:lnTo>
                    <a:pt x="672" y="3254"/>
                  </a:lnTo>
                  <a:lnTo>
                    <a:pt x="1279" y="2820"/>
                  </a:lnTo>
                  <a:lnTo>
                    <a:pt x="1300" y="2810"/>
                  </a:lnTo>
                  <a:lnTo>
                    <a:pt x="1322" y="2802"/>
                  </a:lnTo>
                  <a:lnTo>
                    <a:pt x="1344" y="2800"/>
                  </a:lnTo>
                  <a:lnTo>
                    <a:pt x="1367" y="2802"/>
                  </a:lnTo>
                  <a:lnTo>
                    <a:pt x="1389" y="2810"/>
                  </a:lnTo>
                  <a:lnTo>
                    <a:pt x="1410" y="2820"/>
                  </a:lnTo>
                  <a:lnTo>
                    <a:pt x="2017" y="3254"/>
                  </a:lnTo>
                  <a:lnTo>
                    <a:pt x="2017" y="2507"/>
                  </a:lnTo>
                  <a:lnTo>
                    <a:pt x="1941" y="2548"/>
                  </a:lnTo>
                  <a:lnTo>
                    <a:pt x="1863" y="2584"/>
                  </a:lnTo>
                  <a:lnTo>
                    <a:pt x="1781" y="2614"/>
                  </a:lnTo>
                  <a:lnTo>
                    <a:pt x="1699" y="2640"/>
                  </a:lnTo>
                  <a:lnTo>
                    <a:pt x="1613" y="2661"/>
                  </a:lnTo>
                  <a:lnTo>
                    <a:pt x="1525" y="2676"/>
                  </a:lnTo>
                  <a:lnTo>
                    <a:pt x="1436" y="2685"/>
                  </a:lnTo>
                  <a:lnTo>
                    <a:pt x="1344" y="2688"/>
                  </a:lnTo>
                  <a:lnTo>
                    <a:pt x="1253" y="2685"/>
                  </a:lnTo>
                  <a:lnTo>
                    <a:pt x="1164" y="2676"/>
                  </a:lnTo>
                  <a:lnTo>
                    <a:pt x="1076" y="2661"/>
                  </a:lnTo>
                  <a:lnTo>
                    <a:pt x="990" y="2640"/>
                  </a:lnTo>
                  <a:lnTo>
                    <a:pt x="908" y="2614"/>
                  </a:lnTo>
                  <a:lnTo>
                    <a:pt x="826" y="2584"/>
                  </a:lnTo>
                  <a:lnTo>
                    <a:pt x="748" y="2548"/>
                  </a:lnTo>
                  <a:lnTo>
                    <a:pt x="672" y="2507"/>
                  </a:lnTo>
                  <a:close/>
                  <a:moveTo>
                    <a:pt x="1344" y="224"/>
                  </a:moveTo>
                  <a:lnTo>
                    <a:pt x="1256" y="227"/>
                  </a:lnTo>
                  <a:lnTo>
                    <a:pt x="1172" y="238"/>
                  </a:lnTo>
                  <a:lnTo>
                    <a:pt x="1088" y="253"/>
                  </a:lnTo>
                  <a:lnTo>
                    <a:pt x="1007" y="276"/>
                  </a:lnTo>
                  <a:lnTo>
                    <a:pt x="927" y="304"/>
                  </a:lnTo>
                  <a:lnTo>
                    <a:pt x="852" y="338"/>
                  </a:lnTo>
                  <a:lnTo>
                    <a:pt x="780" y="377"/>
                  </a:lnTo>
                  <a:lnTo>
                    <a:pt x="710" y="421"/>
                  </a:lnTo>
                  <a:lnTo>
                    <a:pt x="644" y="470"/>
                  </a:lnTo>
                  <a:lnTo>
                    <a:pt x="582" y="523"/>
                  </a:lnTo>
                  <a:lnTo>
                    <a:pt x="524" y="581"/>
                  </a:lnTo>
                  <a:lnTo>
                    <a:pt x="470" y="644"/>
                  </a:lnTo>
                  <a:lnTo>
                    <a:pt x="421" y="709"/>
                  </a:lnTo>
                  <a:lnTo>
                    <a:pt x="378" y="779"/>
                  </a:lnTo>
                  <a:lnTo>
                    <a:pt x="339" y="851"/>
                  </a:lnTo>
                  <a:lnTo>
                    <a:pt x="305" y="927"/>
                  </a:lnTo>
                  <a:lnTo>
                    <a:pt x="277" y="1006"/>
                  </a:lnTo>
                  <a:lnTo>
                    <a:pt x="254" y="1087"/>
                  </a:lnTo>
                  <a:lnTo>
                    <a:pt x="238" y="1171"/>
                  </a:lnTo>
                  <a:lnTo>
                    <a:pt x="228" y="1257"/>
                  </a:lnTo>
                  <a:lnTo>
                    <a:pt x="225" y="1343"/>
                  </a:lnTo>
                  <a:lnTo>
                    <a:pt x="228" y="1431"/>
                  </a:lnTo>
                  <a:lnTo>
                    <a:pt x="238" y="1517"/>
                  </a:lnTo>
                  <a:lnTo>
                    <a:pt x="254" y="1601"/>
                  </a:lnTo>
                  <a:lnTo>
                    <a:pt x="277" y="1682"/>
                  </a:lnTo>
                  <a:lnTo>
                    <a:pt x="305" y="1761"/>
                  </a:lnTo>
                  <a:lnTo>
                    <a:pt x="339" y="1837"/>
                  </a:lnTo>
                  <a:lnTo>
                    <a:pt x="378" y="1909"/>
                  </a:lnTo>
                  <a:lnTo>
                    <a:pt x="421" y="1979"/>
                  </a:lnTo>
                  <a:lnTo>
                    <a:pt x="470" y="2044"/>
                  </a:lnTo>
                  <a:lnTo>
                    <a:pt x="524" y="2107"/>
                  </a:lnTo>
                  <a:lnTo>
                    <a:pt x="582" y="2165"/>
                  </a:lnTo>
                  <a:lnTo>
                    <a:pt x="644" y="2218"/>
                  </a:lnTo>
                  <a:lnTo>
                    <a:pt x="710" y="2267"/>
                  </a:lnTo>
                  <a:lnTo>
                    <a:pt x="780" y="2311"/>
                  </a:lnTo>
                  <a:lnTo>
                    <a:pt x="852" y="2350"/>
                  </a:lnTo>
                  <a:lnTo>
                    <a:pt x="927" y="2384"/>
                  </a:lnTo>
                  <a:lnTo>
                    <a:pt x="1007" y="2412"/>
                  </a:lnTo>
                  <a:lnTo>
                    <a:pt x="1088" y="2435"/>
                  </a:lnTo>
                  <a:lnTo>
                    <a:pt x="1172" y="2450"/>
                  </a:lnTo>
                  <a:lnTo>
                    <a:pt x="1256" y="2461"/>
                  </a:lnTo>
                  <a:lnTo>
                    <a:pt x="1344" y="2464"/>
                  </a:lnTo>
                  <a:lnTo>
                    <a:pt x="1432" y="2461"/>
                  </a:lnTo>
                  <a:lnTo>
                    <a:pt x="1517" y="2450"/>
                  </a:lnTo>
                  <a:lnTo>
                    <a:pt x="1601" y="2435"/>
                  </a:lnTo>
                  <a:lnTo>
                    <a:pt x="1682" y="2412"/>
                  </a:lnTo>
                  <a:lnTo>
                    <a:pt x="1762" y="2384"/>
                  </a:lnTo>
                  <a:lnTo>
                    <a:pt x="1836" y="2350"/>
                  </a:lnTo>
                  <a:lnTo>
                    <a:pt x="1909" y="2311"/>
                  </a:lnTo>
                  <a:lnTo>
                    <a:pt x="1979" y="2267"/>
                  </a:lnTo>
                  <a:lnTo>
                    <a:pt x="2045" y="2218"/>
                  </a:lnTo>
                  <a:lnTo>
                    <a:pt x="2107" y="2165"/>
                  </a:lnTo>
                  <a:lnTo>
                    <a:pt x="2164" y="2107"/>
                  </a:lnTo>
                  <a:lnTo>
                    <a:pt x="2219" y="2044"/>
                  </a:lnTo>
                  <a:lnTo>
                    <a:pt x="2268" y="1979"/>
                  </a:lnTo>
                  <a:lnTo>
                    <a:pt x="2311" y="1909"/>
                  </a:lnTo>
                  <a:lnTo>
                    <a:pt x="2350" y="1837"/>
                  </a:lnTo>
                  <a:lnTo>
                    <a:pt x="2384" y="1761"/>
                  </a:lnTo>
                  <a:lnTo>
                    <a:pt x="2412" y="1682"/>
                  </a:lnTo>
                  <a:lnTo>
                    <a:pt x="2435" y="1601"/>
                  </a:lnTo>
                  <a:lnTo>
                    <a:pt x="2451" y="1517"/>
                  </a:lnTo>
                  <a:lnTo>
                    <a:pt x="2461" y="1431"/>
                  </a:lnTo>
                  <a:lnTo>
                    <a:pt x="2464" y="1343"/>
                  </a:lnTo>
                  <a:lnTo>
                    <a:pt x="2461" y="1257"/>
                  </a:lnTo>
                  <a:lnTo>
                    <a:pt x="2451" y="1171"/>
                  </a:lnTo>
                  <a:lnTo>
                    <a:pt x="2435" y="1087"/>
                  </a:lnTo>
                  <a:lnTo>
                    <a:pt x="2412" y="1006"/>
                  </a:lnTo>
                  <a:lnTo>
                    <a:pt x="2384" y="927"/>
                  </a:lnTo>
                  <a:lnTo>
                    <a:pt x="2350" y="851"/>
                  </a:lnTo>
                  <a:lnTo>
                    <a:pt x="2311" y="779"/>
                  </a:lnTo>
                  <a:lnTo>
                    <a:pt x="2268" y="709"/>
                  </a:lnTo>
                  <a:lnTo>
                    <a:pt x="2219" y="644"/>
                  </a:lnTo>
                  <a:lnTo>
                    <a:pt x="2164" y="581"/>
                  </a:lnTo>
                  <a:lnTo>
                    <a:pt x="2107" y="523"/>
                  </a:lnTo>
                  <a:lnTo>
                    <a:pt x="2045" y="470"/>
                  </a:lnTo>
                  <a:lnTo>
                    <a:pt x="1979" y="421"/>
                  </a:lnTo>
                  <a:lnTo>
                    <a:pt x="1909" y="377"/>
                  </a:lnTo>
                  <a:lnTo>
                    <a:pt x="1836" y="338"/>
                  </a:lnTo>
                  <a:lnTo>
                    <a:pt x="1762" y="304"/>
                  </a:lnTo>
                  <a:lnTo>
                    <a:pt x="1682" y="276"/>
                  </a:lnTo>
                  <a:lnTo>
                    <a:pt x="1601" y="253"/>
                  </a:lnTo>
                  <a:lnTo>
                    <a:pt x="1517" y="238"/>
                  </a:lnTo>
                  <a:lnTo>
                    <a:pt x="1432" y="227"/>
                  </a:lnTo>
                  <a:lnTo>
                    <a:pt x="1344" y="224"/>
                  </a:lnTo>
                  <a:close/>
                  <a:moveTo>
                    <a:pt x="1344" y="0"/>
                  </a:moveTo>
                  <a:lnTo>
                    <a:pt x="1440" y="3"/>
                  </a:lnTo>
                  <a:lnTo>
                    <a:pt x="1535" y="13"/>
                  </a:lnTo>
                  <a:lnTo>
                    <a:pt x="1627" y="29"/>
                  </a:lnTo>
                  <a:lnTo>
                    <a:pt x="1717" y="52"/>
                  </a:lnTo>
                  <a:lnTo>
                    <a:pt x="1804" y="80"/>
                  </a:lnTo>
                  <a:lnTo>
                    <a:pt x="1889" y="115"/>
                  </a:lnTo>
                  <a:lnTo>
                    <a:pt x="1970" y="154"/>
                  </a:lnTo>
                  <a:lnTo>
                    <a:pt x="2048" y="199"/>
                  </a:lnTo>
                  <a:lnTo>
                    <a:pt x="2123" y="249"/>
                  </a:lnTo>
                  <a:lnTo>
                    <a:pt x="2195" y="303"/>
                  </a:lnTo>
                  <a:lnTo>
                    <a:pt x="2262" y="363"/>
                  </a:lnTo>
                  <a:lnTo>
                    <a:pt x="2326" y="426"/>
                  </a:lnTo>
                  <a:lnTo>
                    <a:pt x="2385" y="493"/>
                  </a:lnTo>
                  <a:lnTo>
                    <a:pt x="2439" y="565"/>
                  </a:lnTo>
                  <a:lnTo>
                    <a:pt x="2489" y="640"/>
                  </a:lnTo>
                  <a:lnTo>
                    <a:pt x="2535" y="718"/>
                  </a:lnTo>
                  <a:lnTo>
                    <a:pt x="2574" y="800"/>
                  </a:lnTo>
                  <a:lnTo>
                    <a:pt x="2608" y="884"/>
                  </a:lnTo>
                  <a:lnTo>
                    <a:pt x="2636" y="972"/>
                  </a:lnTo>
                  <a:lnTo>
                    <a:pt x="2659" y="1062"/>
                  </a:lnTo>
                  <a:lnTo>
                    <a:pt x="2675" y="1153"/>
                  </a:lnTo>
                  <a:lnTo>
                    <a:pt x="2685" y="1248"/>
                  </a:lnTo>
                  <a:lnTo>
                    <a:pt x="2689" y="1343"/>
                  </a:lnTo>
                  <a:lnTo>
                    <a:pt x="2686" y="1435"/>
                  </a:lnTo>
                  <a:lnTo>
                    <a:pt x="2676" y="1525"/>
                  </a:lnTo>
                  <a:lnTo>
                    <a:pt x="2662" y="1612"/>
                  </a:lnTo>
                  <a:lnTo>
                    <a:pt x="2641" y="1698"/>
                  </a:lnTo>
                  <a:lnTo>
                    <a:pt x="2615" y="1781"/>
                  </a:lnTo>
                  <a:lnTo>
                    <a:pt x="2585" y="1863"/>
                  </a:lnTo>
                  <a:lnTo>
                    <a:pt x="2548" y="1941"/>
                  </a:lnTo>
                  <a:lnTo>
                    <a:pt x="2508" y="2016"/>
                  </a:lnTo>
                  <a:lnTo>
                    <a:pt x="2462" y="2088"/>
                  </a:lnTo>
                  <a:lnTo>
                    <a:pt x="2412" y="2158"/>
                  </a:lnTo>
                  <a:lnTo>
                    <a:pt x="2359" y="2224"/>
                  </a:lnTo>
                  <a:lnTo>
                    <a:pt x="2300" y="2286"/>
                  </a:lnTo>
                  <a:lnTo>
                    <a:pt x="2239" y="2345"/>
                  </a:lnTo>
                  <a:lnTo>
                    <a:pt x="2239" y="2347"/>
                  </a:lnTo>
                  <a:lnTo>
                    <a:pt x="2240" y="2349"/>
                  </a:lnTo>
                  <a:lnTo>
                    <a:pt x="2240" y="2352"/>
                  </a:lnTo>
                  <a:lnTo>
                    <a:pt x="2240" y="3472"/>
                  </a:lnTo>
                  <a:lnTo>
                    <a:pt x="2237" y="3497"/>
                  </a:lnTo>
                  <a:lnTo>
                    <a:pt x="2230" y="3520"/>
                  </a:lnTo>
                  <a:lnTo>
                    <a:pt x="2218" y="3541"/>
                  </a:lnTo>
                  <a:lnTo>
                    <a:pt x="2200" y="3558"/>
                  </a:lnTo>
                  <a:lnTo>
                    <a:pt x="2180" y="3572"/>
                  </a:lnTo>
                  <a:lnTo>
                    <a:pt x="2155" y="3581"/>
                  </a:lnTo>
                  <a:lnTo>
                    <a:pt x="2129" y="3584"/>
                  </a:lnTo>
                  <a:lnTo>
                    <a:pt x="2106" y="3582"/>
                  </a:lnTo>
                  <a:lnTo>
                    <a:pt x="2084" y="3574"/>
                  </a:lnTo>
                  <a:lnTo>
                    <a:pt x="2063" y="3563"/>
                  </a:lnTo>
                  <a:lnTo>
                    <a:pt x="1344" y="3050"/>
                  </a:lnTo>
                  <a:lnTo>
                    <a:pt x="625" y="3563"/>
                  </a:lnTo>
                  <a:lnTo>
                    <a:pt x="604" y="3575"/>
                  </a:lnTo>
                  <a:lnTo>
                    <a:pt x="581" y="3582"/>
                  </a:lnTo>
                  <a:lnTo>
                    <a:pt x="556" y="3584"/>
                  </a:lnTo>
                  <a:lnTo>
                    <a:pt x="532" y="3581"/>
                  </a:lnTo>
                  <a:lnTo>
                    <a:pt x="509" y="3572"/>
                  </a:lnTo>
                  <a:lnTo>
                    <a:pt x="489" y="3558"/>
                  </a:lnTo>
                  <a:lnTo>
                    <a:pt x="471" y="3541"/>
                  </a:lnTo>
                  <a:lnTo>
                    <a:pt x="459" y="3520"/>
                  </a:lnTo>
                  <a:lnTo>
                    <a:pt x="452" y="3497"/>
                  </a:lnTo>
                  <a:lnTo>
                    <a:pt x="448" y="3472"/>
                  </a:lnTo>
                  <a:lnTo>
                    <a:pt x="448" y="2352"/>
                  </a:lnTo>
                  <a:lnTo>
                    <a:pt x="448" y="2349"/>
                  </a:lnTo>
                  <a:lnTo>
                    <a:pt x="450" y="2347"/>
                  </a:lnTo>
                  <a:lnTo>
                    <a:pt x="450" y="2345"/>
                  </a:lnTo>
                  <a:lnTo>
                    <a:pt x="389" y="2286"/>
                  </a:lnTo>
                  <a:lnTo>
                    <a:pt x="330" y="2224"/>
                  </a:lnTo>
                  <a:lnTo>
                    <a:pt x="277" y="2158"/>
                  </a:lnTo>
                  <a:lnTo>
                    <a:pt x="227" y="2088"/>
                  </a:lnTo>
                  <a:lnTo>
                    <a:pt x="181" y="2016"/>
                  </a:lnTo>
                  <a:lnTo>
                    <a:pt x="141" y="1941"/>
                  </a:lnTo>
                  <a:lnTo>
                    <a:pt x="104" y="1863"/>
                  </a:lnTo>
                  <a:lnTo>
                    <a:pt x="74" y="1781"/>
                  </a:lnTo>
                  <a:lnTo>
                    <a:pt x="48" y="1698"/>
                  </a:lnTo>
                  <a:lnTo>
                    <a:pt x="27" y="1612"/>
                  </a:lnTo>
                  <a:lnTo>
                    <a:pt x="13" y="1525"/>
                  </a:lnTo>
                  <a:lnTo>
                    <a:pt x="3" y="1435"/>
                  </a:lnTo>
                  <a:lnTo>
                    <a:pt x="0" y="1343"/>
                  </a:lnTo>
                  <a:lnTo>
                    <a:pt x="4" y="1248"/>
                  </a:lnTo>
                  <a:lnTo>
                    <a:pt x="14" y="1153"/>
                  </a:lnTo>
                  <a:lnTo>
                    <a:pt x="30" y="1062"/>
                  </a:lnTo>
                  <a:lnTo>
                    <a:pt x="53" y="972"/>
                  </a:lnTo>
                  <a:lnTo>
                    <a:pt x="81" y="884"/>
                  </a:lnTo>
                  <a:lnTo>
                    <a:pt x="115" y="800"/>
                  </a:lnTo>
                  <a:lnTo>
                    <a:pt x="154" y="718"/>
                  </a:lnTo>
                  <a:lnTo>
                    <a:pt x="200" y="640"/>
                  </a:lnTo>
                  <a:lnTo>
                    <a:pt x="250" y="565"/>
                  </a:lnTo>
                  <a:lnTo>
                    <a:pt x="304" y="493"/>
                  </a:lnTo>
                  <a:lnTo>
                    <a:pt x="363" y="426"/>
                  </a:lnTo>
                  <a:lnTo>
                    <a:pt x="427" y="363"/>
                  </a:lnTo>
                  <a:lnTo>
                    <a:pt x="494" y="303"/>
                  </a:lnTo>
                  <a:lnTo>
                    <a:pt x="566" y="249"/>
                  </a:lnTo>
                  <a:lnTo>
                    <a:pt x="641" y="199"/>
                  </a:lnTo>
                  <a:lnTo>
                    <a:pt x="719" y="154"/>
                  </a:lnTo>
                  <a:lnTo>
                    <a:pt x="800" y="115"/>
                  </a:lnTo>
                  <a:lnTo>
                    <a:pt x="885" y="80"/>
                  </a:lnTo>
                  <a:lnTo>
                    <a:pt x="972" y="52"/>
                  </a:lnTo>
                  <a:lnTo>
                    <a:pt x="1062" y="29"/>
                  </a:lnTo>
                  <a:lnTo>
                    <a:pt x="1154" y="13"/>
                  </a:lnTo>
                  <a:lnTo>
                    <a:pt x="1249" y="3"/>
                  </a:lnTo>
                  <a:lnTo>
                    <a:pt x="1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8"/>
            <p:cNvSpPr>
              <a:spLocks noEditPoints="1"/>
            </p:cNvSpPr>
            <p:nvPr/>
          </p:nvSpPr>
          <p:spPr bwMode="auto">
            <a:xfrm>
              <a:off x="-704" y="2843"/>
              <a:ext cx="256" cy="256"/>
            </a:xfrm>
            <a:custGeom>
              <a:avLst/>
              <a:gdLst>
                <a:gd name="T0" fmla="*/ 761 w 1792"/>
                <a:gd name="T1" fmla="*/ 238 h 1794"/>
                <a:gd name="T2" fmla="*/ 576 w 1792"/>
                <a:gd name="T3" fmla="*/ 307 h 1794"/>
                <a:gd name="T4" fmla="*/ 422 w 1792"/>
                <a:gd name="T5" fmla="*/ 422 h 1794"/>
                <a:gd name="T6" fmla="*/ 306 w 1792"/>
                <a:gd name="T7" fmla="*/ 577 h 1794"/>
                <a:gd name="T8" fmla="*/ 238 w 1792"/>
                <a:gd name="T9" fmla="*/ 762 h 1794"/>
                <a:gd name="T10" fmla="*/ 227 w 1792"/>
                <a:gd name="T11" fmla="*/ 966 h 1794"/>
                <a:gd name="T12" fmla="*/ 277 w 1792"/>
                <a:gd name="T13" fmla="*/ 1158 h 1794"/>
                <a:gd name="T14" fmla="*/ 378 w 1792"/>
                <a:gd name="T15" fmla="*/ 1324 h 1794"/>
                <a:gd name="T16" fmla="*/ 521 w 1792"/>
                <a:gd name="T17" fmla="*/ 1454 h 1794"/>
                <a:gd name="T18" fmla="*/ 697 w 1792"/>
                <a:gd name="T19" fmla="*/ 1538 h 1794"/>
                <a:gd name="T20" fmla="*/ 896 w 1792"/>
                <a:gd name="T21" fmla="*/ 1569 h 1794"/>
                <a:gd name="T22" fmla="*/ 1096 w 1792"/>
                <a:gd name="T23" fmla="*/ 1538 h 1794"/>
                <a:gd name="T24" fmla="*/ 1272 w 1792"/>
                <a:gd name="T25" fmla="*/ 1454 h 1794"/>
                <a:gd name="T26" fmla="*/ 1415 w 1792"/>
                <a:gd name="T27" fmla="*/ 1324 h 1794"/>
                <a:gd name="T28" fmla="*/ 1516 w 1792"/>
                <a:gd name="T29" fmla="*/ 1158 h 1794"/>
                <a:gd name="T30" fmla="*/ 1565 w 1792"/>
                <a:gd name="T31" fmla="*/ 966 h 1794"/>
                <a:gd name="T32" fmla="*/ 1555 w 1792"/>
                <a:gd name="T33" fmla="*/ 762 h 1794"/>
                <a:gd name="T34" fmla="*/ 1487 w 1792"/>
                <a:gd name="T35" fmla="*/ 577 h 1794"/>
                <a:gd name="T36" fmla="*/ 1371 w 1792"/>
                <a:gd name="T37" fmla="*/ 422 h 1794"/>
                <a:gd name="T38" fmla="*/ 1217 w 1792"/>
                <a:gd name="T39" fmla="*/ 307 h 1794"/>
                <a:gd name="T40" fmla="*/ 1032 w 1792"/>
                <a:gd name="T41" fmla="*/ 238 h 1794"/>
                <a:gd name="T42" fmla="*/ 896 w 1792"/>
                <a:gd name="T43" fmla="*/ 0 h 1794"/>
                <a:gd name="T44" fmla="*/ 1122 w 1792"/>
                <a:gd name="T45" fmla="*/ 30 h 1794"/>
                <a:gd name="T46" fmla="*/ 1328 w 1792"/>
                <a:gd name="T47" fmla="*/ 111 h 1794"/>
                <a:gd name="T48" fmla="*/ 1504 w 1792"/>
                <a:gd name="T49" fmla="*/ 238 h 1794"/>
                <a:gd name="T50" fmla="*/ 1645 w 1792"/>
                <a:gd name="T51" fmla="*/ 404 h 1794"/>
                <a:gd name="T52" fmla="*/ 1741 w 1792"/>
                <a:gd name="T53" fmla="*/ 600 h 1794"/>
                <a:gd name="T54" fmla="*/ 1789 w 1792"/>
                <a:gd name="T55" fmla="*/ 819 h 1794"/>
                <a:gd name="T56" fmla="*/ 1779 w 1792"/>
                <a:gd name="T57" fmla="*/ 1050 h 1794"/>
                <a:gd name="T58" fmla="*/ 1714 w 1792"/>
                <a:gd name="T59" fmla="*/ 1262 h 1794"/>
                <a:gd name="T60" fmla="*/ 1601 w 1792"/>
                <a:gd name="T61" fmla="*/ 1449 h 1794"/>
                <a:gd name="T62" fmla="*/ 1448 w 1792"/>
                <a:gd name="T63" fmla="*/ 1602 h 1794"/>
                <a:gd name="T64" fmla="*/ 1261 w 1792"/>
                <a:gd name="T65" fmla="*/ 1715 h 1794"/>
                <a:gd name="T66" fmla="*/ 1050 w 1792"/>
                <a:gd name="T67" fmla="*/ 1781 h 1794"/>
                <a:gd name="T68" fmla="*/ 819 w 1792"/>
                <a:gd name="T69" fmla="*/ 1789 h 1794"/>
                <a:gd name="T70" fmla="*/ 600 w 1792"/>
                <a:gd name="T71" fmla="*/ 1742 h 1794"/>
                <a:gd name="T72" fmla="*/ 403 w 1792"/>
                <a:gd name="T73" fmla="*/ 1645 h 1794"/>
                <a:gd name="T74" fmla="*/ 238 w 1792"/>
                <a:gd name="T75" fmla="*/ 1505 h 1794"/>
                <a:gd name="T76" fmla="*/ 111 w 1792"/>
                <a:gd name="T77" fmla="*/ 1328 h 1794"/>
                <a:gd name="T78" fmla="*/ 30 w 1792"/>
                <a:gd name="T79" fmla="*/ 1123 h 1794"/>
                <a:gd name="T80" fmla="*/ 0 w 1792"/>
                <a:gd name="T81" fmla="*/ 896 h 1794"/>
                <a:gd name="T82" fmla="*/ 30 w 1792"/>
                <a:gd name="T83" fmla="*/ 671 h 1794"/>
                <a:gd name="T84" fmla="*/ 111 w 1792"/>
                <a:gd name="T85" fmla="*/ 466 h 1794"/>
                <a:gd name="T86" fmla="*/ 238 w 1792"/>
                <a:gd name="T87" fmla="*/ 289 h 1794"/>
                <a:gd name="T88" fmla="*/ 403 w 1792"/>
                <a:gd name="T89" fmla="*/ 149 h 1794"/>
                <a:gd name="T90" fmla="*/ 600 w 1792"/>
                <a:gd name="T91" fmla="*/ 52 h 1794"/>
                <a:gd name="T92" fmla="*/ 819 w 1792"/>
                <a:gd name="T93" fmla="*/ 5 h 1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92" h="1794">
                  <a:moveTo>
                    <a:pt x="896" y="225"/>
                  </a:moveTo>
                  <a:lnTo>
                    <a:pt x="828" y="229"/>
                  </a:lnTo>
                  <a:lnTo>
                    <a:pt x="761" y="238"/>
                  </a:lnTo>
                  <a:lnTo>
                    <a:pt x="697" y="256"/>
                  </a:lnTo>
                  <a:lnTo>
                    <a:pt x="635" y="277"/>
                  </a:lnTo>
                  <a:lnTo>
                    <a:pt x="576" y="307"/>
                  </a:lnTo>
                  <a:lnTo>
                    <a:pt x="521" y="340"/>
                  </a:lnTo>
                  <a:lnTo>
                    <a:pt x="470" y="378"/>
                  </a:lnTo>
                  <a:lnTo>
                    <a:pt x="422" y="422"/>
                  </a:lnTo>
                  <a:lnTo>
                    <a:pt x="378" y="470"/>
                  </a:lnTo>
                  <a:lnTo>
                    <a:pt x="339" y="522"/>
                  </a:lnTo>
                  <a:lnTo>
                    <a:pt x="306" y="577"/>
                  </a:lnTo>
                  <a:lnTo>
                    <a:pt x="277" y="636"/>
                  </a:lnTo>
                  <a:lnTo>
                    <a:pt x="255" y="698"/>
                  </a:lnTo>
                  <a:lnTo>
                    <a:pt x="238" y="762"/>
                  </a:lnTo>
                  <a:lnTo>
                    <a:pt x="227" y="828"/>
                  </a:lnTo>
                  <a:lnTo>
                    <a:pt x="224" y="896"/>
                  </a:lnTo>
                  <a:lnTo>
                    <a:pt x="227" y="966"/>
                  </a:lnTo>
                  <a:lnTo>
                    <a:pt x="238" y="1032"/>
                  </a:lnTo>
                  <a:lnTo>
                    <a:pt x="255" y="1096"/>
                  </a:lnTo>
                  <a:lnTo>
                    <a:pt x="277" y="1158"/>
                  </a:lnTo>
                  <a:lnTo>
                    <a:pt x="306" y="1217"/>
                  </a:lnTo>
                  <a:lnTo>
                    <a:pt x="339" y="1272"/>
                  </a:lnTo>
                  <a:lnTo>
                    <a:pt x="378" y="1324"/>
                  </a:lnTo>
                  <a:lnTo>
                    <a:pt x="422" y="1372"/>
                  </a:lnTo>
                  <a:lnTo>
                    <a:pt x="470" y="1416"/>
                  </a:lnTo>
                  <a:lnTo>
                    <a:pt x="521" y="1454"/>
                  </a:lnTo>
                  <a:lnTo>
                    <a:pt x="576" y="1487"/>
                  </a:lnTo>
                  <a:lnTo>
                    <a:pt x="635" y="1517"/>
                  </a:lnTo>
                  <a:lnTo>
                    <a:pt x="697" y="1538"/>
                  </a:lnTo>
                  <a:lnTo>
                    <a:pt x="761" y="1556"/>
                  </a:lnTo>
                  <a:lnTo>
                    <a:pt x="828" y="1565"/>
                  </a:lnTo>
                  <a:lnTo>
                    <a:pt x="896" y="1569"/>
                  </a:lnTo>
                  <a:lnTo>
                    <a:pt x="965" y="1565"/>
                  </a:lnTo>
                  <a:lnTo>
                    <a:pt x="1032" y="1556"/>
                  </a:lnTo>
                  <a:lnTo>
                    <a:pt x="1096" y="1538"/>
                  </a:lnTo>
                  <a:lnTo>
                    <a:pt x="1158" y="1517"/>
                  </a:lnTo>
                  <a:lnTo>
                    <a:pt x="1217" y="1487"/>
                  </a:lnTo>
                  <a:lnTo>
                    <a:pt x="1272" y="1454"/>
                  </a:lnTo>
                  <a:lnTo>
                    <a:pt x="1323" y="1416"/>
                  </a:lnTo>
                  <a:lnTo>
                    <a:pt x="1371" y="1372"/>
                  </a:lnTo>
                  <a:lnTo>
                    <a:pt x="1415" y="1324"/>
                  </a:lnTo>
                  <a:lnTo>
                    <a:pt x="1454" y="1272"/>
                  </a:lnTo>
                  <a:lnTo>
                    <a:pt x="1487" y="1217"/>
                  </a:lnTo>
                  <a:lnTo>
                    <a:pt x="1516" y="1158"/>
                  </a:lnTo>
                  <a:lnTo>
                    <a:pt x="1538" y="1096"/>
                  </a:lnTo>
                  <a:lnTo>
                    <a:pt x="1555" y="1032"/>
                  </a:lnTo>
                  <a:lnTo>
                    <a:pt x="1565" y="966"/>
                  </a:lnTo>
                  <a:lnTo>
                    <a:pt x="1569" y="896"/>
                  </a:lnTo>
                  <a:lnTo>
                    <a:pt x="1565" y="828"/>
                  </a:lnTo>
                  <a:lnTo>
                    <a:pt x="1555" y="762"/>
                  </a:lnTo>
                  <a:lnTo>
                    <a:pt x="1538" y="698"/>
                  </a:lnTo>
                  <a:lnTo>
                    <a:pt x="1516" y="636"/>
                  </a:lnTo>
                  <a:lnTo>
                    <a:pt x="1487" y="577"/>
                  </a:lnTo>
                  <a:lnTo>
                    <a:pt x="1454" y="522"/>
                  </a:lnTo>
                  <a:lnTo>
                    <a:pt x="1415" y="470"/>
                  </a:lnTo>
                  <a:lnTo>
                    <a:pt x="1371" y="422"/>
                  </a:lnTo>
                  <a:lnTo>
                    <a:pt x="1323" y="378"/>
                  </a:lnTo>
                  <a:lnTo>
                    <a:pt x="1272" y="340"/>
                  </a:lnTo>
                  <a:lnTo>
                    <a:pt x="1217" y="307"/>
                  </a:lnTo>
                  <a:lnTo>
                    <a:pt x="1158" y="277"/>
                  </a:lnTo>
                  <a:lnTo>
                    <a:pt x="1096" y="256"/>
                  </a:lnTo>
                  <a:lnTo>
                    <a:pt x="1032" y="238"/>
                  </a:lnTo>
                  <a:lnTo>
                    <a:pt x="965" y="229"/>
                  </a:lnTo>
                  <a:lnTo>
                    <a:pt x="896" y="225"/>
                  </a:lnTo>
                  <a:close/>
                  <a:moveTo>
                    <a:pt x="896" y="0"/>
                  </a:moveTo>
                  <a:lnTo>
                    <a:pt x="974" y="5"/>
                  </a:lnTo>
                  <a:lnTo>
                    <a:pt x="1050" y="13"/>
                  </a:lnTo>
                  <a:lnTo>
                    <a:pt x="1122" y="30"/>
                  </a:lnTo>
                  <a:lnTo>
                    <a:pt x="1193" y="52"/>
                  </a:lnTo>
                  <a:lnTo>
                    <a:pt x="1261" y="79"/>
                  </a:lnTo>
                  <a:lnTo>
                    <a:pt x="1328" y="111"/>
                  </a:lnTo>
                  <a:lnTo>
                    <a:pt x="1390" y="149"/>
                  </a:lnTo>
                  <a:lnTo>
                    <a:pt x="1448" y="192"/>
                  </a:lnTo>
                  <a:lnTo>
                    <a:pt x="1504" y="238"/>
                  </a:lnTo>
                  <a:lnTo>
                    <a:pt x="1555" y="289"/>
                  </a:lnTo>
                  <a:lnTo>
                    <a:pt x="1601" y="345"/>
                  </a:lnTo>
                  <a:lnTo>
                    <a:pt x="1645" y="404"/>
                  </a:lnTo>
                  <a:lnTo>
                    <a:pt x="1682" y="466"/>
                  </a:lnTo>
                  <a:lnTo>
                    <a:pt x="1714" y="532"/>
                  </a:lnTo>
                  <a:lnTo>
                    <a:pt x="1741" y="600"/>
                  </a:lnTo>
                  <a:lnTo>
                    <a:pt x="1763" y="671"/>
                  </a:lnTo>
                  <a:lnTo>
                    <a:pt x="1779" y="744"/>
                  </a:lnTo>
                  <a:lnTo>
                    <a:pt x="1789" y="819"/>
                  </a:lnTo>
                  <a:lnTo>
                    <a:pt x="1792" y="896"/>
                  </a:lnTo>
                  <a:lnTo>
                    <a:pt x="1789" y="975"/>
                  </a:lnTo>
                  <a:lnTo>
                    <a:pt x="1779" y="1050"/>
                  </a:lnTo>
                  <a:lnTo>
                    <a:pt x="1763" y="1123"/>
                  </a:lnTo>
                  <a:lnTo>
                    <a:pt x="1741" y="1194"/>
                  </a:lnTo>
                  <a:lnTo>
                    <a:pt x="1714" y="1262"/>
                  </a:lnTo>
                  <a:lnTo>
                    <a:pt x="1682" y="1328"/>
                  </a:lnTo>
                  <a:lnTo>
                    <a:pt x="1645" y="1390"/>
                  </a:lnTo>
                  <a:lnTo>
                    <a:pt x="1601" y="1449"/>
                  </a:lnTo>
                  <a:lnTo>
                    <a:pt x="1555" y="1505"/>
                  </a:lnTo>
                  <a:lnTo>
                    <a:pt x="1504" y="1556"/>
                  </a:lnTo>
                  <a:lnTo>
                    <a:pt x="1448" y="1602"/>
                  </a:lnTo>
                  <a:lnTo>
                    <a:pt x="1390" y="1645"/>
                  </a:lnTo>
                  <a:lnTo>
                    <a:pt x="1328" y="1683"/>
                  </a:lnTo>
                  <a:lnTo>
                    <a:pt x="1261" y="1715"/>
                  </a:lnTo>
                  <a:lnTo>
                    <a:pt x="1193" y="1742"/>
                  </a:lnTo>
                  <a:lnTo>
                    <a:pt x="1122" y="1764"/>
                  </a:lnTo>
                  <a:lnTo>
                    <a:pt x="1050" y="1781"/>
                  </a:lnTo>
                  <a:lnTo>
                    <a:pt x="974" y="1789"/>
                  </a:lnTo>
                  <a:lnTo>
                    <a:pt x="896" y="1794"/>
                  </a:lnTo>
                  <a:lnTo>
                    <a:pt x="819" y="1789"/>
                  </a:lnTo>
                  <a:lnTo>
                    <a:pt x="743" y="1781"/>
                  </a:lnTo>
                  <a:lnTo>
                    <a:pt x="671" y="1764"/>
                  </a:lnTo>
                  <a:lnTo>
                    <a:pt x="600" y="1742"/>
                  </a:lnTo>
                  <a:lnTo>
                    <a:pt x="532" y="1715"/>
                  </a:lnTo>
                  <a:lnTo>
                    <a:pt x="465" y="1683"/>
                  </a:lnTo>
                  <a:lnTo>
                    <a:pt x="403" y="1645"/>
                  </a:lnTo>
                  <a:lnTo>
                    <a:pt x="345" y="1602"/>
                  </a:lnTo>
                  <a:lnTo>
                    <a:pt x="289" y="1556"/>
                  </a:lnTo>
                  <a:lnTo>
                    <a:pt x="238" y="1505"/>
                  </a:lnTo>
                  <a:lnTo>
                    <a:pt x="192" y="1449"/>
                  </a:lnTo>
                  <a:lnTo>
                    <a:pt x="148" y="1390"/>
                  </a:lnTo>
                  <a:lnTo>
                    <a:pt x="111" y="1328"/>
                  </a:lnTo>
                  <a:lnTo>
                    <a:pt x="79" y="1262"/>
                  </a:lnTo>
                  <a:lnTo>
                    <a:pt x="52" y="1194"/>
                  </a:lnTo>
                  <a:lnTo>
                    <a:pt x="30" y="1123"/>
                  </a:lnTo>
                  <a:lnTo>
                    <a:pt x="13" y="1050"/>
                  </a:lnTo>
                  <a:lnTo>
                    <a:pt x="4" y="975"/>
                  </a:lnTo>
                  <a:lnTo>
                    <a:pt x="0" y="896"/>
                  </a:lnTo>
                  <a:lnTo>
                    <a:pt x="4" y="819"/>
                  </a:lnTo>
                  <a:lnTo>
                    <a:pt x="13" y="744"/>
                  </a:lnTo>
                  <a:lnTo>
                    <a:pt x="30" y="671"/>
                  </a:lnTo>
                  <a:lnTo>
                    <a:pt x="52" y="600"/>
                  </a:lnTo>
                  <a:lnTo>
                    <a:pt x="79" y="532"/>
                  </a:lnTo>
                  <a:lnTo>
                    <a:pt x="111" y="466"/>
                  </a:lnTo>
                  <a:lnTo>
                    <a:pt x="148" y="404"/>
                  </a:lnTo>
                  <a:lnTo>
                    <a:pt x="192" y="345"/>
                  </a:lnTo>
                  <a:lnTo>
                    <a:pt x="238" y="289"/>
                  </a:lnTo>
                  <a:lnTo>
                    <a:pt x="289" y="238"/>
                  </a:lnTo>
                  <a:lnTo>
                    <a:pt x="345" y="192"/>
                  </a:lnTo>
                  <a:lnTo>
                    <a:pt x="403" y="149"/>
                  </a:lnTo>
                  <a:lnTo>
                    <a:pt x="465" y="111"/>
                  </a:lnTo>
                  <a:lnTo>
                    <a:pt x="532" y="79"/>
                  </a:lnTo>
                  <a:lnTo>
                    <a:pt x="600" y="52"/>
                  </a:lnTo>
                  <a:lnTo>
                    <a:pt x="671" y="30"/>
                  </a:lnTo>
                  <a:lnTo>
                    <a:pt x="743" y="13"/>
                  </a:lnTo>
                  <a:lnTo>
                    <a:pt x="819" y="5"/>
                  </a:lnTo>
                  <a:lnTo>
                    <a:pt x="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5" name="Shape 2536"/>
          <p:cNvSpPr/>
          <p:nvPr/>
        </p:nvSpPr>
        <p:spPr>
          <a:xfrm>
            <a:off x="7641888" y="3791911"/>
            <a:ext cx="385252" cy="424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bg1"/>
          </a:solidFill>
          <a:ln w="1270">
            <a:noFill/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6181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6E8E96-3FDF-4442-AF93-837D650C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172245"/>
            <a:ext cx="7886700" cy="4026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Организационный раздел ООП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686603"/>
              </p:ext>
            </p:extLst>
          </p:nvPr>
        </p:nvGraphicFramePr>
        <p:xfrm>
          <a:off x="435576" y="798041"/>
          <a:ext cx="8377881" cy="421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740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6E8E96-3FDF-4442-AF93-837D650C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172245"/>
            <a:ext cx="7886700" cy="4026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Содержательный раздел ООП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105527"/>
              </p:ext>
            </p:extLst>
          </p:nvPr>
        </p:nvGraphicFramePr>
        <p:xfrm>
          <a:off x="435576" y="785341"/>
          <a:ext cx="8377881" cy="421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7841472" y="4471772"/>
            <a:ext cx="985567" cy="414045"/>
            <a:chOff x="-2113810" y="332656"/>
            <a:chExt cx="1442969" cy="666823"/>
          </a:xfrm>
        </p:grpSpPr>
        <p:sp>
          <p:nvSpPr>
            <p:cNvPr id="6" name="Овал 5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800072" y="4471772"/>
            <a:ext cx="985567" cy="414045"/>
            <a:chOff x="-2113810" y="332656"/>
            <a:chExt cx="1442969" cy="666823"/>
          </a:xfrm>
        </p:grpSpPr>
        <p:sp>
          <p:nvSpPr>
            <p:cNvPr id="39" name="Овал 38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746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927776" y="1020025"/>
            <a:ext cx="3136224" cy="458214"/>
          </a:xfr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pPr algn="r"/>
            <a:r>
              <a:rPr lang="ru-RU" spc="300" dirty="0"/>
              <a:t>СТРУКТУРА: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56609" y="1029183"/>
            <a:ext cx="3188891" cy="435093"/>
          </a:xfr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pPr algn="r"/>
            <a:r>
              <a:rPr lang="ru-RU" spc="300" dirty="0"/>
              <a:t>ПРИНЦИПЫ: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56767CC-559D-4023-9A88-C28611E12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541" y="-18256"/>
            <a:ext cx="7886700" cy="7675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Программа воспитания в ООП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297936" y="1702487"/>
            <a:ext cx="2651764" cy="34592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70000"/>
            </a:pPr>
            <a:r>
              <a:rPr lang="ru-RU" sz="1400" dirty="0"/>
              <a:t>Анализ воспитательного процесса в Организации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70000"/>
            </a:pPr>
            <a:r>
              <a:rPr lang="ru-RU" sz="1400" dirty="0"/>
              <a:t>Цель и задачи воспитания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70000"/>
            </a:pPr>
            <a:r>
              <a:rPr lang="ru-RU" sz="1400" dirty="0"/>
              <a:t>Виды, формы и содержание воспитательной деятельности с учетом специфики Организации и интересов субъектов воспитания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70000"/>
            </a:pPr>
            <a:r>
              <a:rPr lang="ru-RU" sz="1400" dirty="0"/>
              <a:t>Система поощрений социальной успешности и активной жизненной позиции обучающихся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5645151" y="1723082"/>
            <a:ext cx="2724149" cy="3522018"/>
          </a:xfrm>
        </p:spPr>
        <p:txBody>
          <a:bodyPr>
            <a:normAutofit/>
          </a:bodyPr>
          <a:lstStyle/>
          <a:p>
            <a:pPr marL="324000" indent="-32400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70000"/>
              <a:buFont typeface="Wingdings" pitchFamily="2" charset="2"/>
              <a:buChar char="ü"/>
            </a:pPr>
            <a:r>
              <a:rPr lang="ru-RU" sz="1400" dirty="0"/>
              <a:t>Реализация в единстве урочной и внеурочной деятельности</a:t>
            </a:r>
          </a:p>
          <a:p>
            <a:pPr marL="324000" indent="-32400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70000"/>
              <a:buFont typeface="Wingdings" pitchFamily="2" charset="2"/>
              <a:buChar char="ü"/>
            </a:pPr>
            <a:r>
              <a:rPr lang="ru-RU" sz="1400" dirty="0"/>
              <a:t>Совместно с семьей и другими институтами воспитания</a:t>
            </a:r>
          </a:p>
          <a:p>
            <a:pPr marL="324000" indent="-32400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70000"/>
              <a:buFont typeface="Wingdings" pitchFamily="2" charset="2"/>
              <a:buChar char="ü"/>
            </a:pPr>
            <a:r>
              <a:rPr lang="ru-RU" sz="1400" dirty="0"/>
              <a:t>Приобщение к российским традиционным духовным ценностям, правилам и нормам поведения в обществе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577211" y="655133"/>
            <a:ext cx="1009650" cy="1114425"/>
            <a:chOff x="2478" y="3293"/>
            <a:chExt cx="636" cy="702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484" y="3628"/>
              <a:ext cx="152" cy="367"/>
            </a:xfrm>
            <a:custGeom>
              <a:avLst/>
              <a:gdLst>
                <a:gd name="T0" fmla="*/ 349 w 761"/>
                <a:gd name="T1" fmla="*/ 0 h 1833"/>
                <a:gd name="T2" fmla="*/ 745 w 761"/>
                <a:gd name="T3" fmla="*/ 1336 h 1833"/>
                <a:gd name="T4" fmla="*/ 756 w 761"/>
                <a:gd name="T5" fmla="*/ 1386 h 1833"/>
                <a:gd name="T6" fmla="*/ 761 w 761"/>
                <a:gd name="T7" fmla="*/ 1436 h 1833"/>
                <a:gd name="T8" fmla="*/ 760 w 761"/>
                <a:gd name="T9" fmla="*/ 1484 h 1833"/>
                <a:gd name="T10" fmla="*/ 754 w 761"/>
                <a:gd name="T11" fmla="*/ 1531 h 1833"/>
                <a:gd name="T12" fmla="*/ 741 w 761"/>
                <a:gd name="T13" fmla="*/ 1576 h 1833"/>
                <a:gd name="T14" fmla="*/ 724 w 761"/>
                <a:gd name="T15" fmla="*/ 1619 h 1833"/>
                <a:gd name="T16" fmla="*/ 702 w 761"/>
                <a:gd name="T17" fmla="*/ 1659 h 1833"/>
                <a:gd name="T18" fmla="*/ 675 w 761"/>
                <a:gd name="T19" fmla="*/ 1696 h 1833"/>
                <a:gd name="T20" fmla="*/ 644 w 761"/>
                <a:gd name="T21" fmla="*/ 1732 h 1833"/>
                <a:gd name="T22" fmla="*/ 610 w 761"/>
                <a:gd name="T23" fmla="*/ 1762 h 1833"/>
                <a:gd name="T24" fmla="*/ 573 w 761"/>
                <a:gd name="T25" fmla="*/ 1788 h 1833"/>
                <a:gd name="T26" fmla="*/ 532 w 761"/>
                <a:gd name="T27" fmla="*/ 1812 h 1833"/>
                <a:gd name="T28" fmla="*/ 483 w 761"/>
                <a:gd name="T29" fmla="*/ 1824 h 1833"/>
                <a:gd name="T30" fmla="*/ 434 w 761"/>
                <a:gd name="T31" fmla="*/ 1832 h 1833"/>
                <a:gd name="T32" fmla="*/ 385 w 761"/>
                <a:gd name="T33" fmla="*/ 1833 h 1833"/>
                <a:gd name="T34" fmla="*/ 337 w 761"/>
                <a:gd name="T35" fmla="*/ 1828 h 1833"/>
                <a:gd name="T36" fmla="*/ 291 w 761"/>
                <a:gd name="T37" fmla="*/ 1817 h 1833"/>
                <a:gd name="T38" fmla="*/ 246 w 761"/>
                <a:gd name="T39" fmla="*/ 1801 h 1833"/>
                <a:gd name="T40" fmla="*/ 205 w 761"/>
                <a:gd name="T41" fmla="*/ 1780 h 1833"/>
                <a:gd name="T42" fmla="*/ 165 w 761"/>
                <a:gd name="T43" fmla="*/ 1754 h 1833"/>
                <a:gd name="T44" fmla="*/ 128 w 761"/>
                <a:gd name="T45" fmla="*/ 1724 h 1833"/>
                <a:gd name="T46" fmla="*/ 96 w 761"/>
                <a:gd name="T47" fmla="*/ 1691 h 1833"/>
                <a:gd name="T48" fmla="*/ 67 w 761"/>
                <a:gd name="T49" fmla="*/ 1654 h 1833"/>
                <a:gd name="T50" fmla="*/ 42 w 761"/>
                <a:gd name="T51" fmla="*/ 1613 h 1833"/>
                <a:gd name="T52" fmla="*/ 23 w 761"/>
                <a:gd name="T53" fmla="*/ 1570 h 1833"/>
                <a:gd name="T54" fmla="*/ 9 w 761"/>
                <a:gd name="T55" fmla="*/ 1524 h 1833"/>
                <a:gd name="T56" fmla="*/ 1 w 761"/>
                <a:gd name="T57" fmla="*/ 1476 h 1833"/>
                <a:gd name="T58" fmla="*/ 0 w 761"/>
                <a:gd name="T59" fmla="*/ 1426 h 1833"/>
                <a:gd name="T60" fmla="*/ 4 w 761"/>
                <a:gd name="T61" fmla="*/ 1373 h 1833"/>
                <a:gd name="T62" fmla="*/ 16 w 761"/>
                <a:gd name="T63" fmla="*/ 1321 h 1833"/>
                <a:gd name="T64" fmla="*/ 342 w 761"/>
                <a:gd name="T65" fmla="*/ 195 h 1833"/>
                <a:gd name="T66" fmla="*/ 353 w 761"/>
                <a:gd name="T67" fmla="*/ 147 h 1833"/>
                <a:gd name="T68" fmla="*/ 357 w 761"/>
                <a:gd name="T69" fmla="*/ 98 h 1833"/>
                <a:gd name="T70" fmla="*/ 356 w 761"/>
                <a:gd name="T71" fmla="*/ 48 h 1833"/>
                <a:gd name="T72" fmla="*/ 349 w 761"/>
                <a:gd name="T73" fmla="*/ 0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1" h="1833">
                  <a:moveTo>
                    <a:pt x="349" y="0"/>
                  </a:moveTo>
                  <a:lnTo>
                    <a:pt x="745" y="1336"/>
                  </a:lnTo>
                  <a:lnTo>
                    <a:pt x="756" y="1386"/>
                  </a:lnTo>
                  <a:lnTo>
                    <a:pt x="761" y="1436"/>
                  </a:lnTo>
                  <a:lnTo>
                    <a:pt x="760" y="1484"/>
                  </a:lnTo>
                  <a:lnTo>
                    <a:pt x="754" y="1531"/>
                  </a:lnTo>
                  <a:lnTo>
                    <a:pt x="741" y="1576"/>
                  </a:lnTo>
                  <a:lnTo>
                    <a:pt x="724" y="1619"/>
                  </a:lnTo>
                  <a:lnTo>
                    <a:pt x="702" y="1659"/>
                  </a:lnTo>
                  <a:lnTo>
                    <a:pt x="675" y="1696"/>
                  </a:lnTo>
                  <a:lnTo>
                    <a:pt x="644" y="1732"/>
                  </a:lnTo>
                  <a:lnTo>
                    <a:pt x="610" y="1762"/>
                  </a:lnTo>
                  <a:lnTo>
                    <a:pt x="573" y="1788"/>
                  </a:lnTo>
                  <a:lnTo>
                    <a:pt x="532" y="1812"/>
                  </a:lnTo>
                  <a:lnTo>
                    <a:pt x="483" y="1824"/>
                  </a:lnTo>
                  <a:lnTo>
                    <a:pt x="434" y="1832"/>
                  </a:lnTo>
                  <a:lnTo>
                    <a:pt x="385" y="1833"/>
                  </a:lnTo>
                  <a:lnTo>
                    <a:pt x="337" y="1828"/>
                  </a:lnTo>
                  <a:lnTo>
                    <a:pt x="291" y="1817"/>
                  </a:lnTo>
                  <a:lnTo>
                    <a:pt x="246" y="1801"/>
                  </a:lnTo>
                  <a:lnTo>
                    <a:pt x="205" y="1780"/>
                  </a:lnTo>
                  <a:lnTo>
                    <a:pt x="165" y="1754"/>
                  </a:lnTo>
                  <a:lnTo>
                    <a:pt x="128" y="1724"/>
                  </a:lnTo>
                  <a:lnTo>
                    <a:pt x="96" y="1691"/>
                  </a:lnTo>
                  <a:lnTo>
                    <a:pt x="67" y="1654"/>
                  </a:lnTo>
                  <a:lnTo>
                    <a:pt x="42" y="1613"/>
                  </a:lnTo>
                  <a:lnTo>
                    <a:pt x="23" y="1570"/>
                  </a:lnTo>
                  <a:lnTo>
                    <a:pt x="9" y="1524"/>
                  </a:lnTo>
                  <a:lnTo>
                    <a:pt x="1" y="1476"/>
                  </a:lnTo>
                  <a:lnTo>
                    <a:pt x="0" y="1426"/>
                  </a:lnTo>
                  <a:lnTo>
                    <a:pt x="4" y="1373"/>
                  </a:lnTo>
                  <a:lnTo>
                    <a:pt x="16" y="1321"/>
                  </a:lnTo>
                  <a:lnTo>
                    <a:pt x="342" y="195"/>
                  </a:lnTo>
                  <a:lnTo>
                    <a:pt x="353" y="147"/>
                  </a:lnTo>
                  <a:lnTo>
                    <a:pt x="357" y="98"/>
                  </a:lnTo>
                  <a:lnTo>
                    <a:pt x="356" y="4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2478" y="3293"/>
              <a:ext cx="636" cy="698"/>
            </a:xfrm>
            <a:custGeom>
              <a:avLst/>
              <a:gdLst>
                <a:gd name="T0" fmla="*/ 409 w 3179"/>
                <a:gd name="T1" fmla="*/ 0 h 3487"/>
                <a:gd name="T2" fmla="*/ 458 w 3179"/>
                <a:gd name="T3" fmla="*/ 4 h 3487"/>
                <a:gd name="T4" fmla="*/ 506 w 3179"/>
                <a:gd name="T5" fmla="*/ 14 h 3487"/>
                <a:gd name="T6" fmla="*/ 554 w 3179"/>
                <a:gd name="T7" fmla="*/ 30 h 3487"/>
                <a:gd name="T8" fmla="*/ 603 w 3179"/>
                <a:gd name="T9" fmla="*/ 53 h 3487"/>
                <a:gd name="T10" fmla="*/ 1650 w 3179"/>
                <a:gd name="T11" fmla="*/ 640 h 3487"/>
                <a:gd name="T12" fmla="*/ 2974 w 3179"/>
                <a:gd name="T13" fmla="*/ 1381 h 3487"/>
                <a:gd name="T14" fmla="*/ 3014 w 3179"/>
                <a:gd name="T15" fmla="*/ 1407 h 3487"/>
                <a:gd name="T16" fmla="*/ 3050 w 3179"/>
                <a:gd name="T17" fmla="*/ 1435 h 3487"/>
                <a:gd name="T18" fmla="*/ 3082 w 3179"/>
                <a:gd name="T19" fmla="*/ 1469 h 3487"/>
                <a:gd name="T20" fmla="*/ 3108 w 3179"/>
                <a:gd name="T21" fmla="*/ 1504 h 3487"/>
                <a:gd name="T22" fmla="*/ 3132 w 3179"/>
                <a:gd name="T23" fmla="*/ 1541 h 3487"/>
                <a:gd name="T24" fmla="*/ 3150 w 3179"/>
                <a:gd name="T25" fmla="*/ 1579 h 3487"/>
                <a:gd name="T26" fmla="*/ 3164 w 3179"/>
                <a:gd name="T27" fmla="*/ 1620 h 3487"/>
                <a:gd name="T28" fmla="*/ 3173 w 3179"/>
                <a:gd name="T29" fmla="*/ 1662 h 3487"/>
                <a:gd name="T30" fmla="*/ 3178 w 3179"/>
                <a:gd name="T31" fmla="*/ 1704 h 3487"/>
                <a:gd name="T32" fmla="*/ 3179 w 3179"/>
                <a:gd name="T33" fmla="*/ 1747 h 3487"/>
                <a:gd name="T34" fmla="*/ 3174 w 3179"/>
                <a:gd name="T35" fmla="*/ 1790 h 3487"/>
                <a:gd name="T36" fmla="*/ 3166 w 3179"/>
                <a:gd name="T37" fmla="*/ 1831 h 3487"/>
                <a:gd name="T38" fmla="*/ 3153 w 3179"/>
                <a:gd name="T39" fmla="*/ 1872 h 3487"/>
                <a:gd name="T40" fmla="*/ 3135 w 3179"/>
                <a:gd name="T41" fmla="*/ 1911 h 3487"/>
                <a:gd name="T42" fmla="*/ 3114 w 3179"/>
                <a:gd name="T43" fmla="*/ 1950 h 3487"/>
                <a:gd name="T44" fmla="*/ 3087 w 3179"/>
                <a:gd name="T45" fmla="*/ 1985 h 3487"/>
                <a:gd name="T46" fmla="*/ 3056 w 3179"/>
                <a:gd name="T47" fmla="*/ 2018 h 3487"/>
                <a:gd name="T48" fmla="*/ 3021 w 3179"/>
                <a:gd name="T49" fmla="*/ 2048 h 3487"/>
                <a:gd name="T50" fmla="*/ 2980 w 3179"/>
                <a:gd name="T51" fmla="*/ 2074 h 3487"/>
                <a:gd name="T52" fmla="*/ 1673 w 3179"/>
                <a:gd name="T53" fmla="*/ 2842 h 3487"/>
                <a:gd name="T54" fmla="*/ 637 w 3179"/>
                <a:gd name="T55" fmla="*/ 3451 h 3487"/>
                <a:gd name="T56" fmla="*/ 599 w 3179"/>
                <a:gd name="T57" fmla="*/ 3471 h 3487"/>
                <a:gd name="T58" fmla="*/ 561 w 3179"/>
                <a:gd name="T59" fmla="*/ 3487 h 3487"/>
                <a:gd name="T60" fmla="*/ 602 w 3179"/>
                <a:gd name="T61" fmla="*/ 3463 h 3487"/>
                <a:gd name="T62" fmla="*/ 639 w 3179"/>
                <a:gd name="T63" fmla="*/ 3437 h 3487"/>
                <a:gd name="T64" fmla="*/ 673 w 3179"/>
                <a:gd name="T65" fmla="*/ 3407 h 3487"/>
                <a:gd name="T66" fmla="*/ 704 w 3179"/>
                <a:gd name="T67" fmla="*/ 3371 h 3487"/>
                <a:gd name="T68" fmla="*/ 731 w 3179"/>
                <a:gd name="T69" fmla="*/ 3334 h 3487"/>
                <a:gd name="T70" fmla="*/ 753 w 3179"/>
                <a:gd name="T71" fmla="*/ 3294 h 3487"/>
                <a:gd name="T72" fmla="*/ 770 w 3179"/>
                <a:gd name="T73" fmla="*/ 3251 h 3487"/>
                <a:gd name="T74" fmla="*/ 783 w 3179"/>
                <a:gd name="T75" fmla="*/ 3206 h 3487"/>
                <a:gd name="T76" fmla="*/ 789 w 3179"/>
                <a:gd name="T77" fmla="*/ 3159 h 3487"/>
                <a:gd name="T78" fmla="*/ 790 w 3179"/>
                <a:gd name="T79" fmla="*/ 3111 h 3487"/>
                <a:gd name="T80" fmla="*/ 785 w 3179"/>
                <a:gd name="T81" fmla="*/ 3061 h 3487"/>
                <a:gd name="T82" fmla="*/ 774 w 3179"/>
                <a:gd name="T83" fmla="*/ 3011 h 3487"/>
                <a:gd name="T84" fmla="*/ 378 w 3179"/>
                <a:gd name="T85" fmla="*/ 1675 h 3487"/>
                <a:gd name="T86" fmla="*/ 369 w 3179"/>
                <a:gd name="T87" fmla="*/ 1640 h 3487"/>
                <a:gd name="T88" fmla="*/ 19 w 3179"/>
                <a:gd name="T89" fmla="*/ 520 h 3487"/>
                <a:gd name="T90" fmla="*/ 6 w 3179"/>
                <a:gd name="T91" fmla="*/ 469 h 3487"/>
                <a:gd name="T92" fmla="*/ 0 w 3179"/>
                <a:gd name="T93" fmla="*/ 419 h 3487"/>
                <a:gd name="T94" fmla="*/ 1 w 3179"/>
                <a:gd name="T95" fmla="*/ 370 h 3487"/>
                <a:gd name="T96" fmla="*/ 7 w 3179"/>
                <a:gd name="T97" fmla="*/ 322 h 3487"/>
                <a:gd name="T98" fmla="*/ 20 w 3179"/>
                <a:gd name="T99" fmla="*/ 276 h 3487"/>
                <a:gd name="T100" fmla="*/ 37 w 3179"/>
                <a:gd name="T101" fmla="*/ 233 h 3487"/>
                <a:gd name="T102" fmla="*/ 60 w 3179"/>
                <a:gd name="T103" fmla="*/ 193 h 3487"/>
                <a:gd name="T104" fmla="*/ 86 w 3179"/>
                <a:gd name="T105" fmla="*/ 155 h 3487"/>
                <a:gd name="T106" fmla="*/ 116 w 3179"/>
                <a:gd name="T107" fmla="*/ 121 h 3487"/>
                <a:gd name="T108" fmla="*/ 150 w 3179"/>
                <a:gd name="T109" fmla="*/ 90 h 3487"/>
                <a:gd name="T110" fmla="*/ 189 w 3179"/>
                <a:gd name="T111" fmla="*/ 64 h 3487"/>
                <a:gd name="T112" fmla="*/ 228 w 3179"/>
                <a:gd name="T113" fmla="*/ 41 h 3487"/>
                <a:gd name="T114" fmla="*/ 271 w 3179"/>
                <a:gd name="T115" fmla="*/ 23 h 3487"/>
                <a:gd name="T116" fmla="*/ 316 w 3179"/>
                <a:gd name="T117" fmla="*/ 10 h 3487"/>
                <a:gd name="T118" fmla="*/ 362 w 3179"/>
                <a:gd name="T119" fmla="*/ 2 h 3487"/>
                <a:gd name="T120" fmla="*/ 409 w 3179"/>
                <a:gd name="T121" fmla="*/ 0 h 3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79" h="3487">
                  <a:moveTo>
                    <a:pt x="409" y="0"/>
                  </a:moveTo>
                  <a:lnTo>
                    <a:pt x="458" y="4"/>
                  </a:lnTo>
                  <a:lnTo>
                    <a:pt x="506" y="14"/>
                  </a:lnTo>
                  <a:lnTo>
                    <a:pt x="554" y="30"/>
                  </a:lnTo>
                  <a:lnTo>
                    <a:pt x="603" y="53"/>
                  </a:lnTo>
                  <a:lnTo>
                    <a:pt x="1650" y="640"/>
                  </a:lnTo>
                  <a:lnTo>
                    <a:pt x="2974" y="1381"/>
                  </a:lnTo>
                  <a:lnTo>
                    <a:pt x="3014" y="1407"/>
                  </a:lnTo>
                  <a:lnTo>
                    <a:pt x="3050" y="1435"/>
                  </a:lnTo>
                  <a:lnTo>
                    <a:pt x="3082" y="1469"/>
                  </a:lnTo>
                  <a:lnTo>
                    <a:pt x="3108" y="1504"/>
                  </a:lnTo>
                  <a:lnTo>
                    <a:pt x="3132" y="1541"/>
                  </a:lnTo>
                  <a:lnTo>
                    <a:pt x="3150" y="1579"/>
                  </a:lnTo>
                  <a:lnTo>
                    <a:pt x="3164" y="1620"/>
                  </a:lnTo>
                  <a:lnTo>
                    <a:pt x="3173" y="1662"/>
                  </a:lnTo>
                  <a:lnTo>
                    <a:pt x="3178" y="1704"/>
                  </a:lnTo>
                  <a:lnTo>
                    <a:pt x="3179" y="1747"/>
                  </a:lnTo>
                  <a:lnTo>
                    <a:pt x="3174" y="1790"/>
                  </a:lnTo>
                  <a:lnTo>
                    <a:pt x="3166" y="1831"/>
                  </a:lnTo>
                  <a:lnTo>
                    <a:pt x="3153" y="1872"/>
                  </a:lnTo>
                  <a:lnTo>
                    <a:pt x="3135" y="1911"/>
                  </a:lnTo>
                  <a:lnTo>
                    <a:pt x="3114" y="1950"/>
                  </a:lnTo>
                  <a:lnTo>
                    <a:pt x="3087" y="1985"/>
                  </a:lnTo>
                  <a:lnTo>
                    <a:pt x="3056" y="2018"/>
                  </a:lnTo>
                  <a:lnTo>
                    <a:pt x="3021" y="2048"/>
                  </a:lnTo>
                  <a:lnTo>
                    <a:pt x="2980" y="2074"/>
                  </a:lnTo>
                  <a:lnTo>
                    <a:pt x="1673" y="2842"/>
                  </a:lnTo>
                  <a:lnTo>
                    <a:pt x="637" y="3451"/>
                  </a:lnTo>
                  <a:lnTo>
                    <a:pt x="599" y="3471"/>
                  </a:lnTo>
                  <a:lnTo>
                    <a:pt x="561" y="3487"/>
                  </a:lnTo>
                  <a:lnTo>
                    <a:pt x="602" y="3463"/>
                  </a:lnTo>
                  <a:lnTo>
                    <a:pt x="639" y="3437"/>
                  </a:lnTo>
                  <a:lnTo>
                    <a:pt x="673" y="3407"/>
                  </a:lnTo>
                  <a:lnTo>
                    <a:pt x="704" y="3371"/>
                  </a:lnTo>
                  <a:lnTo>
                    <a:pt x="731" y="3334"/>
                  </a:lnTo>
                  <a:lnTo>
                    <a:pt x="753" y="3294"/>
                  </a:lnTo>
                  <a:lnTo>
                    <a:pt x="770" y="3251"/>
                  </a:lnTo>
                  <a:lnTo>
                    <a:pt x="783" y="3206"/>
                  </a:lnTo>
                  <a:lnTo>
                    <a:pt x="789" y="3159"/>
                  </a:lnTo>
                  <a:lnTo>
                    <a:pt x="790" y="3111"/>
                  </a:lnTo>
                  <a:lnTo>
                    <a:pt x="785" y="3061"/>
                  </a:lnTo>
                  <a:lnTo>
                    <a:pt x="774" y="3011"/>
                  </a:lnTo>
                  <a:lnTo>
                    <a:pt x="378" y="1675"/>
                  </a:lnTo>
                  <a:lnTo>
                    <a:pt x="369" y="1640"/>
                  </a:lnTo>
                  <a:lnTo>
                    <a:pt x="19" y="520"/>
                  </a:lnTo>
                  <a:lnTo>
                    <a:pt x="6" y="469"/>
                  </a:lnTo>
                  <a:lnTo>
                    <a:pt x="0" y="419"/>
                  </a:lnTo>
                  <a:lnTo>
                    <a:pt x="1" y="370"/>
                  </a:lnTo>
                  <a:lnTo>
                    <a:pt x="7" y="322"/>
                  </a:lnTo>
                  <a:lnTo>
                    <a:pt x="20" y="276"/>
                  </a:lnTo>
                  <a:lnTo>
                    <a:pt x="37" y="233"/>
                  </a:lnTo>
                  <a:lnTo>
                    <a:pt x="60" y="193"/>
                  </a:lnTo>
                  <a:lnTo>
                    <a:pt x="86" y="155"/>
                  </a:lnTo>
                  <a:lnTo>
                    <a:pt x="116" y="121"/>
                  </a:lnTo>
                  <a:lnTo>
                    <a:pt x="150" y="90"/>
                  </a:lnTo>
                  <a:lnTo>
                    <a:pt x="189" y="64"/>
                  </a:lnTo>
                  <a:lnTo>
                    <a:pt x="228" y="41"/>
                  </a:lnTo>
                  <a:lnTo>
                    <a:pt x="271" y="23"/>
                  </a:lnTo>
                  <a:lnTo>
                    <a:pt x="316" y="10"/>
                  </a:lnTo>
                  <a:lnTo>
                    <a:pt x="362" y="2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4768211" y="655133"/>
            <a:ext cx="1009650" cy="1114425"/>
            <a:chOff x="2478" y="3293"/>
            <a:chExt cx="636" cy="702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2484" y="3628"/>
              <a:ext cx="152" cy="367"/>
            </a:xfrm>
            <a:custGeom>
              <a:avLst/>
              <a:gdLst>
                <a:gd name="T0" fmla="*/ 349 w 761"/>
                <a:gd name="T1" fmla="*/ 0 h 1833"/>
                <a:gd name="T2" fmla="*/ 745 w 761"/>
                <a:gd name="T3" fmla="*/ 1336 h 1833"/>
                <a:gd name="T4" fmla="*/ 756 w 761"/>
                <a:gd name="T5" fmla="*/ 1386 h 1833"/>
                <a:gd name="T6" fmla="*/ 761 w 761"/>
                <a:gd name="T7" fmla="*/ 1436 h 1833"/>
                <a:gd name="T8" fmla="*/ 760 w 761"/>
                <a:gd name="T9" fmla="*/ 1484 h 1833"/>
                <a:gd name="T10" fmla="*/ 754 w 761"/>
                <a:gd name="T11" fmla="*/ 1531 h 1833"/>
                <a:gd name="T12" fmla="*/ 741 w 761"/>
                <a:gd name="T13" fmla="*/ 1576 h 1833"/>
                <a:gd name="T14" fmla="*/ 724 w 761"/>
                <a:gd name="T15" fmla="*/ 1619 h 1833"/>
                <a:gd name="T16" fmla="*/ 702 w 761"/>
                <a:gd name="T17" fmla="*/ 1659 h 1833"/>
                <a:gd name="T18" fmla="*/ 675 w 761"/>
                <a:gd name="T19" fmla="*/ 1696 h 1833"/>
                <a:gd name="T20" fmla="*/ 644 w 761"/>
                <a:gd name="T21" fmla="*/ 1732 h 1833"/>
                <a:gd name="T22" fmla="*/ 610 w 761"/>
                <a:gd name="T23" fmla="*/ 1762 h 1833"/>
                <a:gd name="T24" fmla="*/ 573 w 761"/>
                <a:gd name="T25" fmla="*/ 1788 h 1833"/>
                <a:gd name="T26" fmla="*/ 532 w 761"/>
                <a:gd name="T27" fmla="*/ 1812 h 1833"/>
                <a:gd name="T28" fmla="*/ 483 w 761"/>
                <a:gd name="T29" fmla="*/ 1824 h 1833"/>
                <a:gd name="T30" fmla="*/ 434 w 761"/>
                <a:gd name="T31" fmla="*/ 1832 h 1833"/>
                <a:gd name="T32" fmla="*/ 385 w 761"/>
                <a:gd name="T33" fmla="*/ 1833 h 1833"/>
                <a:gd name="T34" fmla="*/ 337 w 761"/>
                <a:gd name="T35" fmla="*/ 1828 h 1833"/>
                <a:gd name="T36" fmla="*/ 291 w 761"/>
                <a:gd name="T37" fmla="*/ 1817 h 1833"/>
                <a:gd name="T38" fmla="*/ 246 w 761"/>
                <a:gd name="T39" fmla="*/ 1801 h 1833"/>
                <a:gd name="T40" fmla="*/ 205 w 761"/>
                <a:gd name="T41" fmla="*/ 1780 h 1833"/>
                <a:gd name="T42" fmla="*/ 165 w 761"/>
                <a:gd name="T43" fmla="*/ 1754 h 1833"/>
                <a:gd name="T44" fmla="*/ 128 w 761"/>
                <a:gd name="T45" fmla="*/ 1724 h 1833"/>
                <a:gd name="T46" fmla="*/ 96 w 761"/>
                <a:gd name="T47" fmla="*/ 1691 h 1833"/>
                <a:gd name="T48" fmla="*/ 67 w 761"/>
                <a:gd name="T49" fmla="*/ 1654 h 1833"/>
                <a:gd name="T50" fmla="*/ 42 w 761"/>
                <a:gd name="T51" fmla="*/ 1613 h 1833"/>
                <a:gd name="T52" fmla="*/ 23 w 761"/>
                <a:gd name="T53" fmla="*/ 1570 h 1833"/>
                <a:gd name="T54" fmla="*/ 9 w 761"/>
                <a:gd name="T55" fmla="*/ 1524 h 1833"/>
                <a:gd name="T56" fmla="*/ 1 w 761"/>
                <a:gd name="T57" fmla="*/ 1476 h 1833"/>
                <a:gd name="T58" fmla="*/ 0 w 761"/>
                <a:gd name="T59" fmla="*/ 1426 h 1833"/>
                <a:gd name="T60" fmla="*/ 4 w 761"/>
                <a:gd name="T61" fmla="*/ 1373 h 1833"/>
                <a:gd name="T62" fmla="*/ 16 w 761"/>
                <a:gd name="T63" fmla="*/ 1321 h 1833"/>
                <a:gd name="T64" fmla="*/ 342 w 761"/>
                <a:gd name="T65" fmla="*/ 195 h 1833"/>
                <a:gd name="T66" fmla="*/ 353 w 761"/>
                <a:gd name="T67" fmla="*/ 147 h 1833"/>
                <a:gd name="T68" fmla="*/ 357 w 761"/>
                <a:gd name="T69" fmla="*/ 98 h 1833"/>
                <a:gd name="T70" fmla="*/ 356 w 761"/>
                <a:gd name="T71" fmla="*/ 48 h 1833"/>
                <a:gd name="T72" fmla="*/ 349 w 761"/>
                <a:gd name="T73" fmla="*/ 0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1" h="1833">
                  <a:moveTo>
                    <a:pt x="349" y="0"/>
                  </a:moveTo>
                  <a:lnTo>
                    <a:pt x="745" y="1336"/>
                  </a:lnTo>
                  <a:lnTo>
                    <a:pt x="756" y="1386"/>
                  </a:lnTo>
                  <a:lnTo>
                    <a:pt x="761" y="1436"/>
                  </a:lnTo>
                  <a:lnTo>
                    <a:pt x="760" y="1484"/>
                  </a:lnTo>
                  <a:lnTo>
                    <a:pt x="754" y="1531"/>
                  </a:lnTo>
                  <a:lnTo>
                    <a:pt x="741" y="1576"/>
                  </a:lnTo>
                  <a:lnTo>
                    <a:pt x="724" y="1619"/>
                  </a:lnTo>
                  <a:lnTo>
                    <a:pt x="702" y="1659"/>
                  </a:lnTo>
                  <a:lnTo>
                    <a:pt x="675" y="1696"/>
                  </a:lnTo>
                  <a:lnTo>
                    <a:pt x="644" y="1732"/>
                  </a:lnTo>
                  <a:lnTo>
                    <a:pt x="610" y="1762"/>
                  </a:lnTo>
                  <a:lnTo>
                    <a:pt x="573" y="1788"/>
                  </a:lnTo>
                  <a:lnTo>
                    <a:pt x="532" y="1812"/>
                  </a:lnTo>
                  <a:lnTo>
                    <a:pt x="483" y="1824"/>
                  </a:lnTo>
                  <a:lnTo>
                    <a:pt x="434" y="1832"/>
                  </a:lnTo>
                  <a:lnTo>
                    <a:pt x="385" y="1833"/>
                  </a:lnTo>
                  <a:lnTo>
                    <a:pt x="337" y="1828"/>
                  </a:lnTo>
                  <a:lnTo>
                    <a:pt x="291" y="1817"/>
                  </a:lnTo>
                  <a:lnTo>
                    <a:pt x="246" y="1801"/>
                  </a:lnTo>
                  <a:lnTo>
                    <a:pt x="205" y="1780"/>
                  </a:lnTo>
                  <a:lnTo>
                    <a:pt x="165" y="1754"/>
                  </a:lnTo>
                  <a:lnTo>
                    <a:pt x="128" y="1724"/>
                  </a:lnTo>
                  <a:lnTo>
                    <a:pt x="96" y="1691"/>
                  </a:lnTo>
                  <a:lnTo>
                    <a:pt x="67" y="1654"/>
                  </a:lnTo>
                  <a:lnTo>
                    <a:pt x="42" y="1613"/>
                  </a:lnTo>
                  <a:lnTo>
                    <a:pt x="23" y="1570"/>
                  </a:lnTo>
                  <a:lnTo>
                    <a:pt x="9" y="1524"/>
                  </a:lnTo>
                  <a:lnTo>
                    <a:pt x="1" y="1476"/>
                  </a:lnTo>
                  <a:lnTo>
                    <a:pt x="0" y="1426"/>
                  </a:lnTo>
                  <a:lnTo>
                    <a:pt x="4" y="1373"/>
                  </a:lnTo>
                  <a:lnTo>
                    <a:pt x="16" y="1321"/>
                  </a:lnTo>
                  <a:lnTo>
                    <a:pt x="342" y="195"/>
                  </a:lnTo>
                  <a:lnTo>
                    <a:pt x="353" y="147"/>
                  </a:lnTo>
                  <a:lnTo>
                    <a:pt x="357" y="98"/>
                  </a:lnTo>
                  <a:lnTo>
                    <a:pt x="356" y="4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0206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2478" y="3293"/>
              <a:ext cx="636" cy="698"/>
            </a:xfrm>
            <a:custGeom>
              <a:avLst/>
              <a:gdLst>
                <a:gd name="T0" fmla="*/ 409 w 3179"/>
                <a:gd name="T1" fmla="*/ 0 h 3487"/>
                <a:gd name="T2" fmla="*/ 458 w 3179"/>
                <a:gd name="T3" fmla="*/ 4 h 3487"/>
                <a:gd name="T4" fmla="*/ 506 w 3179"/>
                <a:gd name="T5" fmla="*/ 14 h 3487"/>
                <a:gd name="T6" fmla="*/ 554 w 3179"/>
                <a:gd name="T7" fmla="*/ 30 h 3487"/>
                <a:gd name="T8" fmla="*/ 603 w 3179"/>
                <a:gd name="T9" fmla="*/ 53 h 3487"/>
                <a:gd name="T10" fmla="*/ 1650 w 3179"/>
                <a:gd name="T11" fmla="*/ 640 h 3487"/>
                <a:gd name="T12" fmla="*/ 2974 w 3179"/>
                <a:gd name="T13" fmla="*/ 1381 h 3487"/>
                <a:gd name="T14" fmla="*/ 3014 w 3179"/>
                <a:gd name="T15" fmla="*/ 1407 h 3487"/>
                <a:gd name="T16" fmla="*/ 3050 w 3179"/>
                <a:gd name="T17" fmla="*/ 1435 h 3487"/>
                <a:gd name="T18" fmla="*/ 3082 w 3179"/>
                <a:gd name="T19" fmla="*/ 1469 h 3487"/>
                <a:gd name="T20" fmla="*/ 3108 w 3179"/>
                <a:gd name="T21" fmla="*/ 1504 h 3487"/>
                <a:gd name="T22" fmla="*/ 3132 w 3179"/>
                <a:gd name="T23" fmla="*/ 1541 h 3487"/>
                <a:gd name="T24" fmla="*/ 3150 w 3179"/>
                <a:gd name="T25" fmla="*/ 1579 h 3487"/>
                <a:gd name="T26" fmla="*/ 3164 w 3179"/>
                <a:gd name="T27" fmla="*/ 1620 h 3487"/>
                <a:gd name="T28" fmla="*/ 3173 w 3179"/>
                <a:gd name="T29" fmla="*/ 1662 h 3487"/>
                <a:gd name="T30" fmla="*/ 3178 w 3179"/>
                <a:gd name="T31" fmla="*/ 1704 h 3487"/>
                <a:gd name="T32" fmla="*/ 3179 w 3179"/>
                <a:gd name="T33" fmla="*/ 1747 h 3487"/>
                <a:gd name="T34" fmla="*/ 3174 w 3179"/>
                <a:gd name="T35" fmla="*/ 1790 h 3487"/>
                <a:gd name="T36" fmla="*/ 3166 w 3179"/>
                <a:gd name="T37" fmla="*/ 1831 h 3487"/>
                <a:gd name="T38" fmla="*/ 3153 w 3179"/>
                <a:gd name="T39" fmla="*/ 1872 h 3487"/>
                <a:gd name="T40" fmla="*/ 3135 w 3179"/>
                <a:gd name="T41" fmla="*/ 1911 h 3487"/>
                <a:gd name="T42" fmla="*/ 3114 w 3179"/>
                <a:gd name="T43" fmla="*/ 1950 h 3487"/>
                <a:gd name="T44" fmla="*/ 3087 w 3179"/>
                <a:gd name="T45" fmla="*/ 1985 h 3487"/>
                <a:gd name="T46" fmla="*/ 3056 w 3179"/>
                <a:gd name="T47" fmla="*/ 2018 h 3487"/>
                <a:gd name="T48" fmla="*/ 3021 w 3179"/>
                <a:gd name="T49" fmla="*/ 2048 h 3487"/>
                <a:gd name="T50" fmla="*/ 2980 w 3179"/>
                <a:gd name="T51" fmla="*/ 2074 h 3487"/>
                <a:gd name="T52" fmla="*/ 1673 w 3179"/>
                <a:gd name="T53" fmla="*/ 2842 h 3487"/>
                <a:gd name="T54" fmla="*/ 637 w 3179"/>
                <a:gd name="T55" fmla="*/ 3451 h 3487"/>
                <a:gd name="T56" fmla="*/ 599 w 3179"/>
                <a:gd name="T57" fmla="*/ 3471 h 3487"/>
                <a:gd name="T58" fmla="*/ 561 w 3179"/>
                <a:gd name="T59" fmla="*/ 3487 h 3487"/>
                <a:gd name="T60" fmla="*/ 602 w 3179"/>
                <a:gd name="T61" fmla="*/ 3463 h 3487"/>
                <a:gd name="T62" fmla="*/ 639 w 3179"/>
                <a:gd name="T63" fmla="*/ 3437 h 3487"/>
                <a:gd name="T64" fmla="*/ 673 w 3179"/>
                <a:gd name="T65" fmla="*/ 3407 h 3487"/>
                <a:gd name="T66" fmla="*/ 704 w 3179"/>
                <a:gd name="T67" fmla="*/ 3371 h 3487"/>
                <a:gd name="T68" fmla="*/ 731 w 3179"/>
                <a:gd name="T69" fmla="*/ 3334 h 3487"/>
                <a:gd name="T70" fmla="*/ 753 w 3179"/>
                <a:gd name="T71" fmla="*/ 3294 h 3487"/>
                <a:gd name="T72" fmla="*/ 770 w 3179"/>
                <a:gd name="T73" fmla="*/ 3251 h 3487"/>
                <a:gd name="T74" fmla="*/ 783 w 3179"/>
                <a:gd name="T75" fmla="*/ 3206 h 3487"/>
                <a:gd name="T76" fmla="*/ 789 w 3179"/>
                <a:gd name="T77" fmla="*/ 3159 h 3487"/>
                <a:gd name="T78" fmla="*/ 790 w 3179"/>
                <a:gd name="T79" fmla="*/ 3111 h 3487"/>
                <a:gd name="T80" fmla="*/ 785 w 3179"/>
                <a:gd name="T81" fmla="*/ 3061 h 3487"/>
                <a:gd name="T82" fmla="*/ 774 w 3179"/>
                <a:gd name="T83" fmla="*/ 3011 h 3487"/>
                <a:gd name="T84" fmla="*/ 378 w 3179"/>
                <a:gd name="T85" fmla="*/ 1675 h 3487"/>
                <a:gd name="T86" fmla="*/ 369 w 3179"/>
                <a:gd name="T87" fmla="*/ 1640 h 3487"/>
                <a:gd name="T88" fmla="*/ 19 w 3179"/>
                <a:gd name="T89" fmla="*/ 520 h 3487"/>
                <a:gd name="T90" fmla="*/ 6 w 3179"/>
                <a:gd name="T91" fmla="*/ 469 h 3487"/>
                <a:gd name="T92" fmla="*/ 0 w 3179"/>
                <a:gd name="T93" fmla="*/ 419 h 3487"/>
                <a:gd name="T94" fmla="*/ 1 w 3179"/>
                <a:gd name="T95" fmla="*/ 370 h 3487"/>
                <a:gd name="T96" fmla="*/ 7 w 3179"/>
                <a:gd name="T97" fmla="*/ 322 h 3487"/>
                <a:gd name="T98" fmla="*/ 20 w 3179"/>
                <a:gd name="T99" fmla="*/ 276 h 3487"/>
                <a:gd name="T100" fmla="*/ 37 w 3179"/>
                <a:gd name="T101" fmla="*/ 233 h 3487"/>
                <a:gd name="T102" fmla="*/ 60 w 3179"/>
                <a:gd name="T103" fmla="*/ 193 h 3487"/>
                <a:gd name="T104" fmla="*/ 86 w 3179"/>
                <a:gd name="T105" fmla="*/ 155 h 3487"/>
                <a:gd name="T106" fmla="*/ 116 w 3179"/>
                <a:gd name="T107" fmla="*/ 121 h 3487"/>
                <a:gd name="T108" fmla="*/ 150 w 3179"/>
                <a:gd name="T109" fmla="*/ 90 h 3487"/>
                <a:gd name="T110" fmla="*/ 189 w 3179"/>
                <a:gd name="T111" fmla="*/ 64 h 3487"/>
                <a:gd name="T112" fmla="*/ 228 w 3179"/>
                <a:gd name="T113" fmla="*/ 41 h 3487"/>
                <a:gd name="T114" fmla="*/ 271 w 3179"/>
                <a:gd name="T115" fmla="*/ 23 h 3487"/>
                <a:gd name="T116" fmla="*/ 316 w 3179"/>
                <a:gd name="T117" fmla="*/ 10 h 3487"/>
                <a:gd name="T118" fmla="*/ 362 w 3179"/>
                <a:gd name="T119" fmla="*/ 2 h 3487"/>
                <a:gd name="T120" fmla="*/ 409 w 3179"/>
                <a:gd name="T121" fmla="*/ 0 h 3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79" h="3487">
                  <a:moveTo>
                    <a:pt x="409" y="0"/>
                  </a:moveTo>
                  <a:lnTo>
                    <a:pt x="458" y="4"/>
                  </a:lnTo>
                  <a:lnTo>
                    <a:pt x="506" y="14"/>
                  </a:lnTo>
                  <a:lnTo>
                    <a:pt x="554" y="30"/>
                  </a:lnTo>
                  <a:lnTo>
                    <a:pt x="603" y="53"/>
                  </a:lnTo>
                  <a:lnTo>
                    <a:pt x="1650" y="640"/>
                  </a:lnTo>
                  <a:lnTo>
                    <a:pt x="2974" y="1381"/>
                  </a:lnTo>
                  <a:lnTo>
                    <a:pt x="3014" y="1407"/>
                  </a:lnTo>
                  <a:lnTo>
                    <a:pt x="3050" y="1435"/>
                  </a:lnTo>
                  <a:lnTo>
                    <a:pt x="3082" y="1469"/>
                  </a:lnTo>
                  <a:lnTo>
                    <a:pt x="3108" y="1504"/>
                  </a:lnTo>
                  <a:lnTo>
                    <a:pt x="3132" y="1541"/>
                  </a:lnTo>
                  <a:lnTo>
                    <a:pt x="3150" y="1579"/>
                  </a:lnTo>
                  <a:lnTo>
                    <a:pt x="3164" y="1620"/>
                  </a:lnTo>
                  <a:lnTo>
                    <a:pt x="3173" y="1662"/>
                  </a:lnTo>
                  <a:lnTo>
                    <a:pt x="3178" y="1704"/>
                  </a:lnTo>
                  <a:lnTo>
                    <a:pt x="3179" y="1747"/>
                  </a:lnTo>
                  <a:lnTo>
                    <a:pt x="3174" y="1790"/>
                  </a:lnTo>
                  <a:lnTo>
                    <a:pt x="3166" y="1831"/>
                  </a:lnTo>
                  <a:lnTo>
                    <a:pt x="3153" y="1872"/>
                  </a:lnTo>
                  <a:lnTo>
                    <a:pt x="3135" y="1911"/>
                  </a:lnTo>
                  <a:lnTo>
                    <a:pt x="3114" y="1950"/>
                  </a:lnTo>
                  <a:lnTo>
                    <a:pt x="3087" y="1985"/>
                  </a:lnTo>
                  <a:lnTo>
                    <a:pt x="3056" y="2018"/>
                  </a:lnTo>
                  <a:lnTo>
                    <a:pt x="3021" y="2048"/>
                  </a:lnTo>
                  <a:lnTo>
                    <a:pt x="2980" y="2074"/>
                  </a:lnTo>
                  <a:lnTo>
                    <a:pt x="1673" y="2842"/>
                  </a:lnTo>
                  <a:lnTo>
                    <a:pt x="637" y="3451"/>
                  </a:lnTo>
                  <a:lnTo>
                    <a:pt x="599" y="3471"/>
                  </a:lnTo>
                  <a:lnTo>
                    <a:pt x="561" y="3487"/>
                  </a:lnTo>
                  <a:lnTo>
                    <a:pt x="602" y="3463"/>
                  </a:lnTo>
                  <a:lnTo>
                    <a:pt x="639" y="3437"/>
                  </a:lnTo>
                  <a:lnTo>
                    <a:pt x="673" y="3407"/>
                  </a:lnTo>
                  <a:lnTo>
                    <a:pt x="704" y="3371"/>
                  </a:lnTo>
                  <a:lnTo>
                    <a:pt x="731" y="3334"/>
                  </a:lnTo>
                  <a:lnTo>
                    <a:pt x="753" y="3294"/>
                  </a:lnTo>
                  <a:lnTo>
                    <a:pt x="770" y="3251"/>
                  </a:lnTo>
                  <a:lnTo>
                    <a:pt x="783" y="3206"/>
                  </a:lnTo>
                  <a:lnTo>
                    <a:pt x="789" y="3159"/>
                  </a:lnTo>
                  <a:lnTo>
                    <a:pt x="790" y="3111"/>
                  </a:lnTo>
                  <a:lnTo>
                    <a:pt x="785" y="3061"/>
                  </a:lnTo>
                  <a:lnTo>
                    <a:pt x="774" y="3011"/>
                  </a:lnTo>
                  <a:lnTo>
                    <a:pt x="378" y="1675"/>
                  </a:lnTo>
                  <a:lnTo>
                    <a:pt x="369" y="1640"/>
                  </a:lnTo>
                  <a:lnTo>
                    <a:pt x="19" y="520"/>
                  </a:lnTo>
                  <a:lnTo>
                    <a:pt x="6" y="469"/>
                  </a:lnTo>
                  <a:lnTo>
                    <a:pt x="0" y="419"/>
                  </a:lnTo>
                  <a:lnTo>
                    <a:pt x="1" y="370"/>
                  </a:lnTo>
                  <a:lnTo>
                    <a:pt x="7" y="322"/>
                  </a:lnTo>
                  <a:lnTo>
                    <a:pt x="20" y="276"/>
                  </a:lnTo>
                  <a:lnTo>
                    <a:pt x="37" y="233"/>
                  </a:lnTo>
                  <a:lnTo>
                    <a:pt x="60" y="193"/>
                  </a:lnTo>
                  <a:lnTo>
                    <a:pt x="86" y="155"/>
                  </a:lnTo>
                  <a:lnTo>
                    <a:pt x="116" y="121"/>
                  </a:lnTo>
                  <a:lnTo>
                    <a:pt x="150" y="90"/>
                  </a:lnTo>
                  <a:lnTo>
                    <a:pt x="189" y="64"/>
                  </a:lnTo>
                  <a:lnTo>
                    <a:pt x="228" y="41"/>
                  </a:lnTo>
                  <a:lnTo>
                    <a:pt x="271" y="23"/>
                  </a:lnTo>
                  <a:lnTo>
                    <a:pt x="316" y="10"/>
                  </a:lnTo>
                  <a:lnTo>
                    <a:pt x="362" y="2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0158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90F73-6C85-4291-B5AB-8C0682D7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161801"/>
            <a:ext cx="8826499" cy="74624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Исследования результатов реализации ФГОС</a:t>
            </a:r>
            <a:br>
              <a:rPr lang="ru-RU" sz="2400" b="1" dirty="0"/>
            </a:br>
            <a:r>
              <a:rPr lang="ru-RU" sz="2400" b="1" dirty="0"/>
              <a:t>выявили затруднения связанные 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1461DA-C4B7-457A-B816-E3ABE0869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885" y="4028576"/>
            <a:ext cx="3962400" cy="102602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Clr>
                <a:schemeClr val="accent6"/>
              </a:buClr>
              <a:buSzPct val="170000"/>
              <a:buNone/>
            </a:pPr>
            <a:r>
              <a:rPr lang="ru-RU" sz="1400" dirty="0"/>
              <a:t>Недостаточной степенью проработанности региональных правовых актов регулирующих нормативное </a:t>
            </a:r>
            <a:r>
              <a:rPr lang="ru-RU" sz="1400" dirty="0" err="1"/>
              <a:t>подушевое</a:t>
            </a:r>
            <a:r>
              <a:rPr lang="ru-RU" sz="1400" dirty="0"/>
              <a:t> финансирование общего образования</a:t>
            </a:r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 rot="10800000">
            <a:off x="3284197" y="1089497"/>
            <a:ext cx="2823528" cy="2823528"/>
            <a:chOff x="2076" y="2075"/>
            <a:chExt cx="1258" cy="1258"/>
          </a:xfrm>
          <a:effectLst>
            <a:outerShdw blurRad="482600" dist="355600" dir="9660000" algn="ctr" rotWithShape="0">
              <a:srgbClr val="000000">
                <a:alpha val="21000"/>
              </a:srgbClr>
            </a:outerShdw>
          </a:effectLst>
        </p:grpSpPr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2626" y="2469"/>
              <a:ext cx="708" cy="864"/>
            </a:xfrm>
            <a:custGeom>
              <a:avLst/>
              <a:gdLst>
                <a:gd name="T0" fmla="*/ 429 w 1416"/>
                <a:gd name="T1" fmla="*/ 0 h 1727"/>
                <a:gd name="T2" fmla="*/ 1343 w 1416"/>
                <a:gd name="T3" fmla="*/ 43 h 1727"/>
                <a:gd name="T4" fmla="*/ 1369 w 1416"/>
                <a:gd name="T5" fmla="*/ 124 h 1727"/>
                <a:gd name="T6" fmla="*/ 1389 w 1416"/>
                <a:gd name="T7" fmla="*/ 206 h 1727"/>
                <a:gd name="T8" fmla="*/ 1403 w 1416"/>
                <a:gd name="T9" fmla="*/ 288 h 1727"/>
                <a:gd name="T10" fmla="*/ 1413 w 1416"/>
                <a:gd name="T11" fmla="*/ 371 h 1727"/>
                <a:gd name="T12" fmla="*/ 1416 w 1416"/>
                <a:gd name="T13" fmla="*/ 453 h 1727"/>
                <a:gd name="T14" fmla="*/ 1415 w 1416"/>
                <a:gd name="T15" fmla="*/ 535 h 1727"/>
                <a:gd name="T16" fmla="*/ 1409 w 1416"/>
                <a:gd name="T17" fmla="*/ 616 h 1727"/>
                <a:gd name="T18" fmla="*/ 1396 w 1416"/>
                <a:gd name="T19" fmla="*/ 696 h 1727"/>
                <a:gd name="T20" fmla="*/ 1378 w 1416"/>
                <a:gd name="T21" fmla="*/ 775 h 1727"/>
                <a:gd name="T22" fmla="*/ 1357 w 1416"/>
                <a:gd name="T23" fmla="*/ 853 h 1727"/>
                <a:gd name="T24" fmla="*/ 1330 w 1416"/>
                <a:gd name="T25" fmla="*/ 929 h 1727"/>
                <a:gd name="T26" fmla="*/ 1297 w 1416"/>
                <a:gd name="T27" fmla="*/ 1003 h 1727"/>
                <a:gd name="T28" fmla="*/ 1260 w 1416"/>
                <a:gd name="T29" fmla="*/ 1075 h 1727"/>
                <a:gd name="T30" fmla="*/ 1219 w 1416"/>
                <a:gd name="T31" fmla="*/ 1145 h 1727"/>
                <a:gd name="T32" fmla="*/ 1174 w 1416"/>
                <a:gd name="T33" fmla="*/ 1212 h 1727"/>
                <a:gd name="T34" fmla="*/ 1123 w 1416"/>
                <a:gd name="T35" fmla="*/ 1276 h 1727"/>
                <a:gd name="T36" fmla="*/ 1069 w 1416"/>
                <a:gd name="T37" fmla="*/ 1337 h 1727"/>
                <a:gd name="T38" fmla="*/ 1011 w 1416"/>
                <a:gd name="T39" fmla="*/ 1395 h 1727"/>
                <a:gd name="T40" fmla="*/ 947 w 1416"/>
                <a:gd name="T41" fmla="*/ 1449 h 1727"/>
                <a:gd name="T42" fmla="*/ 880 w 1416"/>
                <a:gd name="T43" fmla="*/ 1499 h 1727"/>
                <a:gd name="T44" fmla="*/ 810 w 1416"/>
                <a:gd name="T45" fmla="*/ 1545 h 1727"/>
                <a:gd name="T46" fmla="*/ 734 w 1416"/>
                <a:gd name="T47" fmla="*/ 1587 h 1727"/>
                <a:gd name="T48" fmla="*/ 656 w 1416"/>
                <a:gd name="T49" fmla="*/ 1624 h 1727"/>
                <a:gd name="T50" fmla="*/ 577 w 1416"/>
                <a:gd name="T51" fmla="*/ 1655 h 1727"/>
                <a:gd name="T52" fmla="*/ 496 w 1416"/>
                <a:gd name="T53" fmla="*/ 1681 h 1727"/>
                <a:gd name="T54" fmla="*/ 414 w 1416"/>
                <a:gd name="T55" fmla="*/ 1701 h 1727"/>
                <a:gd name="T56" fmla="*/ 329 w 1416"/>
                <a:gd name="T57" fmla="*/ 1716 h 1727"/>
                <a:gd name="T58" fmla="*/ 245 w 1416"/>
                <a:gd name="T59" fmla="*/ 1724 h 1727"/>
                <a:gd name="T60" fmla="*/ 159 w 1416"/>
                <a:gd name="T61" fmla="*/ 1727 h 1727"/>
                <a:gd name="T62" fmla="*/ 159 w 1416"/>
                <a:gd name="T63" fmla="*/ 1727 h 1727"/>
                <a:gd name="T64" fmla="*/ 80 w 1416"/>
                <a:gd name="T65" fmla="*/ 1724 h 1727"/>
                <a:gd name="T66" fmla="*/ 0 w 1416"/>
                <a:gd name="T67" fmla="*/ 1717 h 1727"/>
                <a:gd name="T68" fmla="*/ 610 w 1416"/>
                <a:gd name="T69" fmla="*/ 769 h 1727"/>
                <a:gd name="T70" fmla="*/ 640 w 1416"/>
                <a:gd name="T71" fmla="*/ 718 h 1727"/>
                <a:gd name="T72" fmla="*/ 663 w 1416"/>
                <a:gd name="T73" fmla="*/ 665 h 1727"/>
                <a:gd name="T74" fmla="*/ 681 w 1416"/>
                <a:gd name="T75" fmla="*/ 611 h 1727"/>
                <a:gd name="T76" fmla="*/ 693 w 1416"/>
                <a:gd name="T77" fmla="*/ 554 h 1727"/>
                <a:gd name="T78" fmla="*/ 699 w 1416"/>
                <a:gd name="T79" fmla="*/ 498 h 1727"/>
                <a:gd name="T80" fmla="*/ 699 w 1416"/>
                <a:gd name="T81" fmla="*/ 441 h 1727"/>
                <a:gd name="T82" fmla="*/ 693 w 1416"/>
                <a:gd name="T83" fmla="*/ 385 h 1727"/>
                <a:gd name="T84" fmla="*/ 682 w 1416"/>
                <a:gd name="T85" fmla="*/ 328 h 1727"/>
                <a:gd name="T86" fmla="*/ 664 w 1416"/>
                <a:gd name="T87" fmla="*/ 273 h 1727"/>
                <a:gd name="T88" fmla="*/ 640 w 1416"/>
                <a:gd name="T89" fmla="*/ 220 h 1727"/>
                <a:gd name="T90" fmla="*/ 614 w 1416"/>
                <a:gd name="T91" fmla="*/ 175 h 1727"/>
                <a:gd name="T92" fmla="*/ 584 w 1416"/>
                <a:gd name="T93" fmla="*/ 133 h 1727"/>
                <a:gd name="T94" fmla="*/ 549 w 1416"/>
                <a:gd name="T95" fmla="*/ 94 h 1727"/>
                <a:gd name="T96" fmla="*/ 512 w 1416"/>
                <a:gd name="T97" fmla="*/ 59 h 1727"/>
                <a:gd name="T98" fmla="*/ 472 w 1416"/>
                <a:gd name="T99" fmla="*/ 28 h 1727"/>
                <a:gd name="T100" fmla="*/ 429 w 1416"/>
                <a:gd name="T101" fmla="*/ 0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16" h="1727">
                  <a:moveTo>
                    <a:pt x="429" y="0"/>
                  </a:moveTo>
                  <a:lnTo>
                    <a:pt x="1343" y="43"/>
                  </a:lnTo>
                  <a:lnTo>
                    <a:pt x="1369" y="124"/>
                  </a:lnTo>
                  <a:lnTo>
                    <a:pt x="1389" y="206"/>
                  </a:lnTo>
                  <a:lnTo>
                    <a:pt x="1403" y="288"/>
                  </a:lnTo>
                  <a:lnTo>
                    <a:pt x="1413" y="371"/>
                  </a:lnTo>
                  <a:lnTo>
                    <a:pt x="1416" y="453"/>
                  </a:lnTo>
                  <a:lnTo>
                    <a:pt x="1415" y="535"/>
                  </a:lnTo>
                  <a:lnTo>
                    <a:pt x="1409" y="616"/>
                  </a:lnTo>
                  <a:lnTo>
                    <a:pt x="1396" y="696"/>
                  </a:lnTo>
                  <a:lnTo>
                    <a:pt x="1378" y="775"/>
                  </a:lnTo>
                  <a:lnTo>
                    <a:pt x="1357" y="853"/>
                  </a:lnTo>
                  <a:lnTo>
                    <a:pt x="1330" y="929"/>
                  </a:lnTo>
                  <a:lnTo>
                    <a:pt x="1297" y="1003"/>
                  </a:lnTo>
                  <a:lnTo>
                    <a:pt x="1260" y="1075"/>
                  </a:lnTo>
                  <a:lnTo>
                    <a:pt x="1219" y="1145"/>
                  </a:lnTo>
                  <a:lnTo>
                    <a:pt x="1174" y="1212"/>
                  </a:lnTo>
                  <a:lnTo>
                    <a:pt x="1123" y="1276"/>
                  </a:lnTo>
                  <a:lnTo>
                    <a:pt x="1069" y="1337"/>
                  </a:lnTo>
                  <a:lnTo>
                    <a:pt x="1011" y="1395"/>
                  </a:lnTo>
                  <a:lnTo>
                    <a:pt x="947" y="1449"/>
                  </a:lnTo>
                  <a:lnTo>
                    <a:pt x="880" y="1499"/>
                  </a:lnTo>
                  <a:lnTo>
                    <a:pt x="810" y="1545"/>
                  </a:lnTo>
                  <a:lnTo>
                    <a:pt x="734" y="1587"/>
                  </a:lnTo>
                  <a:lnTo>
                    <a:pt x="656" y="1624"/>
                  </a:lnTo>
                  <a:lnTo>
                    <a:pt x="577" y="1655"/>
                  </a:lnTo>
                  <a:lnTo>
                    <a:pt x="496" y="1681"/>
                  </a:lnTo>
                  <a:lnTo>
                    <a:pt x="414" y="1701"/>
                  </a:lnTo>
                  <a:lnTo>
                    <a:pt x="329" y="1716"/>
                  </a:lnTo>
                  <a:lnTo>
                    <a:pt x="245" y="1724"/>
                  </a:lnTo>
                  <a:lnTo>
                    <a:pt x="159" y="1727"/>
                  </a:lnTo>
                  <a:lnTo>
                    <a:pt x="159" y="1727"/>
                  </a:lnTo>
                  <a:lnTo>
                    <a:pt x="80" y="1724"/>
                  </a:lnTo>
                  <a:lnTo>
                    <a:pt x="0" y="1717"/>
                  </a:lnTo>
                  <a:lnTo>
                    <a:pt x="610" y="769"/>
                  </a:lnTo>
                  <a:lnTo>
                    <a:pt x="640" y="718"/>
                  </a:lnTo>
                  <a:lnTo>
                    <a:pt x="663" y="665"/>
                  </a:lnTo>
                  <a:lnTo>
                    <a:pt x="681" y="611"/>
                  </a:lnTo>
                  <a:lnTo>
                    <a:pt x="693" y="554"/>
                  </a:lnTo>
                  <a:lnTo>
                    <a:pt x="699" y="498"/>
                  </a:lnTo>
                  <a:lnTo>
                    <a:pt x="699" y="441"/>
                  </a:lnTo>
                  <a:lnTo>
                    <a:pt x="693" y="385"/>
                  </a:lnTo>
                  <a:lnTo>
                    <a:pt x="682" y="328"/>
                  </a:lnTo>
                  <a:lnTo>
                    <a:pt x="664" y="273"/>
                  </a:lnTo>
                  <a:lnTo>
                    <a:pt x="640" y="220"/>
                  </a:lnTo>
                  <a:lnTo>
                    <a:pt x="614" y="175"/>
                  </a:lnTo>
                  <a:lnTo>
                    <a:pt x="584" y="133"/>
                  </a:lnTo>
                  <a:lnTo>
                    <a:pt x="549" y="94"/>
                  </a:lnTo>
                  <a:lnTo>
                    <a:pt x="512" y="59"/>
                  </a:lnTo>
                  <a:lnTo>
                    <a:pt x="472" y="28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2076" y="2323"/>
              <a:ext cx="764" cy="1000"/>
            </a:xfrm>
            <a:custGeom>
              <a:avLst/>
              <a:gdLst>
                <a:gd name="T0" fmla="*/ 256 w 1528"/>
                <a:gd name="T1" fmla="*/ 0 h 1999"/>
                <a:gd name="T2" fmla="*/ 776 w 1528"/>
                <a:gd name="T3" fmla="*/ 1009 h 1999"/>
                <a:gd name="T4" fmla="*/ 805 w 1528"/>
                <a:gd name="T5" fmla="*/ 1056 h 1999"/>
                <a:gd name="T6" fmla="*/ 836 w 1528"/>
                <a:gd name="T7" fmla="*/ 1101 h 1999"/>
                <a:gd name="T8" fmla="*/ 872 w 1528"/>
                <a:gd name="T9" fmla="*/ 1141 h 1999"/>
                <a:gd name="T10" fmla="*/ 911 w 1528"/>
                <a:gd name="T11" fmla="*/ 1177 h 1999"/>
                <a:gd name="T12" fmla="*/ 954 w 1528"/>
                <a:gd name="T13" fmla="*/ 1210 h 1999"/>
                <a:gd name="T14" fmla="*/ 999 w 1528"/>
                <a:gd name="T15" fmla="*/ 1237 h 1999"/>
                <a:gd name="T16" fmla="*/ 1047 w 1528"/>
                <a:gd name="T17" fmla="*/ 1261 h 1999"/>
                <a:gd name="T18" fmla="*/ 1098 w 1528"/>
                <a:gd name="T19" fmla="*/ 1278 h 1999"/>
                <a:gd name="T20" fmla="*/ 1149 w 1528"/>
                <a:gd name="T21" fmla="*/ 1292 h 1999"/>
                <a:gd name="T22" fmla="*/ 1204 w 1528"/>
                <a:gd name="T23" fmla="*/ 1300 h 1999"/>
                <a:gd name="T24" fmla="*/ 1259 w 1528"/>
                <a:gd name="T25" fmla="*/ 1303 h 1999"/>
                <a:gd name="T26" fmla="*/ 1309 w 1528"/>
                <a:gd name="T27" fmla="*/ 1301 h 1999"/>
                <a:gd name="T28" fmla="*/ 1360 w 1528"/>
                <a:gd name="T29" fmla="*/ 1293 h 1999"/>
                <a:gd name="T30" fmla="*/ 1411 w 1528"/>
                <a:gd name="T31" fmla="*/ 1281 h 1999"/>
                <a:gd name="T32" fmla="*/ 1460 w 1528"/>
                <a:gd name="T33" fmla="*/ 1264 h 1999"/>
                <a:gd name="T34" fmla="*/ 1506 w 1528"/>
                <a:gd name="T35" fmla="*/ 1242 h 1999"/>
                <a:gd name="T36" fmla="*/ 1528 w 1528"/>
                <a:gd name="T37" fmla="*/ 1230 h 1999"/>
                <a:gd name="T38" fmla="*/ 1035 w 1528"/>
                <a:gd name="T39" fmla="*/ 1999 h 1999"/>
                <a:gd name="T40" fmla="*/ 952 w 1528"/>
                <a:gd name="T41" fmla="*/ 1981 h 1999"/>
                <a:gd name="T42" fmla="*/ 872 w 1528"/>
                <a:gd name="T43" fmla="*/ 1958 h 1999"/>
                <a:gd name="T44" fmla="*/ 794 w 1528"/>
                <a:gd name="T45" fmla="*/ 1931 h 1999"/>
                <a:gd name="T46" fmla="*/ 719 w 1528"/>
                <a:gd name="T47" fmla="*/ 1899 h 1999"/>
                <a:gd name="T48" fmla="*/ 646 w 1528"/>
                <a:gd name="T49" fmla="*/ 1861 h 1999"/>
                <a:gd name="T50" fmla="*/ 576 w 1528"/>
                <a:gd name="T51" fmla="*/ 1820 h 1999"/>
                <a:gd name="T52" fmla="*/ 509 w 1528"/>
                <a:gd name="T53" fmla="*/ 1773 h 1999"/>
                <a:gd name="T54" fmla="*/ 446 w 1528"/>
                <a:gd name="T55" fmla="*/ 1722 h 1999"/>
                <a:gd name="T56" fmla="*/ 385 w 1528"/>
                <a:gd name="T57" fmla="*/ 1668 h 1999"/>
                <a:gd name="T58" fmla="*/ 329 w 1528"/>
                <a:gd name="T59" fmla="*/ 1610 h 1999"/>
                <a:gd name="T60" fmla="*/ 275 w 1528"/>
                <a:gd name="T61" fmla="*/ 1547 h 1999"/>
                <a:gd name="T62" fmla="*/ 226 w 1528"/>
                <a:gd name="T63" fmla="*/ 1480 h 1999"/>
                <a:gd name="T64" fmla="*/ 181 w 1528"/>
                <a:gd name="T65" fmla="*/ 1411 h 1999"/>
                <a:gd name="T66" fmla="*/ 140 w 1528"/>
                <a:gd name="T67" fmla="*/ 1337 h 1999"/>
                <a:gd name="T68" fmla="*/ 103 w 1528"/>
                <a:gd name="T69" fmla="*/ 1260 h 1999"/>
                <a:gd name="T70" fmla="*/ 73 w 1528"/>
                <a:gd name="T71" fmla="*/ 1181 h 1999"/>
                <a:gd name="T72" fmla="*/ 47 w 1528"/>
                <a:gd name="T73" fmla="*/ 1101 h 1999"/>
                <a:gd name="T74" fmla="*/ 27 w 1528"/>
                <a:gd name="T75" fmla="*/ 1021 h 1999"/>
                <a:gd name="T76" fmla="*/ 12 w 1528"/>
                <a:gd name="T77" fmla="*/ 938 h 1999"/>
                <a:gd name="T78" fmla="*/ 3 w 1528"/>
                <a:gd name="T79" fmla="*/ 856 h 1999"/>
                <a:gd name="T80" fmla="*/ 0 w 1528"/>
                <a:gd name="T81" fmla="*/ 774 h 1999"/>
                <a:gd name="T82" fmla="*/ 1 w 1528"/>
                <a:gd name="T83" fmla="*/ 692 h 1999"/>
                <a:gd name="T84" fmla="*/ 9 w 1528"/>
                <a:gd name="T85" fmla="*/ 610 h 1999"/>
                <a:gd name="T86" fmla="*/ 22 w 1528"/>
                <a:gd name="T87" fmla="*/ 529 h 1999"/>
                <a:gd name="T88" fmla="*/ 39 w 1528"/>
                <a:gd name="T89" fmla="*/ 448 h 1999"/>
                <a:gd name="T90" fmla="*/ 63 w 1528"/>
                <a:gd name="T91" fmla="*/ 369 h 1999"/>
                <a:gd name="T92" fmla="*/ 91 w 1528"/>
                <a:gd name="T93" fmla="*/ 291 h 1999"/>
                <a:gd name="T94" fmla="*/ 124 w 1528"/>
                <a:gd name="T95" fmla="*/ 215 h 1999"/>
                <a:gd name="T96" fmla="*/ 163 w 1528"/>
                <a:gd name="T97" fmla="*/ 140 h 1999"/>
                <a:gd name="T98" fmla="*/ 207 w 1528"/>
                <a:gd name="T99" fmla="*/ 69 h 1999"/>
                <a:gd name="T100" fmla="*/ 256 w 1528"/>
                <a:gd name="T101" fmla="*/ 0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8" h="1999">
                  <a:moveTo>
                    <a:pt x="256" y="0"/>
                  </a:moveTo>
                  <a:lnTo>
                    <a:pt x="776" y="1009"/>
                  </a:lnTo>
                  <a:lnTo>
                    <a:pt x="805" y="1056"/>
                  </a:lnTo>
                  <a:lnTo>
                    <a:pt x="836" y="1101"/>
                  </a:lnTo>
                  <a:lnTo>
                    <a:pt x="872" y="1141"/>
                  </a:lnTo>
                  <a:lnTo>
                    <a:pt x="911" y="1177"/>
                  </a:lnTo>
                  <a:lnTo>
                    <a:pt x="954" y="1210"/>
                  </a:lnTo>
                  <a:lnTo>
                    <a:pt x="999" y="1237"/>
                  </a:lnTo>
                  <a:lnTo>
                    <a:pt x="1047" y="1261"/>
                  </a:lnTo>
                  <a:lnTo>
                    <a:pt x="1098" y="1278"/>
                  </a:lnTo>
                  <a:lnTo>
                    <a:pt x="1149" y="1292"/>
                  </a:lnTo>
                  <a:lnTo>
                    <a:pt x="1204" y="1300"/>
                  </a:lnTo>
                  <a:lnTo>
                    <a:pt x="1259" y="1303"/>
                  </a:lnTo>
                  <a:lnTo>
                    <a:pt x="1309" y="1301"/>
                  </a:lnTo>
                  <a:lnTo>
                    <a:pt x="1360" y="1293"/>
                  </a:lnTo>
                  <a:lnTo>
                    <a:pt x="1411" y="1281"/>
                  </a:lnTo>
                  <a:lnTo>
                    <a:pt x="1460" y="1264"/>
                  </a:lnTo>
                  <a:lnTo>
                    <a:pt x="1506" y="1242"/>
                  </a:lnTo>
                  <a:lnTo>
                    <a:pt x="1528" y="1230"/>
                  </a:lnTo>
                  <a:lnTo>
                    <a:pt x="1035" y="1999"/>
                  </a:lnTo>
                  <a:lnTo>
                    <a:pt x="952" y="1981"/>
                  </a:lnTo>
                  <a:lnTo>
                    <a:pt x="872" y="1958"/>
                  </a:lnTo>
                  <a:lnTo>
                    <a:pt x="794" y="1931"/>
                  </a:lnTo>
                  <a:lnTo>
                    <a:pt x="719" y="1899"/>
                  </a:lnTo>
                  <a:lnTo>
                    <a:pt x="646" y="1861"/>
                  </a:lnTo>
                  <a:lnTo>
                    <a:pt x="576" y="1820"/>
                  </a:lnTo>
                  <a:lnTo>
                    <a:pt x="509" y="1773"/>
                  </a:lnTo>
                  <a:lnTo>
                    <a:pt x="446" y="1722"/>
                  </a:lnTo>
                  <a:lnTo>
                    <a:pt x="385" y="1668"/>
                  </a:lnTo>
                  <a:lnTo>
                    <a:pt x="329" y="1610"/>
                  </a:lnTo>
                  <a:lnTo>
                    <a:pt x="275" y="1547"/>
                  </a:lnTo>
                  <a:lnTo>
                    <a:pt x="226" y="1480"/>
                  </a:lnTo>
                  <a:lnTo>
                    <a:pt x="181" y="1411"/>
                  </a:lnTo>
                  <a:lnTo>
                    <a:pt x="140" y="1337"/>
                  </a:lnTo>
                  <a:lnTo>
                    <a:pt x="103" y="1260"/>
                  </a:lnTo>
                  <a:lnTo>
                    <a:pt x="73" y="1181"/>
                  </a:lnTo>
                  <a:lnTo>
                    <a:pt x="47" y="1101"/>
                  </a:lnTo>
                  <a:lnTo>
                    <a:pt x="27" y="1021"/>
                  </a:lnTo>
                  <a:lnTo>
                    <a:pt x="12" y="938"/>
                  </a:lnTo>
                  <a:lnTo>
                    <a:pt x="3" y="856"/>
                  </a:lnTo>
                  <a:lnTo>
                    <a:pt x="0" y="774"/>
                  </a:lnTo>
                  <a:lnTo>
                    <a:pt x="1" y="692"/>
                  </a:lnTo>
                  <a:lnTo>
                    <a:pt x="9" y="610"/>
                  </a:lnTo>
                  <a:lnTo>
                    <a:pt x="22" y="529"/>
                  </a:lnTo>
                  <a:lnTo>
                    <a:pt x="39" y="448"/>
                  </a:lnTo>
                  <a:lnTo>
                    <a:pt x="63" y="369"/>
                  </a:lnTo>
                  <a:lnTo>
                    <a:pt x="91" y="291"/>
                  </a:lnTo>
                  <a:lnTo>
                    <a:pt x="124" y="215"/>
                  </a:lnTo>
                  <a:lnTo>
                    <a:pt x="163" y="140"/>
                  </a:lnTo>
                  <a:lnTo>
                    <a:pt x="207" y="69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225" y="2075"/>
              <a:ext cx="1060" cy="628"/>
            </a:xfrm>
            <a:custGeom>
              <a:avLst/>
              <a:gdLst>
                <a:gd name="T0" fmla="*/ 959 w 2121"/>
                <a:gd name="T1" fmla="*/ 0 h 1257"/>
                <a:gd name="T2" fmla="*/ 1043 w 2121"/>
                <a:gd name="T3" fmla="*/ 2 h 1257"/>
                <a:gd name="T4" fmla="*/ 1125 w 2121"/>
                <a:gd name="T5" fmla="*/ 10 h 1257"/>
                <a:gd name="T6" fmla="*/ 1206 w 2121"/>
                <a:gd name="T7" fmla="*/ 23 h 1257"/>
                <a:gd name="T8" fmla="*/ 1285 w 2121"/>
                <a:gd name="T9" fmla="*/ 42 h 1257"/>
                <a:gd name="T10" fmla="*/ 1362 w 2121"/>
                <a:gd name="T11" fmla="*/ 64 h 1257"/>
                <a:gd name="T12" fmla="*/ 1437 w 2121"/>
                <a:gd name="T13" fmla="*/ 92 h 1257"/>
                <a:gd name="T14" fmla="*/ 1511 w 2121"/>
                <a:gd name="T15" fmla="*/ 125 h 1257"/>
                <a:gd name="T16" fmla="*/ 1581 w 2121"/>
                <a:gd name="T17" fmla="*/ 163 h 1257"/>
                <a:gd name="T18" fmla="*/ 1649 w 2121"/>
                <a:gd name="T19" fmla="*/ 204 h 1257"/>
                <a:gd name="T20" fmla="*/ 1715 w 2121"/>
                <a:gd name="T21" fmla="*/ 250 h 1257"/>
                <a:gd name="T22" fmla="*/ 1778 w 2121"/>
                <a:gd name="T23" fmla="*/ 300 h 1257"/>
                <a:gd name="T24" fmla="*/ 1837 w 2121"/>
                <a:gd name="T25" fmla="*/ 354 h 1257"/>
                <a:gd name="T26" fmla="*/ 1894 w 2121"/>
                <a:gd name="T27" fmla="*/ 413 h 1257"/>
                <a:gd name="T28" fmla="*/ 1946 w 2121"/>
                <a:gd name="T29" fmla="*/ 474 h 1257"/>
                <a:gd name="T30" fmla="*/ 1994 w 2121"/>
                <a:gd name="T31" fmla="*/ 540 h 1257"/>
                <a:gd name="T32" fmla="*/ 2039 w 2121"/>
                <a:gd name="T33" fmla="*/ 609 h 1257"/>
                <a:gd name="T34" fmla="*/ 2080 w 2121"/>
                <a:gd name="T35" fmla="*/ 682 h 1257"/>
                <a:gd name="T36" fmla="*/ 2101 w 2121"/>
                <a:gd name="T37" fmla="*/ 725 h 1257"/>
                <a:gd name="T38" fmla="*/ 2121 w 2121"/>
                <a:gd name="T39" fmla="*/ 770 h 1257"/>
                <a:gd name="T40" fmla="*/ 994 w 2121"/>
                <a:gd name="T41" fmla="*/ 716 h 1257"/>
                <a:gd name="T42" fmla="*/ 936 w 2121"/>
                <a:gd name="T43" fmla="*/ 716 h 1257"/>
                <a:gd name="T44" fmla="*/ 878 w 2121"/>
                <a:gd name="T45" fmla="*/ 722 h 1257"/>
                <a:gd name="T46" fmla="*/ 821 w 2121"/>
                <a:gd name="T47" fmla="*/ 734 h 1257"/>
                <a:gd name="T48" fmla="*/ 766 w 2121"/>
                <a:gd name="T49" fmla="*/ 752 h 1257"/>
                <a:gd name="T50" fmla="*/ 713 w 2121"/>
                <a:gd name="T51" fmla="*/ 776 h 1257"/>
                <a:gd name="T52" fmla="*/ 664 w 2121"/>
                <a:gd name="T53" fmla="*/ 804 h 1257"/>
                <a:gd name="T54" fmla="*/ 619 w 2121"/>
                <a:gd name="T55" fmla="*/ 837 h 1257"/>
                <a:gd name="T56" fmla="*/ 579 w 2121"/>
                <a:gd name="T57" fmla="*/ 873 h 1257"/>
                <a:gd name="T58" fmla="*/ 542 w 2121"/>
                <a:gd name="T59" fmla="*/ 913 h 1257"/>
                <a:gd name="T60" fmla="*/ 511 w 2121"/>
                <a:gd name="T61" fmla="*/ 956 h 1257"/>
                <a:gd name="T62" fmla="*/ 484 w 2121"/>
                <a:gd name="T63" fmla="*/ 1002 h 1257"/>
                <a:gd name="T64" fmla="*/ 461 w 2121"/>
                <a:gd name="T65" fmla="*/ 1050 h 1257"/>
                <a:gd name="T66" fmla="*/ 443 w 2121"/>
                <a:gd name="T67" fmla="*/ 1100 h 1257"/>
                <a:gd name="T68" fmla="*/ 430 w 2121"/>
                <a:gd name="T69" fmla="*/ 1151 h 1257"/>
                <a:gd name="T70" fmla="*/ 422 w 2121"/>
                <a:gd name="T71" fmla="*/ 1204 h 1257"/>
                <a:gd name="T72" fmla="*/ 419 w 2121"/>
                <a:gd name="T73" fmla="*/ 1257 h 1257"/>
                <a:gd name="T74" fmla="*/ 0 w 2121"/>
                <a:gd name="T75" fmla="*/ 445 h 1257"/>
                <a:gd name="T76" fmla="*/ 56 w 2121"/>
                <a:gd name="T77" fmla="*/ 383 h 1257"/>
                <a:gd name="T78" fmla="*/ 115 w 2121"/>
                <a:gd name="T79" fmla="*/ 326 h 1257"/>
                <a:gd name="T80" fmla="*/ 177 w 2121"/>
                <a:gd name="T81" fmla="*/ 273 h 1257"/>
                <a:gd name="T82" fmla="*/ 243 w 2121"/>
                <a:gd name="T83" fmla="*/ 224 h 1257"/>
                <a:gd name="T84" fmla="*/ 312 w 2121"/>
                <a:gd name="T85" fmla="*/ 180 h 1257"/>
                <a:gd name="T86" fmla="*/ 384 w 2121"/>
                <a:gd name="T87" fmla="*/ 139 h 1257"/>
                <a:gd name="T88" fmla="*/ 463 w 2121"/>
                <a:gd name="T89" fmla="*/ 102 h 1257"/>
                <a:gd name="T90" fmla="*/ 542 w 2121"/>
                <a:gd name="T91" fmla="*/ 71 h 1257"/>
                <a:gd name="T92" fmla="*/ 623 w 2121"/>
                <a:gd name="T93" fmla="*/ 45 h 1257"/>
                <a:gd name="T94" fmla="*/ 705 w 2121"/>
                <a:gd name="T95" fmla="*/ 25 h 1257"/>
                <a:gd name="T96" fmla="*/ 790 w 2121"/>
                <a:gd name="T97" fmla="*/ 10 h 1257"/>
                <a:gd name="T98" fmla="*/ 874 w 2121"/>
                <a:gd name="T99" fmla="*/ 2 h 1257"/>
                <a:gd name="T100" fmla="*/ 959 w 2121"/>
                <a:gd name="T101" fmla="*/ 0 h 1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21" h="1257">
                  <a:moveTo>
                    <a:pt x="959" y="0"/>
                  </a:moveTo>
                  <a:lnTo>
                    <a:pt x="1043" y="2"/>
                  </a:lnTo>
                  <a:lnTo>
                    <a:pt x="1125" y="10"/>
                  </a:lnTo>
                  <a:lnTo>
                    <a:pt x="1206" y="23"/>
                  </a:lnTo>
                  <a:lnTo>
                    <a:pt x="1285" y="42"/>
                  </a:lnTo>
                  <a:lnTo>
                    <a:pt x="1362" y="64"/>
                  </a:lnTo>
                  <a:lnTo>
                    <a:pt x="1437" y="92"/>
                  </a:lnTo>
                  <a:lnTo>
                    <a:pt x="1511" y="125"/>
                  </a:lnTo>
                  <a:lnTo>
                    <a:pt x="1581" y="163"/>
                  </a:lnTo>
                  <a:lnTo>
                    <a:pt x="1649" y="204"/>
                  </a:lnTo>
                  <a:lnTo>
                    <a:pt x="1715" y="250"/>
                  </a:lnTo>
                  <a:lnTo>
                    <a:pt x="1778" y="300"/>
                  </a:lnTo>
                  <a:lnTo>
                    <a:pt x="1837" y="354"/>
                  </a:lnTo>
                  <a:lnTo>
                    <a:pt x="1894" y="413"/>
                  </a:lnTo>
                  <a:lnTo>
                    <a:pt x="1946" y="474"/>
                  </a:lnTo>
                  <a:lnTo>
                    <a:pt x="1994" y="540"/>
                  </a:lnTo>
                  <a:lnTo>
                    <a:pt x="2039" y="609"/>
                  </a:lnTo>
                  <a:lnTo>
                    <a:pt x="2080" y="682"/>
                  </a:lnTo>
                  <a:lnTo>
                    <a:pt x="2101" y="725"/>
                  </a:lnTo>
                  <a:lnTo>
                    <a:pt x="2121" y="770"/>
                  </a:lnTo>
                  <a:lnTo>
                    <a:pt x="994" y="716"/>
                  </a:lnTo>
                  <a:lnTo>
                    <a:pt x="936" y="716"/>
                  </a:lnTo>
                  <a:lnTo>
                    <a:pt x="878" y="722"/>
                  </a:lnTo>
                  <a:lnTo>
                    <a:pt x="821" y="734"/>
                  </a:lnTo>
                  <a:lnTo>
                    <a:pt x="766" y="752"/>
                  </a:lnTo>
                  <a:lnTo>
                    <a:pt x="713" y="776"/>
                  </a:lnTo>
                  <a:lnTo>
                    <a:pt x="664" y="804"/>
                  </a:lnTo>
                  <a:lnTo>
                    <a:pt x="619" y="837"/>
                  </a:lnTo>
                  <a:lnTo>
                    <a:pt x="579" y="873"/>
                  </a:lnTo>
                  <a:lnTo>
                    <a:pt x="542" y="913"/>
                  </a:lnTo>
                  <a:lnTo>
                    <a:pt x="511" y="956"/>
                  </a:lnTo>
                  <a:lnTo>
                    <a:pt x="484" y="1002"/>
                  </a:lnTo>
                  <a:lnTo>
                    <a:pt x="461" y="1050"/>
                  </a:lnTo>
                  <a:lnTo>
                    <a:pt x="443" y="1100"/>
                  </a:lnTo>
                  <a:lnTo>
                    <a:pt x="430" y="1151"/>
                  </a:lnTo>
                  <a:lnTo>
                    <a:pt x="422" y="1204"/>
                  </a:lnTo>
                  <a:lnTo>
                    <a:pt x="419" y="1257"/>
                  </a:lnTo>
                  <a:lnTo>
                    <a:pt x="0" y="445"/>
                  </a:lnTo>
                  <a:lnTo>
                    <a:pt x="56" y="383"/>
                  </a:lnTo>
                  <a:lnTo>
                    <a:pt x="115" y="326"/>
                  </a:lnTo>
                  <a:lnTo>
                    <a:pt x="177" y="273"/>
                  </a:lnTo>
                  <a:lnTo>
                    <a:pt x="243" y="224"/>
                  </a:lnTo>
                  <a:lnTo>
                    <a:pt x="312" y="180"/>
                  </a:lnTo>
                  <a:lnTo>
                    <a:pt x="384" y="139"/>
                  </a:lnTo>
                  <a:lnTo>
                    <a:pt x="463" y="102"/>
                  </a:lnTo>
                  <a:lnTo>
                    <a:pt x="542" y="71"/>
                  </a:lnTo>
                  <a:lnTo>
                    <a:pt x="623" y="45"/>
                  </a:lnTo>
                  <a:lnTo>
                    <a:pt x="705" y="25"/>
                  </a:lnTo>
                  <a:lnTo>
                    <a:pt x="790" y="10"/>
                  </a:lnTo>
                  <a:lnTo>
                    <a:pt x="874" y="2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00206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19100" y="1681815"/>
            <a:ext cx="264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1800"/>
              </a:spcBef>
              <a:buClr>
                <a:schemeClr val="accent6"/>
              </a:buClr>
              <a:buSzPct val="170000"/>
            </a:pPr>
            <a:r>
              <a:rPr lang="ru-RU" dirty="0"/>
              <a:t>Обобщенным характером формулировок, потребность в детализации и синхронизации предметных и </a:t>
            </a:r>
            <a:r>
              <a:rPr lang="ru-RU" dirty="0" err="1"/>
              <a:t>метапредметных</a:t>
            </a:r>
            <a:r>
              <a:rPr lang="ru-RU" dirty="0"/>
              <a:t> результатов и систематизации личностных результатов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80770" y="1700624"/>
            <a:ext cx="25838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buClr>
                <a:schemeClr val="accent6"/>
              </a:buClr>
              <a:buSzPct val="170000"/>
            </a:pPr>
            <a:r>
              <a:rPr lang="ru-RU" dirty="0"/>
              <a:t>Отсутствие необходимой преемственности содержания учебных предметов и требований к результатам освоения образовательной программы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55088" y="1822964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+mj-lt"/>
              </a:rPr>
              <a:t>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11256" y="1822964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02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9772" y="3219266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03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721442" y="1435099"/>
            <a:ext cx="221315" cy="2213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356970" y="1435099"/>
            <a:ext cx="221315" cy="22131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779159" y="4046305"/>
            <a:ext cx="221315" cy="22131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8184684" y="4374648"/>
            <a:ext cx="985567" cy="414045"/>
            <a:chOff x="-2113810" y="332656"/>
            <a:chExt cx="1442969" cy="666823"/>
          </a:xfrm>
        </p:grpSpPr>
        <p:sp>
          <p:nvSpPr>
            <p:cNvPr id="17" name="Овал 16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8" name="Арка 57"/>
          <p:cNvSpPr/>
          <p:nvPr/>
        </p:nvSpPr>
        <p:spPr>
          <a:xfrm rot="11493250" flipH="1">
            <a:off x="1306704" y="2285499"/>
            <a:ext cx="2452307" cy="2452307"/>
          </a:xfrm>
          <a:prstGeom prst="blockArc">
            <a:avLst>
              <a:gd name="adj1" fmla="val 10882229"/>
              <a:gd name="adj2" fmla="val 16563474"/>
              <a:gd name="adj3" fmla="val 4776"/>
            </a:avLst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Арка 58"/>
          <p:cNvSpPr/>
          <p:nvPr/>
        </p:nvSpPr>
        <p:spPr>
          <a:xfrm rot="9858271">
            <a:off x="5523599" y="2285498"/>
            <a:ext cx="2452307" cy="2452307"/>
          </a:xfrm>
          <a:prstGeom prst="blockArc">
            <a:avLst>
              <a:gd name="adj1" fmla="val 10882229"/>
              <a:gd name="adj2" fmla="val 16563474"/>
              <a:gd name="adj3" fmla="val 4776"/>
            </a:avLst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1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3678" y="370223"/>
            <a:ext cx="3758541" cy="426308"/>
          </a:xfrm>
        </p:spPr>
        <p:txBody>
          <a:bodyPr>
            <a:noAutofit/>
          </a:bodyPr>
          <a:lstStyle/>
          <a:p>
            <a:r>
              <a:rPr lang="ru-RU" sz="2400" b="1" dirty="0"/>
              <a:t>Требования к условиям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2253477"/>
              </p:ext>
            </p:extLst>
          </p:nvPr>
        </p:nvGraphicFramePr>
        <p:xfrm>
          <a:off x="393734" y="546971"/>
          <a:ext cx="4680000" cy="436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338117" y="1080912"/>
            <a:ext cx="3473372" cy="43509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effectLst>
            <a:outerShdw blurRad="292100" dist="2032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rmAutofit lnSpcReduction="10000"/>
          </a:bodyPr>
          <a:lstStyle/>
          <a:p>
            <a:pPr algn="ctr"/>
            <a:r>
              <a:rPr lang="en-US" spc="300" dirty="0">
                <a:solidFill>
                  <a:schemeClr val="bg1"/>
                </a:solidFill>
              </a:rPr>
              <a:t>      </a:t>
            </a:r>
            <a:r>
              <a:rPr lang="ru-RU" spc="300" dirty="0">
                <a:solidFill>
                  <a:schemeClr val="bg1"/>
                </a:solidFill>
              </a:rPr>
              <a:t>Общесистемные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5638135" y="1696769"/>
            <a:ext cx="3007091" cy="3446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Требования к образовательной развивающей среде, в </a:t>
            </a:r>
            <a:r>
              <a:rPr lang="ru-RU" sz="1600" dirty="0" err="1"/>
              <a:t>т.ч</a:t>
            </a:r>
            <a:r>
              <a:rPr lang="ru-RU" sz="1600" dirty="0"/>
              <a:t>. </a:t>
            </a:r>
            <a:r>
              <a:rPr lang="en-US" sz="1600" dirty="0"/>
              <a:t>                 </a:t>
            </a:r>
            <a:r>
              <a:rPr lang="ru-RU" sz="1600" dirty="0"/>
              <a:t>к </a:t>
            </a:r>
            <a:r>
              <a:rPr lang="ru-RU" sz="1600" i="1" u="sng" dirty="0"/>
              <a:t>информационно-образовательной</a:t>
            </a:r>
            <a:r>
              <a:rPr lang="ru-RU" sz="1600" dirty="0"/>
              <a:t> (!).</a:t>
            </a:r>
          </a:p>
          <a:p>
            <a:pPr marL="0" indent="0">
              <a:buNone/>
            </a:pPr>
            <a:r>
              <a:rPr lang="ru-RU" sz="1600" dirty="0"/>
              <a:t>для обучающихся с использование электронного или дистанционного обучения – электронная информационно-образовательная среда.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7841472" y="4471772"/>
            <a:ext cx="985567" cy="414045"/>
            <a:chOff x="-2113810" y="332656"/>
            <a:chExt cx="1442969" cy="666823"/>
          </a:xfrm>
        </p:grpSpPr>
        <p:sp>
          <p:nvSpPr>
            <p:cNvPr id="10" name="Овал 9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800072" y="4471772"/>
            <a:ext cx="985567" cy="414045"/>
            <a:chOff x="-2113810" y="332656"/>
            <a:chExt cx="1442969" cy="666823"/>
          </a:xfrm>
        </p:grpSpPr>
        <p:sp>
          <p:nvSpPr>
            <p:cNvPr id="43" name="Овал 42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5" name="Group 88"/>
          <p:cNvGrpSpPr>
            <a:grpSpLocks noChangeAspect="1"/>
          </p:cNvGrpSpPr>
          <p:nvPr/>
        </p:nvGrpSpPr>
        <p:grpSpPr bwMode="auto">
          <a:xfrm>
            <a:off x="2544906" y="262779"/>
            <a:ext cx="407247" cy="253710"/>
            <a:chOff x="-229" y="3144"/>
            <a:chExt cx="435" cy="271"/>
          </a:xfrm>
          <a:solidFill>
            <a:schemeClr val="bg1">
              <a:lumMod val="75000"/>
            </a:schemeClr>
          </a:solidFill>
        </p:grpSpPr>
        <p:sp>
          <p:nvSpPr>
            <p:cNvPr id="76" name="Freeform 90"/>
            <p:cNvSpPr>
              <a:spLocks noEditPoints="1"/>
            </p:cNvSpPr>
            <p:nvPr/>
          </p:nvSpPr>
          <p:spPr bwMode="auto">
            <a:xfrm>
              <a:off x="-229" y="3144"/>
              <a:ext cx="435" cy="173"/>
            </a:xfrm>
            <a:custGeom>
              <a:avLst/>
              <a:gdLst>
                <a:gd name="T0" fmla="*/ 1741 w 3482"/>
                <a:gd name="T1" fmla="*/ 133 h 1387"/>
                <a:gd name="T2" fmla="*/ 246 w 3482"/>
                <a:gd name="T3" fmla="*/ 694 h 1387"/>
                <a:gd name="T4" fmla="*/ 1741 w 3482"/>
                <a:gd name="T5" fmla="*/ 1255 h 1387"/>
                <a:gd name="T6" fmla="*/ 3235 w 3482"/>
                <a:gd name="T7" fmla="*/ 694 h 1387"/>
                <a:gd name="T8" fmla="*/ 1741 w 3482"/>
                <a:gd name="T9" fmla="*/ 133 h 1387"/>
                <a:gd name="T10" fmla="*/ 1748 w 3482"/>
                <a:gd name="T11" fmla="*/ 0 h 1387"/>
                <a:gd name="T12" fmla="*/ 1763 w 3482"/>
                <a:gd name="T13" fmla="*/ 5 h 1387"/>
                <a:gd name="T14" fmla="*/ 3440 w 3482"/>
                <a:gd name="T15" fmla="*/ 634 h 1387"/>
                <a:gd name="T16" fmla="*/ 3454 w 3482"/>
                <a:gd name="T17" fmla="*/ 641 h 1387"/>
                <a:gd name="T18" fmla="*/ 3466 w 3482"/>
                <a:gd name="T19" fmla="*/ 651 h 1387"/>
                <a:gd name="T20" fmla="*/ 3474 w 3482"/>
                <a:gd name="T21" fmla="*/ 664 h 1387"/>
                <a:gd name="T22" fmla="*/ 3479 w 3482"/>
                <a:gd name="T23" fmla="*/ 678 h 1387"/>
                <a:gd name="T24" fmla="*/ 3482 w 3482"/>
                <a:gd name="T25" fmla="*/ 694 h 1387"/>
                <a:gd name="T26" fmla="*/ 3482 w 3482"/>
                <a:gd name="T27" fmla="*/ 694 h 1387"/>
                <a:gd name="T28" fmla="*/ 3479 w 3482"/>
                <a:gd name="T29" fmla="*/ 710 h 1387"/>
                <a:gd name="T30" fmla="*/ 3474 w 3482"/>
                <a:gd name="T31" fmla="*/ 723 h 1387"/>
                <a:gd name="T32" fmla="*/ 3466 w 3482"/>
                <a:gd name="T33" fmla="*/ 736 h 1387"/>
                <a:gd name="T34" fmla="*/ 3454 w 3482"/>
                <a:gd name="T35" fmla="*/ 746 h 1387"/>
                <a:gd name="T36" fmla="*/ 3440 w 3482"/>
                <a:gd name="T37" fmla="*/ 753 h 1387"/>
                <a:gd name="T38" fmla="*/ 1763 w 3482"/>
                <a:gd name="T39" fmla="*/ 1383 h 1387"/>
                <a:gd name="T40" fmla="*/ 1753 w 3482"/>
                <a:gd name="T41" fmla="*/ 1386 h 1387"/>
                <a:gd name="T42" fmla="*/ 1741 w 3482"/>
                <a:gd name="T43" fmla="*/ 1387 h 1387"/>
                <a:gd name="T44" fmla="*/ 1729 w 3482"/>
                <a:gd name="T45" fmla="*/ 1386 h 1387"/>
                <a:gd name="T46" fmla="*/ 1718 w 3482"/>
                <a:gd name="T47" fmla="*/ 1383 h 1387"/>
                <a:gd name="T48" fmla="*/ 42 w 3482"/>
                <a:gd name="T49" fmla="*/ 753 h 1387"/>
                <a:gd name="T50" fmla="*/ 28 w 3482"/>
                <a:gd name="T51" fmla="*/ 746 h 1387"/>
                <a:gd name="T52" fmla="*/ 16 w 3482"/>
                <a:gd name="T53" fmla="*/ 736 h 1387"/>
                <a:gd name="T54" fmla="*/ 7 w 3482"/>
                <a:gd name="T55" fmla="*/ 723 h 1387"/>
                <a:gd name="T56" fmla="*/ 2 w 3482"/>
                <a:gd name="T57" fmla="*/ 710 h 1387"/>
                <a:gd name="T58" fmla="*/ 0 w 3482"/>
                <a:gd name="T59" fmla="*/ 694 h 1387"/>
                <a:gd name="T60" fmla="*/ 2 w 3482"/>
                <a:gd name="T61" fmla="*/ 678 h 1387"/>
                <a:gd name="T62" fmla="*/ 7 w 3482"/>
                <a:gd name="T63" fmla="*/ 664 h 1387"/>
                <a:gd name="T64" fmla="*/ 16 w 3482"/>
                <a:gd name="T65" fmla="*/ 651 h 1387"/>
                <a:gd name="T66" fmla="*/ 28 w 3482"/>
                <a:gd name="T67" fmla="*/ 641 h 1387"/>
                <a:gd name="T68" fmla="*/ 42 w 3482"/>
                <a:gd name="T69" fmla="*/ 634 h 1387"/>
                <a:gd name="T70" fmla="*/ 1718 w 3482"/>
                <a:gd name="T71" fmla="*/ 5 h 1387"/>
                <a:gd name="T72" fmla="*/ 1733 w 3482"/>
                <a:gd name="T73" fmla="*/ 0 h 1387"/>
                <a:gd name="T74" fmla="*/ 1748 w 3482"/>
                <a:gd name="T75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82" h="1387">
                  <a:moveTo>
                    <a:pt x="1741" y="133"/>
                  </a:moveTo>
                  <a:lnTo>
                    <a:pt x="246" y="694"/>
                  </a:lnTo>
                  <a:lnTo>
                    <a:pt x="1741" y="1255"/>
                  </a:lnTo>
                  <a:lnTo>
                    <a:pt x="3235" y="694"/>
                  </a:lnTo>
                  <a:lnTo>
                    <a:pt x="1741" y="133"/>
                  </a:lnTo>
                  <a:close/>
                  <a:moveTo>
                    <a:pt x="1748" y="0"/>
                  </a:moveTo>
                  <a:lnTo>
                    <a:pt x="1763" y="5"/>
                  </a:lnTo>
                  <a:lnTo>
                    <a:pt x="3440" y="634"/>
                  </a:lnTo>
                  <a:lnTo>
                    <a:pt x="3454" y="641"/>
                  </a:lnTo>
                  <a:lnTo>
                    <a:pt x="3466" y="651"/>
                  </a:lnTo>
                  <a:lnTo>
                    <a:pt x="3474" y="664"/>
                  </a:lnTo>
                  <a:lnTo>
                    <a:pt x="3479" y="678"/>
                  </a:lnTo>
                  <a:lnTo>
                    <a:pt x="3482" y="694"/>
                  </a:lnTo>
                  <a:lnTo>
                    <a:pt x="3482" y="694"/>
                  </a:lnTo>
                  <a:lnTo>
                    <a:pt x="3479" y="710"/>
                  </a:lnTo>
                  <a:lnTo>
                    <a:pt x="3474" y="723"/>
                  </a:lnTo>
                  <a:lnTo>
                    <a:pt x="3466" y="736"/>
                  </a:lnTo>
                  <a:lnTo>
                    <a:pt x="3454" y="746"/>
                  </a:lnTo>
                  <a:lnTo>
                    <a:pt x="3440" y="753"/>
                  </a:lnTo>
                  <a:lnTo>
                    <a:pt x="1763" y="1383"/>
                  </a:lnTo>
                  <a:lnTo>
                    <a:pt x="1753" y="1386"/>
                  </a:lnTo>
                  <a:lnTo>
                    <a:pt x="1741" y="1387"/>
                  </a:lnTo>
                  <a:lnTo>
                    <a:pt x="1729" y="1386"/>
                  </a:lnTo>
                  <a:lnTo>
                    <a:pt x="1718" y="1383"/>
                  </a:lnTo>
                  <a:lnTo>
                    <a:pt x="42" y="753"/>
                  </a:lnTo>
                  <a:lnTo>
                    <a:pt x="28" y="746"/>
                  </a:lnTo>
                  <a:lnTo>
                    <a:pt x="16" y="736"/>
                  </a:lnTo>
                  <a:lnTo>
                    <a:pt x="7" y="723"/>
                  </a:lnTo>
                  <a:lnTo>
                    <a:pt x="2" y="710"/>
                  </a:lnTo>
                  <a:lnTo>
                    <a:pt x="0" y="694"/>
                  </a:lnTo>
                  <a:lnTo>
                    <a:pt x="2" y="678"/>
                  </a:lnTo>
                  <a:lnTo>
                    <a:pt x="7" y="664"/>
                  </a:lnTo>
                  <a:lnTo>
                    <a:pt x="16" y="651"/>
                  </a:lnTo>
                  <a:lnTo>
                    <a:pt x="28" y="641"/>
                  </a:lnTo>
                  <a:lnTo>
                    <a:pt x="42" y="634"/>
                  </a:lnTo>
                  <a:lnTo>
                    <a:pt x="1718" y="5"/>
                  </a:lnTo>
                  <a:lnTo>
                    <a:pt x="1733" y="0"/>
                  </a:lnTo>
                  <a:lnTo>
                    <a:pt x="17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91"/>
            <p:cNvSpPr>
              <a:spLocks/>
            </p:cNvSpPr>
            <p:nvPr/>
          </p:nvSpPr>
          <p:spPr bwMode="auto">
            <a:xfrm>
              <a:off x="-139" y="3257"/>
              <a:ext cx="255" cy="158"/>
            </a:xfrm>
            <a:custGeom>
              <a:avLst/>
              <a:gdLst>
                <a:gd name="T0" fmla="*/ 84 w 2034"/>
                <a:gd name="T1" fmla="*/ 3 h 1262"/>
                <a:gd name="T2" fmla="*/ 116 w 2034"/>
                <a:gd name="T3" fmla="*/ 27 h 1262"/>
                <a:gd name="T4" fmla="*/ 128 w 2034"/>
                <a:gd name="T5" fmla="*/ 64 h 1262"/>
                <a:gd name="T6" fmla="*/ 180 w 2034"/>
                <a:gd name="T7" fmla="*/ 940 h 1262"/>
                <a:gd name="T8" fmla="*/ 298 w 2034"/>
                <a:gd name="T9" fmla="*/ 992 h 1262"/>
                <a:gd name="T10" fmla="*/ 431 w 2034"/>
                <a:gd name="T11" fmla="*/ 1041 h 1262"/>
                <a:gd name="T12" fmla="*/ 580 w 2034"/>
                <a:gd name="T13" fmla="*/ 1083 h 1262"/>
                <a:gd name="T14" fmla="*/ 745 w 2034"/>
                <a:gd name="T15" fmla="*/ 1115 h 1262"/>
                <a:gd name="T16" fmla="*/ 923 w 2034"/>
                <a:gd name="T17" fmla="*/ 1132 h 1262"/>
                <a:gd name="T18" fmla="*/ 1033 w 2034"/>
                <a:gd name="T19" fmla="*/ 1134 h 1262"/>
                <a:gd name="T20" fmla="*/ 1215 w 2034"/>
                <a:gd name="T21" fmla="*/ 1123 h 1262"/>
                <a:gd name="T22" fmla="*/ 1384 w 2034"/>
                <a:gd name="T23" fmla="*/ 1099 h 1262"/>
                <a:gd name="T24" fmla="*/ 1538 w 2034"/>
                <a:gd name="T25" fmla="*/ 1061 h 1262"/>
                <a:gd name="T26" fmla="*/ 1677 w 2034"/>
                <a:gd name="T27" fmla="*/ 1016 h 1262"/>
                <a:gd name="T28" fmla="*/ 1801 w 2034"/>
                <a:gd name="T29" fmla="*/ 965 h 1262"/>
                <a:gd name="T30" fmla="*/ 1906 w 2034"/>
                <a:gd name="T31" fmla="*/ 913 h 1262"/>
                <a:gd name="T32" fmla="*/ 1910 w 2034"/>
                <a:gd name="T33" fmla="*/ 44 h 1262"/>
                <a:gd name="T34" fmla="*/ 1933 w 2034"/>
                <a:gd name="T35" fmla="*/ 13 h 1262"/>
                <a:gd name="T36" fmla="*/ 1970 w 2034"/>
                <a:gd name="T37" fmla="*/ 0 h 1262"/>
                <a:gd name="T38" fmla="*/ 2009 w 2034"/>
                <a:gd name="T39" fmla="*/ 13 h 1262"/>
                <a:gd name="T40" fmla="*/ 2031 w 2034"/>
                <a:gd name="T41" fmla="*/ 44 h 1262"/>
                <a:gd name="T42" fmla="*/ 2034 w 2034"/>
                <a:gd name="T43" fmla="*/ 952 h 1262"/>
                <a:gd name="T44" fmla="*/ 2026 w 2034"/>
                <a:gd name="T45" fmla="*/ 985 h 1262"/>
                <a:gd name="T46" fmla="*/ 2001 w 2034"/>
                <a:gd name="T47" fmla="*/ 1008 h 1262"/>
                <a:gd name="T48" fmla="*/ 1898 w 2034"/>
                <a:gd name="T49" fmla="*/ 1061 h 1262"/>
                <a:gd name="T50" fmla="*/ 1776 w 2034"/>
                <a:gd name="T51" fmla="*/ 1115 h 1262"/>
                <a:gd name="T52" fmla="*/ 1638 w 2034"/>
                <a:gd name="T53" fmla="*/ 1165 h 1262"/>
                <a:gd name="T54" fmla="*/ 1483 w 2034"/>
                <a:gd name="T55" fmla="*/ 1208 h 1262"/>
                <a:gd name="T56" fmla="*/ 1314 w 2034"/>
                <a:gd name="T57" fmla="*/ 1241 h 1262"/>
                <a:gd name="T58" fmla="*/ 1131 w 2034"/>
                <a:gd name="T59" fmla="*/ 1259 h 1262"/>
                <a:gd name="T60" fmla="*/ 1018 w 2034"/>
                <a:gd name="T61" fmla="*/ 1262 h 1262"/>
                <a:gd name="T62" fmla="*/ 825 w 2034"/>
                <a:gd name="T63" fmla="*/ 1252 h 1262"/>
                <a:gd name="T64" fmla="*/ 646 w 2034"/>
                <a:gd name="T65" fmla="*/ 1228 h 1262"/>
                <a:gd name="T66" fmla="*/ 481 w 2034"/>
                <a:gd name="T67" fmla="*/ 1189 h 1262"/>
                <a:gd name="T68" fmla="*/ 332 w 2034"/>
                <a:gd name="T69" fmla="*/ 1143 h 1262"/>
                <a:gd name="T70" fmla="*/ 200 w 2034"/>
                <a:gd name="T71" fmla="*/ 1090 h 1262"/>
                <a:gd name="T72" fmla="*/ 84 w 2034"/>
                <a:gd name="T73" fmla="*/ 1035 h 1262"/>
                <a:gd name="T74" fmla="*/ 19 w 2034"/>
                <a:gd name="T75" fmla="*/ 997 h 1262"/>
                <a:gd name="T76" fmla="*/ 3 w 2034"/>
                <a:gd name="T77" fmla="*/ 969 h 1262"/>
                <a:gd name="T78" fmla="*/ 0 w 2034"/>
                <a:gd name="T79" fmla="*/ 64 h 1262"/>
                <a:gd name="T80" fmla="*/ 13 w 2034"/>
                <a:gd name="T81" fmla="*/ 27 h 1262"/>
                <a:gd name="T82" fmla="*/ 44 w 2034"/>
                <a:gd name="T83" fmla="*/ 3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34" h="1262">
                  <a:moveTo>
                    <a:pt x="64" y="0"/>
                  </a:moveTo>
                  <a:lnTo>
                    <a:pt x="84" y="3"/>
                  </a:lnTo>
                  <a:lnTo>
                    <a:pt x="103" y="13"/>
                  </a:lnTo>
                  <a:lnTo>
                    <a:pt x="116" y="27"/>
                  </a:lnTo>
                  <a:lnTo>
                    <a:pt x="125" y="44"/>
                  </a:lnTo>
                  <a:lnTo>
                    <a:pt x="128" y="64"/>
                  </a:lnTo>
                  <a:lnTo>
                    <a:pt x="128" y="913"/>
                  </a:lnTo>
                  <a:lnTo>
                    <a:pt x="180" y="940"/>
                  </a:lnTo>
                  <a:lnTo>
                    <a:pt x="237" y="967"/>
                  </a:lnTo>
                  <a:lnTo>
                    <a:pt x="298" y="992"/>
                  </a:lnTo>
                  <a:lnTo>
                    <a:pt x="362" y="1018"/>
                  </a:lnTo>
                  <a:lnTo>
                    <a:pt x="431" y="1041"/>
                  </a:lnTo>
                  <a:lnTo>
                    <a:pt x="504" y="1064"/>
                  </a:lnTo>
                  <a:lnTo>
                    <a:pt x="580" y="1083"/>
                  </a:lnTo>
                  <a:lnTo>
                    <a:pt x="660" y="1100"/>
                  </a:lnTo>
                  <a:lnTo>
                    <a:pt x="745" y="1115"/>
                  </a:lnTo>
                  <a:lnTo>
                    <a:pt x="832" y="1125"/>
                  </a:lnTo>
                  <a:lnTo>
                    <a:pt x="923" y="1132"/>
                  </a:lnTo>
                  <a:lnTo>
                    <a:pt x="1018" y="1134"/>
                  </a:lnTo>
                  <a:lnTo>
                    <a:pt x="1033" y="1134"/>
                  </a:lnTo>
                  <a:lnTo>
                    <a:pt x="1126" y="1131"/>
                  </a:lnTo>
                  <a:lnTo>
                    <a:pt x="1215" y="1123"/>
                  </a:lnTo>
                  <a:lnTo>
                    <a:pt x="1302" y="1113"/>
                  </a:lnTo>
                  <a:lnTo>
                    <a:pt x="1384" y="1099"/>
                  </a:lnTo>
                  <a:lnTo>
                    <a:pt x="1463" y="1081"/>
                  </a:lnTo>
                  <a:lnTo>
                    <a:pt x="1538" y="1061"/>
                  </a:lnTo>
                  <a:lnTo>
                    <a:pt x="1610" y="1039"/>
                  </a:lnTo>
                  <a:lnTo>
                    <a:pt x="1677" y="1016"/>
                  </a:lnTo>
                  <a:lnTo>
                    <a:pt x="1741" y="991"/>
                  </a:lnTo>
                  <a:lnTo>
                    <a:pt x="1801" y="965"/>
                  </a:lnTo>
                  <a:lnTo>
                    <a:pt x="1856" y="940"/>
                  </a:lnTo>
                  <a:lnTo>
                    <a:pt x="1906" y="913"/>
                  </a:lnTo>
                  <a:lnTo>
                    <a:pt x="1906" y="64"/>
                  </a:lnTo>
                  <a:lnTo>
                    <a:pt x="1910" y="44"/>
                  </a:lnTo>
                  <a:lnTo>
                    <a:pt x="1919" y="27"/>
                  </a:lnTo>
                  <a:lnTo>
                    <a:pt x="1933" y="13"/>
                  </a:lnTo>
                  <a:lnTo>
                    <a:pt x="1950" y="3"/>
                  </a:lnTo>
                  <a:lnTo>
                    <a:pt x="1970" y="0"/>
                  </a:lnTo>
                  <a:lnTo>
                    <a:pt x="1991" y="3"/>
                  </a:lnTo>
                  <a:lnTo>
                    <a:pt x="2009" y="13"/>
                  </a:lnTo>
                  <a:lnTo>
                    <a:pt x="2023" y="27"/>
                  </a:lnTo>
                  <a:lnTo>
                    <a:pt x="2031" y="44"/>
                  </a:lnTo>
                  <a:lnTo>
                    <a:pt x="2034" y="64"/>
                  </a:lnTo>
                  <a:lnTo>
                    <a:pt x="2034" y="952"/>
                  </a:lnTo>
                  <a:lnTo>
                    <a:pt x="2032" y="969"/>
                  </a:lnTo>
                  <a:lnTo>
                    <a:pt x="2026" y="985"/>
                  </a:lnTo>
                  <a:lnTo>
                    <a:pt x="2015" y="997"/>
                  </a:lnTo>
                  <a:lnTo>
                    <a:pt x="2001" y="1008"/>
                  </a:lnTo>
                  <a:lnTo>
                    <a:pt x="1952" y="1035"/>
                  </a:lnTo>
                  <a:lnTo>
                    <a:pt x="1898" y="1061"/>
                  </a:lnTo>
                  <a:lnTo>
                    <a:pt x="1839" y="1088"/>
                  </a:lnTo>
                  <a:lnTo>
                    <a:pt x="1776" y="1115"/>
                  </a:lnTo>
                  <a:lnTo>
                    <a:pt x="1709" y="1140"/>
                  </a:lnTo>
                  <a:lnTo>
                    <a:pt x="1638" y="1165"/>
                  </a:lnTo>
                  <a:lnTo>
                    <a:pt x="1562" y="1187"/>
                  </a:lnTo>
                  <a:lnTo>
                    <a:pt x="1483" y="1208"/>
                  </a:lnTo>
                  <a:lnTo>
                    <a:pt x="1401" y="1226"/>
                  </a:lnTo>
                  <a:lnTo>
                    <a:pt x="1314" y="1241"/>
                  </a:lnTo>
                  <a:lnTo>
                    <a:pt x="1225" y="1251"/>
                  </a:lnTo>
                  <a:lnTo>
                    <a:pt x="1131" y="1259"/>
                  </a:lnTo>
                  <a:lnTo>
                    <a:pt x="1034" y="1262"/>
                  </a:lnTo>
                  <a:lnTo>
                    <a:pt x="1018" y="1262"/>
                  </a:lnTo>
                  <a:lnTo>
                    <a:pt x="920" y="1260"/>
                  </a:lnTo>
                  <a:lnTo>
                    <a:pt x="825" y="1252"/>
                  </a:lnTo>
                  <a:lnTo>
                    <a:pt x="733" y="1242"/>
                  </a:lnTo>
                  <a:lnTo>
                    <a:pt x="646" y="1228"/>
                  </a:lnTo>
                  <a:lnTo>
                    <a:pt x="561" y="1210"/>
                  </a:lnTo>
                  <a:lnTo>
                    <a:pt x="481" y="1189"/>
                  </a:lnTo>
                  <a:lnTo>
                    <a:pt x="404" y="1167"/>
                  </a:lnTo>
                  <a:lnTo>
                    <a:pt x="332" y="1143"/>
                  </a:lnTo>
                  <a:lnTo>
                    <a:pt x="264" y="1117"/>
                  </a:lnTo>
                  <a:lnTo>
                    <a:pt x="200" y="1090"/>
                  </a:lnTo>
                  <a:lnTo>
                    <a:pt x="140" y="1063"/>
                  </a:lnTo>
                  <a:lnTo>
                    <a:pt x="84" y="1035"/>
                  </a:lnTo>
                  <a:lnTo>
                    <a:pt x="33" y="1008"/>
                  </a:lnTo>
                  <a:lnTo>
                    <a:pt x="19" y="997"/>
                  </a:lnTo>
                  <a:lnTo>
                    <a:pt x="10" y="985"/>
                  </a:lnTo>
                  <a:lnTo>
                    <a:pt x="3" y="969"/>
                  </a:lnTo>
                  <a:lnTo>
                    <a:pt x="0" y="952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3" y="27"/>
                  </a:lnTo>
                  <a:lnTo>
                    <a:pt x="27" y="13"/>
                  </a:lnTo>
                  <a:lnTo>
                    <a:pt x="44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92"/>
            <p:cNvSpPr>
              <a:spLocks/>
            </p:cNvSpPr>
            <p:nvPr/>
          </p:nvSpPr>
          <p:spPr bwMode="auto">
            <a:xfrm>
              <a:off x="154" y="3239"/>
              <a:ext cx="16" cy="76"/>
            </a:xfrm>
            <a:custGeom>
              <a:avLst/>
              <a:gdLst>
                <a:gd name="T0" fmla="*/ 64 w 128"/>
                <a:gd name="T1" fmla="*/ 0 h 607"/>
                <a:gd name="T2" fmla="*/ 84 w 128"/>
                <a:gd name="T3" fmla="*/ 3 h 607"/>
                <a:gd name="T4" fmla="*/ 102 w 128"/>
                <a:gd name="T5" fmla="*/ 13 h 607"/>
                <a:gd name="T6" fmla="*/ 116 w 128"/>
                <a:gd name="T7" fmla="*/ 27 h 607"/>
                <a:gd name="T8" fmla="*/ 124 w 128"/>
                <a:gd name="T9" fmla="*/ 44 h 607"/>
                <a:gd name="T10" fmla="*/ 128 w 128"/>
                <a:gd name="T11" fmla="*/ 64 h 607"/>
                <a:gd name="T12" fmla="*/ 128 w 128"/>
                <a:gd name="T13" fmla="*/ 543 h 607"/>
                <a:gd name="T14" fmla="*/ 124 w 128"/>
                <a:gd name="T15" fmla="*/ 563 h 607"/>
                <a:gd name="T16" fmla="*/ 116 w 128"/>
                <a:gd name="T17" fmla="*/ 581 h 607"/>
                <a:gd name="T18" fmla="*/ 102 w 128"/>
                <a:gd name="T19" fmla="*/ 595 h 607"/>
                <a:gd name="T20" fmla="*/ 84 w 128"/>
                <a:gd name="T21" fmla="*/ 604 h 607"/>
                <a:gd name="T22" fmla="*/ 64 w 128"/>
                <a:gd name="T23" fmla="*/ 607 h 607"/>
                <a:gd name="T24" fmla="*/ 43 w 128"/>
                <a:gd name="T25" fmla="*/ 604 h 607"/>
                <a:gd name="T26" fmla="*/ 26 w 128"/>
                <a:gd name="T27" fmla="*/ 595 h 607"/>
                <a:gd name="T28" fmla="*/ 12 w 128"/>
                <a:gd name="T29" fmla="*/ 581 h 607"/>
                <a:gd name="T30" fmla="*/ 3 w 128"/>
                <a:gd name="T31" fmla="*/ 563 h 607"/>
                <a:gd name="T32" fmla="*/ 0 w 128"/>
                <a:gd name="T33" fmla="*/ 543 h 607"/>
                <a:gd name="T34" fmla="*/ 0 w 128"/>
                <a:gd name="T35" fmla="*/ 64 h 607"/>
                <a:gd name="T36" fmla="*/ 3 w 128"/>
                <a:gd name="T37" fmla="*/ 44 h 607"/>
                <a:gd name="T38" fmla="*/ 12 w 128"/>
                <a:gd name="T39" fmla="*/ 27 h 607"/>
                <a:gd name="T40" fmla="*/ 26 w 128"/>
                <a:gd name="T41" fmla="*/ 13 h 607"/>
                <a:gd name="T42" fmla="*/ 43 w 128"/>
                <a:gd name="T43" fmla="*/ 3 h 607"/>
                <a:gd name="T44" fmla="*/ 64 w 128"/>
                <a:gd name="T45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607">
                  <a:moveTo>
                    <a:pt x="64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6" y="27"/>
                  </a:lnTo>
                  <a:lnTo>
                    <a:pt x="124" y="44"/>
                  </a:lnTo>
                  <a:lnTo>
                    <a:pt x="128" y="64"/>
                  </a:lnTo>
                  <a:lnTo>
                    <a:pt x="128" y="543"/>
                  </a:lnTo>
                  <a:lnTo>
                    <a:pt x="124" y="563"/>
                  </a:lnTo>
                  <a:lnTo>
                    <a:pt x="116" y="581"/>
                  </a:lnTo>
                  <a:lnTo>
                    <a:pt x="102" y="595"/>
                  </a:lnTo>
                  <a:lnTo>
                    <a:pt x="84" y="604"/>
                  </a:lnTo>
                  <a:lnTo>
                    <a:pt x="64" y="607"/>
                  </a:lnTo>
                  <a:lnTo>
                    <a:pt x="43" y="604"/>
                  </a:lnTo>
                  <a:lnTo>
                    <a:pt x="26" y="595"/>
                  </a:lnTo>
                  <a:lnTo>
                    <a:pt x="12" y="581"/>
                  </a:lnTo>
                  <a:lnTo>
                    <a:pt x="3" y="563"/>
                  </a:lnTo>
                  <a:lnTo>
                    <a:pt x="0" y="543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2" y="27"/>
                  </a:lnTo>
                  <a:lnTo>
                    <a:pt x="26" y="13"/>
                  </a:lnTo>
                  <a:lnTo>
                    <a:pt x="43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93"/>
            <p:cNvSpPr>
              <a:spLocks noEditPoints="1"/>
            </p:cNvSpPr>
            <p:nvPr/>
          </p:nvSpPr>
          <p:spPr bwMode="auto">
            <a:xfrm>
              <a:off x="135" y="3307"/>
              <a:ext cx="59" cy="60"/>
            </a:xfrm>
            <a:custGeom>
              <a:avLst/>
              <a:gdLst>
                <a:gd name="T0" fmla="*/ 214 w 479"/>
                <a:gd name="T1" fmla="*/ 131 h 480"/>
                <a:gd name="T2" fmla="*/ 169 w 479"/>
                <a:gd name="T3" fmla="*/ 154 h 480"/>
                <a:gd name="T4" fmla="*/ 140 w 479"/>
                <a:gd name="T5" fmla="*/ 191 h 480"/>
                <a:gd name="T6" fmla="*/ 128 w 479"/>
                <a:gd name="T7" fmla="*/ 240 h 480"/>
                <a:gd name="T8" fmla="*/ 140 w 479"/>
                <a:gd name="T9" fmla="*/ 289 h 480"/>
                <a:gd name="T10" fmla="*/ 169 w 479"/>
                <a:gd name="T11" fmla="*/ 327 h 480"/>
                <a:gd name="T12" fmla="*/ 214 w 479"/>
                <a:gd name="T13" fmla="*/ 349 h 480"/>
                <a:gd name="T14" fmla="*/ 265 w 479"/>
                <a:gd name="T15" fmla="*/ 349 h 480"/>
                <a:gd name="T16" fmla="*/ 309 w 479"/>
                <a:gd name="T17" fmla="*/ 327 h 480"/>
                <a:gd name="T18" fmla="*/ 340 w 479"/>
                <a:gd name="T19" fmla="*/ 289 h 480"/>
                <a:gd name="T20" fmla="*/ 351 w 479"/>
                <a:gd name="T21" fmla="*/ 240 h 480"/>
                <a:gd name="T22" fmla="*/ 340 w 479"/>
                <a:gd name="T23" fmla="*/ 191 h 480"/>
                <a:gd name="T24" fmla="*/ 309 w 479"/>
                <a:gd name="T25" fmla="*/ 154 h 480"/>
                <a:gd name="T26" fmla="*/ 265 w 479"/>
                <a:gd name="T27" fmla="*/ 131 h 480"/>
                <a:gd name="T28" fmla="*/ 240 w 479"/>
                <a:gd name="T29" fmla="*/ 0 h 480"/>
                <a:gd name="T30" fmla="*/ 316 w 479"/>
                <a:gd name="T31" fmla="*/ 13 h 480"/>
                <a:gd name="T32" fmla="*/ 381 w 479"/>
                <a:gd name="T33" fmla="*/ 47 h 480"/>
                <a:gd name="T34" fmla="*/ 433 w 479"/>
                <a:gd name="T35" fmla="*/ 99 h 480"/>
                <a:gd name="T36" fmla="*/ 467 w 479"/>
                <a:gd name="T37" fmla="*/ 164 h 480"/>
                <a:gd name="T38" fmla="*/ 479 w 479"/>
                <a:gd name="T39" fmla="*/ 240 h 480"/>
                <a:gd name="T40" fmla="*/ 467 w 479"/>
                <a:gd name="T41" fmla="*/ 316 h 480"/>
                <a:gd name="T42" fmla="*/ 433 w 479"/>
                <a:gd name="T43" fmla="*/ 382 h 480"/>
                <a:gd name="T44" fmla="*/ 381 w 479"/>
                <a:gd name="T45" fmla="*/ 434 h 480"/>
                <a:gd name="T46" fmla="*/ 316 w 479"/>
                <a:gd name="T47" fmla="*/ 467 h 480"/>
                <a:gd name="T48" fmla="*/ 240 w 479"/>
                <a:gd name="T49" fmla="*/ 480 h 480"/>
                <a:gd name="T50" fmla="*/ 164 w 479"/>
                <a:gd name="T51" fmla="*/ 467 h 480"/>
                <a:gd name="T52" fmla="*/ 98 w 479"/>
                <a:gd name="T53" fmla="*/ 434 h 480"/>
                <a:gd name="T54" fmla="*/ 46 w 479"/>
                <a:gd name="T55" fmla="*/ 382 h 480"/>
                <a:gd name="T56" fmla="*/ 12 w 479"/>
                <a:gd name="T57" fmla="*/ 316 h 480"/>
                <a:gd name="T58" fmla="*/ 0 w 479"/>
                <a:gd name="T59" fmla="*/ 240 h 480"/>
                <a:gd name="T60" fmla="*/ 12 w 479"/>
                <a:gd name="T61" fmla="*/ 164 h 480"/>
                <a:gd name="T62" fmla="*/ 46 w 479"/>
                <a:gd name="T63" fmla="*/ 99 h 480"/>
                <a:gd name="T64" fmla="*/ 98 w 479"/>
                <a:gd name="T65" fmla="*/ 47 h 480"/>
                <a:gd name="T66" fmla="*/ 164 w 479"/>
                <a:gd name="T67" fmla="*/ 13 h 480"/>
                <a:gd name="T68" fmla="*/ 240 w 479"/>
                <a:gd name="T69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9" h="480">
                  <a:moveTo>
                    <a:pt x="240" y="128"/>
                  </a:moveTo>
                  <a:lnTo>
                    <a:pt x="214" y="131"/>
                  </a:lnTo>
                  <a:lnTo>
                    <a:pt x="191" y="140"/>
                  </a:lnTo>
                  <a:lnTo>
                    <a:pt x="169" y="154"/>
                  </a:lnTo>
                  <a:lnTo>
                    <a:pt x="152" y="171"/>
                  </a:lnTo>
                  <a:lnTo>
                    <a:pt x="140" y="191"/>
                  </a:lnTo>
                  <a:lnTo>
                    <a:pt x="131" y="214"/>
                  </a:lnTo>
                  <a:lnTo>
                    <a:pt x="128" y="240"/>
                  </a:lnTo>
                  <a:lnTo>
                    <a:pt x="131" y="266"/>
                  </a:lnTo>
                  <a:lnTo>
                    <a:pt x="140" y="289"/>
                  </a:lnTo>
                  <a:lnTo>
                    <a:pt x="152" y="310"/>
                  </a:lnTo>
                  <a:lnTo>
                    <a:pt x="169" y="327"/>
                  </a:lnTo>
                  <a:lnTo>
                    <a:pt x="191" y="340"/>
                  </a:lnTo>
                  <a:lnTo>
                    <a:pt x="214" y="349"/>
                  </a:lnTo>
                  <a:lnTo>
                    <a:pt x="240" y="352"/>
                  </a:lnTo>
                  <a:lnTo>
                    <a:pt x="265" y="349"/>
                  </a:lnTo>
                  <a:lnTo>
                    <a:pt x="289" y="340"/>
                  </a:lnTo>
                  <a:lnTo>
                    <a:pt x="309" y="327"/>
                  </a:lnTo>
                  <a:lnTo>
                    <a:pt x="326" y="310"/>
                  </a:lnTo>
                  <a:lnTo>
                    <a:pt x="340" y="289"/>
                  </a:lnTo>
                  <a:lnTo>
                    <a:pt x="349" y="266"/>
                  </a:lnTo>
                  <a:lnTo>
                    <a:pt x="351" y="240"/>
                  </a:lnTo>
                  <a:lnTo>
                    <a:pt x="349" y="214"/>
                  </a:lnTo>
                  <a:lnTo>
                    <a:pt x="340" y="191"/>
                  </a:lnTo>
                  <a:lnTo>
                    <a:pt x="326" y="171"/>
                  </a:lnTo>
                  <a:lnTo>
                    <a:pt x="309" y="154"/>
                  </a:lnTo>
                  <a:lnTo>
                    <a:pt x="289" y="140"/>
                  </a:lnTo>
                  <a:lnTo>
                    <a:pt x="265" y="131"/>
                  </a:lnTo>
                  <a:lnTo>
                    <a:pt x="240" y="128"/>
                  </a:lnTo>
                  <a:close/>
                  <a:moveTo>
                    <a:pt x="240" y="0"/>
                  </a:moveTo>
                  <a:lnTo>
                    <a:pt x="278" y="3"/>
                  </a:lnTo>
                  <a:lnTo>
                    <a:pt x="316" y="13"/>
                  </a:lnTo>
                  <a:lnTo>
                    <a:pt x="350" y="28"/>
                  </a:lnTo>
                  <a:lnTo>
                    <a:pt x="381" y="47"/>
                  </a:lnTo>
                  <a:lnTo>
                    <a:pt x="408" y="70"/>
                  </a:lnTo>
                  <a:lnTo>
                    <a:pt x="433" y="99"/>
                  </a:lnTo>
                  <a:lnTo>
                    <a:pt x="452" y="130"/>
                  </a:lnTo>
                  <a:lnTo>
                    <a:pt x="467" y="164"/>
                  </a:lnTo>
                  <a:lnTo>
                    <a:pt x="476" y="202"/>
                  </a:lnTo>
                  <a:lnTo>
                    <a:pt x="479" y="240"/>
                  </a:lnTo>
                  <a:lnTo>
                    <a:pt x="476" y="279"/>
                  </a:lnTo>
                  <a:lnTo>
                    <a:pt x="467" y="316"/>
                  </a:lnTo>
                  <a:lnTo>
                    <a:pt x="452" y="350"/>
                  </a:lnTo>
                  <a:lnTo>
                    <a:pt x="433" y="382"/>
                  </a:lnTo>
                  <a:lnTo>
                    <a:pt x="408" y="410"/>
                  </a:lnTo>
                  <a:lnTo>
                    <a:pt x="381" y="434"/>
                  </a:lnTo>
                  <a:lnTo>
                    <a:pt x="350" y="453"/>
                  </a:lnTo>
                  <a:lnTo>
                    <a:pt x="316" y="467"/>
                  </a:lnTo>
                  <a:lnTo>
                    <a:pt x="278" y="477"/>
                  </a:lnTo>
                  <a:lnTo>
                    <a:pt x="240" y="480"/>
                  </a:lnTo>
                  <a:lnTo>
                    <a:pt x="200" y="477"/>
                  </a:lnTo>
                  <a:lnTo>
                    <a:pt x="164" y="467"/>
                  </a:lnTo>
                  <a:lnTo>
                    <a:pt x="129" y="453"/>
                  </a:lnTo>
                  <a:lnTo>
                    <a:pt x="98" y="434"/>
                  </a:lnTo>
                  <a:lnTo>
                    <a:pt x="70" y="410"/>
                  </a:lnTo>
                  <a:lnTo>
                    <a:pt x="46" y="382"/>
                  </a:lnTo>
                  <a:lnTo>
                    <a:pt x="26" y="350"/>
                  </a:lnTo>
                  <a:lnTo>
                    <a:pt x="12" y="316"/>
                  </a:lnTo>
                  <a:lnTo>
                    <a:pt x="3" y="279"/>
                  </a:lnTo>
                  <a:lnTo>
                    <a:pt x="0" y="240"/>
                  </a:lnTo>
                  <a:lnTo>
                    <a:pt x="3" y="202"/>
                  </a:lnTo>
                  <a:lnTo>
                    <a:pt x="12" y="164"/>
                  </a:lnTo>
                  <a:lnTo>
                    <a:pt x="26" y="130"/>
                  </a:lnTo>
                  <a:lnTo>
                    <a:pt x="46" y="99"/>
                  </a:lnTo>
                  <a:lnTo>
                    <a:pt x="70" y="70"/>
                  </a:lnTo>
                  <a:lnTo>
                    <a:pt x="98" y="47"/>
                  </a:lnTo>
                  <a:lnTo>
                    <a:pt x="129" y="28"/>
                  </a:lnTo>
                  <a:lnTo>
                    <a:pt x="164" y="13"/>
                  </a:lnTo>
                  <a:lnTo>
                    <a:pt x="200" y="3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0" name="Freeform 7"/>
          <p:cNvSpPr>
            <a:spLocks noEditPoints="1"/>
          </p:cNvSpPr>
          <p:nvPr/>
        </p:nvSpPr>
        <p:spPr bwMode="auto">
          <a:xfrm>
            <a:off x="4003991" y="2885910"/>
            <a:ext cx="250989" cy="310045"/>
          </a:xfrm>
          <a:custGeom>
            <a:avLst/>
            <a:gdLst>
              <a:gd name="T0" fmla="*/ 285 w 2176"/>
              <a:gd name="T1" fmla="*/ 2179 h 2688"/>
              <a:gd name="T2" fmla="*/ 223 w 2176"/>
              <a:gd name="T3" fmla="*/ 2203 h 2688"/>
              <a:gd name="T4" fmla="*/ 173 w 2176"/>
              <a:gd name="T5" fmla="*/ 2245 h 2688"/>
              <a:gd name="T6" fmla="*/ 140 w 2176"/>
              <a:gd name="T7" fmla="*/ 2301 h 2688"/>
              <a:gd name="T8" fmla="*/ 128 w 2176"/>
              <a:gd name="T9" fmla="*/ 2368 h 2688"/>
              <a:gd name="T10" fmla="*/ 140 w 2176"/>
              <a:gd name="T11" fmla="*/ 2435 h 2688"/>
              <a:gd name="T12" fmla="*/ 173 w 2176"/>
              <a:gd name="T13" fmla="*/ 2491 h 2688"/>
              <a:gd name="T14" fmla="*/ 223 w 2176"/>
              <a:gd name="T15" fmla="*/ 2533 h 2688"/>
              <a:gd name="T16" fmla="*/ 285 w 2176"/>
              <a:gd name="T17" fmla="*/ 2557 h 2688"/>
              <a:gd name="T18" fmla="*/ 1920 w 2176"/>
              <a:gd name="T19" fmla="*/ 2560 h 2688"/>
              <a:gd name="T20" fmla="*/ 320 w 2176"/>
              <a:gd name="T21" fmla="*/ 2432 h 2688"/>
              <a:gd name="T22" fmla="*/ 1920 w 2176"/>
              <a:gd name="T23" fmla="*/ 2304 h 2688"/>
              <a:gd name="T24" fmla="*/ 320 w 2176"/>
              <a:gd name="T25" fmla="*/ 2176 h 2688"/>
              <a:gd name="T26" fmla="*/ 512 w 2176"/>
              <a:gd name="T27" fmla="*/ 2048 h 2688"/>
              <a:gd name="T28" fmla="*/ 2048 w 2176"/>
              <a:gd name="T29" fmla="*/ 128 h 2688"/>
              <a:gd name="T30" fmla="*/ 320 w 2176"/>
              <a:gd name="T31" fmla="*/ 128 h 2688"/>
              <a:gd name="T32" fmla="*/ 253 w 2176"/>
              <a:gd name="T33" fmla="*/ 140 h 2688"/>
              <a:gd name="T34" fmla="*/ 197 w 2176"/>
              <a:gd name="T35" fmla="*/ 173 h 2688"/>
              <a:gd name="T36" fmla="*/ 155 w 2176"/>
              <a:gd name="T37" fmla="*/ 223 h 2688"/>
              <a:gd name="T38" fmla="*/ 131 w 2176"/>
              <a:gd name="T39" fmla="*/ 285 h 2688"/>
              <a:gd name="T40" fmla="*/ 128 w 2176"/>
              <a:gd name="T41" fmla="*/ 2112 h 2688"/>
              <a:gd name="T42" fmla="*/ 135 w 2176"/>
              <a:gd name="T43" fmla="*/ 2107 h 2688"/>
              <a:gd name="T44" fmla="*/ 152 w 2176"/>
              <a:gd name="T45" fmla="*/ 2097 h 2688"/>
              <a:gd name="T46" fmla="*/ 205 w 2176"/>
              <a:gd name="T47" fmla="*/ 2070 h 2688"/>
              <a:gd name="T48" fmla="*/ 249 w 2176"/>
              <a:gd name="T49" fmla="*/ 2057 h 2688"/>
              <a:gd name="T50" fmla="*/ 261 w 2176"/>
              <a:gd name="T51" fmla="*/ 2054 h 2688"/>
              <a:gd name="T52" fmla="*/ 320 w 2176"/>
              <a:gd name="T53" fmla="*/ 2048 h 2688"/>
              <a:gd name="T54" fmla="*/ 384 w 2176"/>
              <a:gd name="T55" fmla="*/ 128 h 2688"/>
              <a:gd name="T56" fmla="*/ 320 w 2176"/>
              <a:gd name="T57" fmla="*/ 0 h 2688"/>
              <a:gd name="T58" fmla="*/ 2132 w 2176"/>
              <a:gd name="T59" fmla="*/ 3 h 2688"/>
              <a:gd name="T60" fmla="*/ 2163 w 2176"/>
              <a:gd name="T61" fmla="*/ 27 h 2688"/>
              <a:gd name="T62" fmla="*/ 2176 w 2176"/>
              <a:gd name="T63" fmla="*/ 64 h 2688"/>
              <a:gd name="T64" fmla="*/ 2173 w 2176"/>
              <a:gd name="T65" fmla="*/ 2132 h 2688"/>
              <a:gd name="T66" fmla="*/ 2149 w 2176"/>
              <a:gd name="T67" fmla="*/ 2163 h 2688"/>
              <a:gd name="T68" fmla="*/ 2112 w 2176"/>
              <a:gd name="T69" fmla="*/ 2176 h 2688"/>
              <a:gd name="T70" fmla="*/ 2048 w 2176"/>
              <a:gd name="T71" fmla="*/ 2624 h 2688"/>
              <a:gd name="T72" fmla="*/ 2035 w 2176"/>
              <a:gd name="T73" fmla="*/ 2661 h 2688"/>
              <a:gd name="T74" fmla="*/ 2004 w 2176"/>
              <a:gd name="T75" fmla="*/ 2685 h 2688"/>
              <a:gd name="T76" fmla="*/ 320 w 2176"/>
              <a:gd name="T77" fmla="*/ 2688 h 2688"/>
              <a:gd name="T78" fmla="*/ 237 w 2176"/>
              <a:gd name="T79" fmla="*/ 2678 h 2688"/>
              <a:gd name="T80" fmla="*/ 161 w 2176"/>
              <a:gd name="T81" fmla="*/ 2645 h 2688"/>
              <a:gd name="T82" fmla="*/ 93 w 2176"/>
              <a:gd name="T83" fmla="*/ 2595 h 2688"/>
              <a:gd name="T84" fmla="*/ 43 w 2176"/>
              <a:gd name="T85" fmla="*/ 2527 h 2688"/>
              <a:gd name="T86" fmla="*/ 10 w 2176"/>
              <a:gd name="T87" fmla="*/ 2451 h 2688"/>
              <a:gd name="T88" fmla="*/ 0 w 2176"/>
              <a:gd name="T89" fmla="*/ 2368 h 2688"/>
              <a:gd name="T90" fmla="*/ 3 w 2176"/>
              <a:gd name="T91" fmla="*/ 272 h 2688"/>
              <a:gd name="T92" fmla="*/ 30 w 2176"/>
              <a:gd name="T93" fmla="*/ 185 h 2688"/>
              <a:gd name="T94" fmla="*/ 79 w 2176"/>
              <a:gd name="T95" fmla="*/ 111 h 2688"/>
              <a:gd name="T96" fmla="*/ 145 w 2176"/>
              <a:gd name="T97" fmla="*/ 51 h 2688"/>
              <a:gd name="T98" fmla="*/ 228 w 2176"/>
              <a:gd name="T99" fmla="*/ 14 h 2688"/>
              <a:gd name="T100" fmla="*/ 320 w 2176"/>
              <a:gd name="T101" fmla="*/ 0 h 2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76" h="2688">
                <a:moveTo>
                  <a:pt x="320" y="2176"/>
                </a:moveTo>
                <a:lnTo>
                  <a:pt x="285" y="2179"/>
                </a:lnTo>
                <a:lnTo>
                  <a:pt x="253" y="2188"/>
                </a:lnTo>
                <a:lnTo>
                  <a:pt x="223" y="2203"/>
                </a:lnTo>
                <a:lnTo>
                  <a:pt x="197" y="2221"/>
                </a:lnTo>
                <a:lnTo>
                  <a:pt x="173" y="2245"/>
                </a:lnTo>
                <a:lnTo>
                  <a:pt x="155" y="2271"/>
                </a:lnTo>
                <a:lnTo>
                  <a:pt x="140" y="2301"/>
                </a:lnTo>
                <a:lnTo>
                  <a:pt x="131" y="2333"/>
                </a:lnTo>
                <a:lnTo>
                  <a:pt x="128" y="2368"/>
                </a:lnTo>
                <a:lnTo>
                  <a:pt x="131" y="2403"/>
                </a:lnTo>
                <a:lnTo>
                  <a:pt x="140" y="2435"/>
                </a:lnTo>
                <a:lnTo>
                  <a:pt x="155" y="2465"/>
                </a:lnTo>
                <a:lnTo>
                  <a:pt x="173" y="2491"/>
                </a:lnTo>
                <a:lnTo>
                  <a:pt x="197" y="2515"/>
                </a:lnTo>
                <a:lnTo>
                  <a:pt x="223" y="2533"/>
                </a:lnTo>
                <a:lnTo>
                  <a:pt x="253" y="2548"/>
                </a:lnTo>
                <a:lnTo>
                  <a:pt x="285" y="2557"/>
                </a:lnTo>
                <a:lnTo>
                  <a:pt x="320" y="2560"/>
                </a:lnTo>
                <a:lnTo>
                  <a:pt x="1920" y="2560"/>
                </a:lnTo>
                <a:lnTo>
                  <a:pt x="1920" y="2432"/>
                </a:lnTo>
                <a:lnTo>
                  <a:pt x="320" y="2432"/>
                </a:lnTo>
                <a:lnTo>
                  <a:pt x="320" y="2304"/>
                </a:lnTo>
                <a:lnTo>
                  <a:pt x="1920" y="2304"/>
                </a:lnTo>
                <a:lnTo>
                  <a:pt x="1920" y="2176"/>
                </a:lnTo>
                <a:lnTo>
                  <a:pt x="320" y="2176"/>
                </a:lnTo>
                <a:close/>
                <a:moveTo>
                  <a:pt x="512" y="128"/>
                </a:moveTo>
                <a:lnTo>
                  <a:pt x="512" y="2048"/>
                </a:lnTo>
                <a:lnTo>
                  <a:pt x="2048" y="2048"/>
                </a:lnTo>
                <a:lnTo>
                  <a:pt x="2048" y="128"/>
                </a:lnTo>
                <a:lnTo>
                  <a:pt x="512" y="128"/>
                </a:lnTo>
                <a:close/>
                <a:moveTo>
                  <a:pt x="320" y="128"/>
                </a:moveTo>
                <a:lnTo>
                  <a:pt x="285" y="131"/>
                </a:lnTo>
                <a:lnTo>
                  <a:pt x="253" y="140"/>
                </a:lnTo>
                <a:lnTo>
                  <a:pt x="223" y="155"/>
                </a:lnTo>
                <a:lnTo>
                  <a:pt x="197" y="173"/>
                </a:lnTo>
                <a:lnTo>
                  <a:pt x="173" y="197"/>
                </a:lnTo>
                <a:lnTo>
                  <a:pt x="155" y="223"/>
                </a:lnTo>
                <a:lnTo>
                  <a:pt x="140" y="253"/>
                </a:lnTo>
                <a:lnTo>
                  <a:pt x="131" y="285"/>
                </a:lnTo>
                <a:lnTo>
                  <a:pt x="128" y="320"/>
                </a:lnTo>
                <a:lnTo>
                  <a:pt x="128" y="2112"/>
                </a:lnTo>
                <a:lnTo>
                  <a:pt x="131" y="2110"/>
                </a:lnTo>
                <a:lnTo>
                  <a:pt x="135" y="2107"/>
                </a:lnTo>
                <a:lnTo>
                  <a:pt x="143" y="2102"/>
                </a:lnTo>
                <a:lnTo>
                  <a:pt x="152" y="2097"/>
                </a:lnTo>
                <a:lnTo>
                  <a:pt x="185" y="2078"/>
                </a:lnTo>
                <a:lnTo>
                  <a:pt x="205" y="2070"/>
                </a:lnTo>
                <a:lnTo>
                  <a:pt x="243" y="2058"/>
                </a:lnTo>
                <a:lnTo>
                  <a:pt x="249" y="2057"/>
                </a:lnTo>
                <a:lnTo>
                  <a:pt x="255" y="2055"/>
                </a:lnTo>
                <a:lnTo>
                  <a:pt x="261" y="2054"/>
                </a:lnTo>
                <a:lnTo>
                  <a:pt x="290" y="2049"/>
                </a:lnTo>
                <a:lnTo>
                  <a:pt x="320" y="2048"/>
                </a:lnTo>
                <a:lnTo>
                  <a:pt x="384" y="2048"/>
                </a:lnTo>
                <a:lnTo>
                  <a:pt x="384" y="128"/>
                </a:lnTo>
                <a:lnTo>
                  <a:pt x="320" y="128"/>
                </a:lnTo>
                <a:close/>
                <a:moveTo>
                  <a:pt x="320" y="0"/>
                </a:moveTo>
                <a:lnTo>
                  <a:pt x="2112" y="0"/>
                </a:lnTo>
                <a:lnTo>
                  <a:pt x="2132" y="3"/>
                </a:lnTo>
                <a:lnTo>
                  <a:pt x="2149" y="13"/>
                </a:lnTo>
                <a:lnTo>
                  <a:pt x="2163" y="27"/>
                </a:lnTo>
                <a:lnTo>
                  <a:pt x="2173" y="44"/>
                </a:lnTo>
                <a:lnTo>
                  <a:pt x="2176" y="64"/>
                </a:lnTo>
                <a:lnTo>
                  <a:pt x="2176" y="2112"/>
                </a:lnTo>
                <a:lnTo>
                  <a:pt x="2173" y="2132"/>
                </a:lnTo>
                <a:lnTo>
                  <a:pt x="2163" y="2149"/>
                </a:lnTo>
                <a:lnTo>
                  <a:pt x="2149" y="2163"/>
                </a:lnTo>
                <a:lnTo>
                  <a:pt x="2132" y="2173"/>
                </a:lnTo>
                <a:lnTo>
                  <a:pt x="2112" y="2176"/>
                </a:lnTo>
                <a:lnTo>
                  <a:pt x="2048" y="2176"/>
                </a:lnTo>
                <a:lnTo>
                  <a:pt x="2048" y="2624"/>
                </a:lnTo>
                <a:lnTo>
                  <a:pt x="2045" y="2644"/>
                </a:lnTo>
                <a:lnTo>
                  <a:pt x="2035" y="2661"/>
                </a:lnTo>
                <a:lnTo>
                  <a:pt x="2021" y="2675"/>
                </a:lnTo>
                <a:lnTo>
                  <a:pt x="2004" y="2685"/>
                </a:lnTo>
                <a:lnTo>
                  <a:pt x="1984" y="2688"/>
                </a:lnTo>
                <a:lnTo>
                  <a:pt x="320" y="2688"/>
                </a:lnTo>
                <a:lnTo>
                  <a:pt x="278" y="2686"/>
                </a:lnTo>
                <a:lnTo>
                  <a:pt x="237" y="2678"/>
                </a:lnTo>
                <a:lnTo>
                  <a:pt x="198" y="2664"/>
                </a:lnTo>
                <a:lnTo>
                  <a:pt x="161" y="2645"/>
                </a:lnTo>
                <a:lnTo>
                  <a:pt x="126" y="2622"/>
                </a:lnTo>
                <a:lnTo>
                  <a:pt x="93" y="2595"/>
                </a:lnTo>
                <a:lnTo>
                  <a:pt x="66" y="2562"/>
                </a:lnTo>
                <a:lnTo>
                  <a:pt x="43" y="2527"/>
                </a:lnTo>
                <a:lnTo>
                  <a:pt x="24" y="2490"/>
                </a:lnTo>
                <a:lnTo>
                  <a:pt x="10" y="2451"/>
                </a:lnTo>
                <a:lnTo>
                  <a:pt x="2" y="2410"/>
                </a:lnTo>
                <a:lnTo>
                  <a:pt x="0" y="2368"/>
                </a:lnTo>
                <a:lnTo>
                  <a:pt x="0" y="320"/>
                </a:lnTo>
                <a:lnTo>
                  <a:pt x="3" y="272"/>
                </a:lnTo>
                <a:lnTo>
                  <a:pt x="14" y="228"/>
                </a:lnTo>
                <a:lnTo>
                  <a:pt x="30" y="185"/>
                </a:lnTo>
                <a:lnTo>
                  <a:pt x="51" y="145"/>
                </a:lnTo>
                <a:lnTo>
                  <a:pt x="79" y="111"/>
                </a:lnTo>
                <a:lnTo>
                  <a:pt x="111" y="79"/>
                </a:lnTo>
                <a:lnTo>
                  <a:pt x="145" y="51"/>
                </a:lnTo>
                <a:lnTo>
                  <a:pt x="185" y="30"/>
                </a:lnTo>
                <a:lnTo>
                  <a:pt x="228" y="14"/>
                </a:lnTo>
                <a:lnTo>
                  <a:pt x="272" y="3"/>
                </a:lnTo>
                <a:lnTo>
                  <a:pt x="32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81" name="Group 88"/>
          <p:cNvGrpSpPr>
            <a:grpSpLocks noChangeAspect="1"/>
          </p:cNvGrpSpPr>
          <p:nvPr/>
        </p:nvGrpSpPr>
        <p:grpSpPr bwMode="auto">
          <a:xfrm>
            <a:off x="5592910" y="1149468"/>
            <a:ext cx="407247" cy="253710"/>
            <a:chOff x="-229" y="3144"/>
            <a:chExt cx="435" cy="271"/>
          </a:xfrm>
          <a:solidFill>
            <a:schemeClr val="bg1"/>
          </a:solidFill>
        </p:grpSpPr>
        <p:sp>
          <p:nvSpPr>
            <p:cNvPr id="82" name="Freeform 90"/>
            <p:cNvSpPr>
              <a:spLocks noEditPoints="1"/>
            </p:cNvSpPr>
            <p:nvPr/>
          </p:nvSpPr>
          <p:spPr bwMode="auto">
            <a:xfrm>
              <a:off x="-229" y="3144"/>
              <a:ext cx="435" cy="173"/>
            </a:xfrm>
            <a:custGeom>
              <a:avLst/>
              <a:gdLst>
                <a:gd name="T0" fmla="*/ 1741 w 3482"/>
                <a:gd name="T1" fmla="*/ 133 h 1387"/>
                <a:gd name="T2" fmla="*/ 246 w 3482"/>
                <a:gd name="T3" fmla="*/ 694 h 1387"/>
                <a:gd name="T4" fmla="*/ 1741 w 3482"/>
                <a:gd name="T5" fmla="*/ 1255 h 1387"/>
                <a:gd name="T6" fmla="*/ 3235 w 3482"/>
                <a:gd name="T7" fmla="*/ 694 h 1387"/>
                <a:gd name="T8" fmla="*/ 1741 w 3482"/>
                <a:gd name="T9" fmla="*/ 133 h 1387"/>
                <a:gd name="T10" fmla="*/ 1748 w 3482"/>
                <a:gd name="T11" fmla="*/ 0 h 1387"/>
                <a:gd name="T12" fmla="*/ 1763 w 3482"/>
                <a:gd name="T13" fmla="*/ 5 h 1387"/>
                <a:gd name="T14" fmla="*/ 3440 w 3482"/>
                <a:gd name="T15" fmla="*/ 634 h 1387"/>
                <a:gd name="T16" fmla="*/ 3454 w 3482"/>
                <a:gd name="T17" fmla="*/ 641 h 1387"/>
                <a:gd name="T18" fmla="*/ 3466 w 3482"/>
                <a:gd name="T19" fmla="*/ 651 h 1387"/>
                <a:gd name="T20" fmla="*/ 3474 w 3482"/>
                <a:gd name="T21" fmla="*/ 664 h 1387"/>
                <a:gd name="T22" fmla="*/ 3479 w 3482"/>
                <a:gd name="T23" fmla="*/ 678 h 1387"/>
                <a:gd name="T24" fmla="*/ 3482 w 3482"/>
                <a:gd name="T25" fmla="*/ 694 h 1387"/>
                <a:gd name="T26" fmla="*/ 3482 w 3482"/>
                <a:gd name="T27" fmla="*/ 694 h 1387"/>
                <a:gd name="T28" fmla="*/ 3479 w 3482"/>
                <a:gd name="T29" fmla="*/ 710 h 1387"/>
                <a:gd name="T30" fmla="*/ 3474 w 3482"/>
                <a:gd name="T31" fmla="*/ 723 h 1387"/>
                <a:gd name="T32" fmla="*/ 3466 w 3482"/>
                <a:gd name="T33" fmla="*/ 736 h 1387"/>
                <a:gd name="T34" fmla="*/ 3454 w 3482"/>
                <a:gd name="T35" fmla="*/ 746 h 1387"/>
                <a:gd name="T36" fmla="*/ 3440 w 3482"/>
                <a:gd name="T37" fmla="*/ 753 h 1387"/>
                <a:gd name="T38" fmla="*/ 1763 w 3482"/>
                <a:gd name="T39" fmla="*/ 1383 h 1387"/>
                <a:gd name="T40" fmla="*/ 1753 w 3482"/>
                <a:gd name="T41" fmla="*/ 1386 h 1387"/>
                <a:gd name="T42" fmla="*/ 1741 w 3482"/>
                <a:gd name="T43" fmla="*/ 1387 h 1387"/>
                <a:gd name="T44" fmla="*/ 1729 w 3482"/>
                <a:gd name="T45" fmla="*/ 1386 h 1387"/>
                <a:gd name="T46" fmla="*/ 1718 w 3482"/>
                <a:gd name="T47" fmla="*/ 1383 h 1387"/>
                <a:gd name="T48" fmla="*/ 42 w 3482"/>
                <a:gd name="T49" fmla="*/ 753 h 1387"/>
                <a:gd name="T50" fmla="*/ 28 w 3482"/>
                <a:gd name="T51" fmla="*/ 746 h 1387"/>
                <a:gd name="T52" fmla="*/ 16 w 3482"/>
                <a:gd name="T53" fmla="*/ 736 h 1387"/>
                <a:gd name="T54" fmla="*/ 7 w 3482"/>
                <a:gd name="T55" fmla="*/ 723 h 1387"/>
                <a:gd name="T56" fmla="*/ 2 w 3482"/>
                <a:gd name="T57" fmla="*/ 710 h 1387"/>
                <a:gd name="T58" fmla="*/ 0 w 3482"/>
                <a:gd name="T59" fmla="*/ 694 h 1387"/>
                <a:gd name="T60" fmla="*/ 2 w 3482"/>
                <a:gd name="T61" fmla="*/ 678 h 1387"/>
                <a:gd name="T62" fmla="*/ 7 w 3482"/>
                <a:gd name="T63" fmla="*/ 664 h 1387"/>
                <a:gd name="T64" fmla="*/ 16 w 3482"/>
                <a:gd name="T65" fmla="*/ 651 h 1387"/>
                <a:gd name="T66" fmla="*/ 28 w 3482"/>
                <a:gd name="T67" fmla="*/ 641 h 1387"/>
                <a:gd name="T68" fmla="*/ 42 w 3482"/>
                <a:gd name="T69" fmla="*/ 634 h 1387"/>
                <a:gd name="T70" fmla="*/ 1718 w 3482"/>
                <a:gd name="T71" fmla="*/ 5 h 1387"/>
                <a:gd name="T72" fmla="*/ 1733 w 3482"/>
                <a:gd name="T73" fmla="*/ 0 h 1387"/>
                <a:gd name="T74" fmla="*/ 1748 w 3482"/>
                <a:gd name="T75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82" h="1387">
                  <a:moveTo>
                    <a:pt x="1741" y="133"/>
                  </a:moveTo>
                  <a:lnTo>
                    <a:pt x="246" y="694"/>
                  </a:lnTo>
                  <a:lnTo>
                    <a:pt x="1741" y="1255"/>
                  </a:lnTo>
                  <a:lnTo>
                    <a:pt x="3235" y="694"/>
                  </a:lnTo>
                  <a:lnTo>
                    <a:pt x="1741" y="133"/>
                  </a:lnTo>
                  <a:close/>
                  <a:moveTo>
                    <a:pt x="1748" y="0"/>
                  </a:moveTo>
                  <a:lnTo>
                    <a:pt x="1763" y="5"/>
                  </a:lnTo>
                  <a:lnTo>
                    <a:pt x="3440" y="634"/>
                  </a:lnTo>
                  <a:lnTo>
                    <a:pt x="3454" y="641"/>
                  </a:lnTo>
                  <a:lnTo>
                    <a:pt x="3466" y="651"/>
                  </a:lnTo>
                  <a:lnTo>
                    <a:pt x="3474" y="664"/>
                  </a:lnTo>
                  <a:lnTo>
                    <a:pt x="3479" y="678"/>
                  </a:lnTo>
                  <a:lnTo>
                    <a:pt x="3482" y="694"/>
                  </a:lnTo>
                  <a:lnTo>
                    <a:pt x="3482" y="694"/>
                  </a:lnTo>
                  <a:lnTo>
                    <a:pt x="3479" y="710"/>
                  </a:lnTo>
                  <a:lnTo>
                    <a:pt x="3474" y="723"/>
                  </a:lnTo>
                  <a:lnTo>
                    <a:pt x="3466" y="736"/>
                  </a:lnTo>
                  <a:lnTo>
                    <a:pt x="3454" y="746"/>
                  </a:lnTo>
                  <a:lnTo>
                    <a:pt x="3440" y="753"/>
                  </a:lnTo>
                  <a:lnTo>
                    <a:pt x="1763" y="1383"/>
                  </a:lnTo>
                  <a:lnTo>
                    <a:pt x="1753" y="1386"/>
                  </a:lnTo>
                  <a:lnTo>
                    <a:pt x="1741" y="1387"/>
                  </a:lnTo>
                  <a:lnTo>
                    <a:pt x="1729" y="1386"/>
                  </a:lnTo>
                  <a:lnTo>
                    <a:pt x="1718" y="1383"/>
                  </a:lnTo>
                  <a:lnTo>
                    <a:pt x="42" y="753"/>
                  </a:lnTo>
                  <a:lnTo>
                    <a:pt x="28" y="746"/>
                  </a:lnTo>
                  <a:lnTo>
                    <a:pt x="16" y="736"/>
                  </a:lnTo>
                  <a:lnTo>
                    <a:pt x="7" y="723"/>
                  </a:lnTo>
                  <a:lnTo>
                    <a:pt x="2" y="710"/>
                  </a:lnTo>
                  <a:lnTo>
                    <a:pt x="0" y="694"/>
                  </a:lnTo>
                  <a:lnTo>
                    <a:pt x="2" y="678"/>
                  </a:lnTo>
                  <a:lnTo>
                    <a:pt x="7" y="664"/>
                  </a:lnTo>
                  <a:lnTo>
                    <a:pt x="16" y="651"/>
                  </a:lnTo>
                  <a:lnTo>
                    <a:pt x="28" y="641"/>
                  </a:lnTo>
                  <a:lnTo>
                    <a:pt x="42" y="634"/>
                  </a:lnTo>
                  <a:lnTo>
                    <a:pt x="1718" y="5"/>
                  </a:lnTo>
                  <a:lnTo>
                    <a:pt x="1733" y="0"/>
                  </a:lnTo>
                  <a:lnTo>
                    <a:pt x="17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91"/>
            <p:cNvSpPr>
              <a:spLocks/>
            </p:cNvSpPr>
            <p:nvPr/>
          </p:nvSpPr>
          <p:spPr bwMode="auto">
            <a:xfrm>
              <a:off x="-139" y="3257"/>
              <a:ext cx="255" cy="158"/>
            </a:xfrm>
            <a:custGeom>
              <a:avLst/>
              <a:gdLst>
                <a:gd name="T0" fmla="*/ 84 w 2034"/>
                <a:gd name="T1" fmla="*/ 3 h 1262"/>
                <a:gd name="T2" fmla="*/ 116 w 2034"/>
                <a:gd name="T3" fmla="*/ 27 h 1262"/>
                <a:gd name="T4" fmla="*/ 128 w 2034"/>
                <a:gd name="T5" fmla="*/ 64 h 1262"/>
                <a:gd name="T6" fmla="*/ 180 w 2034"/>
                <a:gd name="T7" fmla="*/ 940 h 1262"/>
                <a:gd name="T8" fmla="*/ 298 w 2034"/>
                <a:gd name="T9" fmla="*/ 992 h 1262"/>
                <a:gd name="T10" fmla="*/ 431 w 2034"/>
                <a:gd name="T11" fmla="*/ 1041 h 1262"/>
                <a:gd name="T12" fmla="*/ 580 w 2034"/>
                <a:gd name="T13" fmla="*/ 1083 h 1262"/>
                <a:gd name="T14" fmla="*/ 745 w 2034"/>
                <a:gd name="T15" fmla="*/ 1115 h 1262"/>
                <a:gd name="T16" fmla="*/ 923 w 2034"/>
                <a:gd name="T17" fmla="*/ 1132 h 1262"/>
                <a:gd name="T18" fmla="*/ 1033 w 2034"/>
                <a:gd name="T19" fmla="*/ 1134 h 1262"/>
                <a:gd name="T20" fmla="*/ 1215 w 2034"/>
                <a:gd name="T21" fmla="*/ 1123 h 1262"/>
                <a:gd name="T22" fmla="*/ 1384 w 2034"/>
                <a:gd name="T23" fmla="*/ 1099 h 1262"/>
                <a:gd name="T24" fmla="*/ 1538 w 2034"/>
                <a:gd name="T25" fmla="*/ 1061 h 1262"/>
                <a:gd name="T26" fmla="*/ 1677 w 2034"/>
                <a:gd name="T27" fmla="*/ 1016 h 1262"/>
                <a:gd name="T28" fmla="*/ 1801 w 2034"/>
                <a:gd name="T29" fmla="*/ 965 h 1262"/>
                <a:gd name="T30" fmla="*/ 1906 w 2034"/>
                <a:gd name="T31" fmla="*/ 913 h 1262"/>
                <a:gd name="T32" fmla="*/ 1910 w 2034"/>
                <a:gd name="T33" fmla="*/ 44 h 1262"/>
                <a:gd name="T34" fmla="*/ 1933 w 2034"/>
                <a:gd name="T35" fmla="*/ 13 h 1262"/>
                <a:gd name="T36" fmla="*/ 1970 w 2034"/>
                <a:gd name="T37" fmla="*/ 0 h 1262"/>
                <a:gd name="T38" fmla="*/ 2009 w 2034"/>
                <a:gd name="T39" fmla="*/ 13 h 1262"/>
                <a:gd name="T40" fmla="*/ 2031 w 2034"/>
                <a:gd name="T41" fmla="*/ 44 h 1262"/>
                <a:gd name="T42" fmla="*/ 2034 w 2034"/>
                <a:gd name="T43" fmla="*/ 952 h 1262"/>
                <a:gd name="T44" fmla="*/ 2026 w 2034"/>
                <a:gd name="T45" fmla="*/ 985 h 1262"/>
                <a:gd name="T46" fmla="*/ 2001 w 2034"/>
                <a:gd name="T47" fmla="*/ 1008 h 1262"/>
                <a:gd name="T48" fmla="*/ 1898 w 2034"/>
                <a:gd name="T49" fmla="*/ 1061 h 1262"/>
                <a:gd name="T50" fmla="*/ 1776 w 2034"/>
                <a:gd name="T51" fmla="*/ 1115 h 1262"/>
                <a:gd name="T52" fmla="*/ 1638 w 2034"/>
                <a:gd name="T53" fmla="*/ 1165 h 1262"/>
                <a:gd name="T54" fmla="*/ 1483 w 2034"/>
                <a:gd name="T55" fmla="*/ 1208 h 1262"/>
                <a:gd name="T56" fmla="*/ 1314 w 2034"/>
                <a:gd name="T57" fmla="*/ 1241 h 1262"/>
                <a:gd name="T58" fmla="*/ 1131 w 2034"/>
                <a:gd name="T59" fmla="*/ 1259 h 1262"/>
                <a:gd name="T60" fmla="*/ 1018 w 2034"/>
                <a:gd name="T61" fmla="*/ 1262 h 1262"/>
                <a:gd name="T62" fmla="*/ 825 w 2034"/>
                <a:gd name="T63" fmla="*/ 1252 h 1262"/>
                <a:gd name="T64" fmla="*/ 646 w 2034"/>
                <a:gd name="T65" fmla="*/ 1228 h 1262"/>
                <a:gd name="T66" fmla="*/ 481 w 2034"/>
                <a:gd name="T67" fmla="*/ 1189 h 1262"/>
                <a:gd name="T68" fmla="*/ 332 w 2034"/>
                <a:gd name="T69" fmla="*/ 1143 h 1262"/>
                <a:gd name="T70" fmla="*/ 200 w 2034"/>
                <a:gd name="T71" fmla="*/ 1090 h 1262"/>
                <a:gd name="T72" fmla="*/ 84 w 2034"/>
                <a:gd name="T73" fmla="*/ 1035 h 1262"/>
                <a:gd name="T74" fmla="*/ 19 w 2034"/>
                <a:gd name="T75" fmla="*/ 997 h 1262"/>
                <a:gd name="T76" fmla="*/ 3 w 2034"/>
                <a:gd name="T77" fmla="*/ 969 h 1262"/>
                <a:gd name="T78" fmla="*/ 0 w 2034"/>
                <a:gd name="T79" fmla="*/ 64 h 1262"/>
                <a:gd name="T80" fmla="*/ 13 w 2034"/>
                <a:gd name="T81" fmla="*/ 27 h 1262"/>
                <a:gd name="T82" fmla="*/ 44 w 2034"/>
                <a:gd name="T83" fmla="*/ 3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34" h="1262">
                  <a:moveTo>
                    <a:pt x="64" y="0"/>
                  </a:moveTo>
                  <a:lnTo>
                    <a:pt x="84" y="3"/>
                  </a:lnTo>
                  <a:lnTo>
                    <a:pt x="103" y="13"/>
                  </a:lnTo>
                  <a:lnTo>
                    <a:pt x="116" y="27"/>
                  </a:lnTo>
                  <a:lnTo>
                    <a:pt x="125" y="44"/>
                  </a:lnTo>
                  <a:lnTo>
                    <a:pt x="128" y="64"/>
                  </a:lnTo>
                  <a:lnTo>
                    <a:pt x="128" y="913"/>
                  </a:lnTo>
                  <a:lnTo>
                    <a:pt x="180" y="940"/>
                  </a:lnTo>
                  <a:lnTo>
                    <a:pt x="237" y="967"/>
                  </a:lnTo>
                  <a:lnTo>
                    <a:pt x="298" y="992"/>
                  </a:lnTo>
                  <a:lnTo>
                    <a:pt x="362" y="1018"/>
                  </a:lnTo>
                  <a:lnTo>
                    <a:pt x="431" y="1041"/>
                  </a:lnTo>
                  <a:lnTo>
                    <a:pt x="504" y="1064"/>
                  </a:lnTo>
                  <a:lnTo>
                    <a:pt x="580" y="1083"/>
                  </a:lnTo>
                  <a:lnTo>
                    <a:pt x="660" y="1100"/>
                  </a:lnTo>
                  <a:lnTo>
                    <a:pt x="745" y="1115"/>
                  </a:lnTo>
                  <a:lnTo>
                    <a:pt x="832" y="1125"/>
                  </a:lnTo>
                  <a:lnTo>
                    <a:pt x="923" y="1132"/>
                  </a:lnTo>
                  <a:lnTo>
                    <a:pt x="1018" y="1134"/>
                  </a:lnTo>
                  <a:lnTo>
                    <a:pt x="1033" y="1134"/>
                  </a:lnTo>
                  <a:lnTo>
                    <a:pt x="1126" y="1131"/>
                  </a:lnTo>
                  <a:lnTo>
                    <a:pt x="1215" y="1123"/>
                  </a:lnTo>
                  <a:lnTo>
                    <a:pt x="1302" y="1113"/>
                  </a:lnTo>
                  <a:lnTo>
                    <a:pt x="1384" y="1099"/>
                  </a:lnTo>
                  <a:lnTo>
                    <a:pt x="1463" y="1081"/>
                  </a:lnTo>
                  <a:lnTo>
                    <a:pt x="1538" y="1061"/>
                  </a:lnTo>
                  <a:lnTo>
                    <a:pt x="1610" y="1039"/>
                  </a:lnTo>
                  <a:lnTo>
                    <a:pt x="1677" y="1016"/>
                  </a:lnTo>
                  <a:lnTo>
                    <a:pt x="1741" y="991"/>
                  </a:lnTo>
                  <a:lnTo>
                    <a:pt x="1801" y="965"/>
                  </a:lnTo>
                  <a:lnTo>
                    <a:pt x="1856" y="940"/>
                  </a:lnTo>
                  <a:lnTo>
                    <a:pt x="1906" y="913"/>
                  </a:lnTo>
                  <a:lnTo>
                    <a:pt x="1906" y="64"/>
                  </a:lnTo>
                  <a:lnTo>
                    <a:pt x="1910" y="44"/>
                  </a:lnTo>
                  <a:lnTo>
                    <a:pt x="1919" y="27"/>
                  </a:lnTo>
                  <a:lnTo>
                    <a:pt x="1933" y="13"/>
                  </a:lnTo>
                  <a:lnTo>
                    <a:pt x="1950" y="3"/>
                  </a:lnTo>
                  <a:lnTo>
                    <a:pt x="1970" y="0"/>
                  </a:lnTo>
                  <a:lnTo>
                    <a:pt x="1991" y="3"/>
                  </a:lnTo>
                  <a:lnTo>
                    <a:pt x="2009" y="13"/>
                  </a:lnTo>
                  <a:lnTo>
                    <a:pt x="2023" y="27"/>
                  </a:lnTo>
                  <a:lnTo>
                    <a:pt x="2031" y="44"/>
                  </a:lnTo>
                  <a:lnTo>
                    <a:pt x="2034" y="64"/>
                  </a:lnTo>
                  <a:lnTo>
                    <a:pt x="2034" y="952"/>
                  </a:lnTo>
                  <a:lnTo>
                    <a:pt x="2032" y="969"/>
                  </a:lnTo>
                  <a:lnTo>
                    <a:pt x="2026" y="985"/>
                  </a:lnTo>
                  <a:lnTo>
                    <a:pt x="2015" y="997"/>
                  </a:lnTo>
                  <a:lnTo>
                    <a:pt x="2001" y="1008"/>
                  </a:lnTo>
                  <a:lnTo>
                    <a:pt x="1952" y="1035"/>
                  </a:lnTo>
                  <a:lnTo>
                    <a:pt x="1898" y="1061"/>
                  </a:lnTo>
                  <a:lnTo>
                    <a:pt x="1839" y="1088"/>
                  </a:lnTo>
                  <a:lnTo>
                    <a:pt x="1776" y="1115"/>
                  </a:lnTo>
                  <a:lnTo>
                    <a:pt x="1709" y="1140"/>
                  </a:lnTo>
                  <a:lnTo>
                    <a:pt x="1638" y="1165"/>
                  </a:lnTo>
                  <a:lnTo>
                    <a:pt x="1562" y="1187"/>
                  </a:lnTo>
                  <a:lnTo>
                    <a:pt x="1483" y="1208"/>
                  </a:lnTo>
                  <a:lnTo>
                    <a:pt x="1401" y="1226"/>
                  </a:lnTo>
                  <a:lnTo>
                    <a:pt x="1314" y="1241"/>
                  </a:lnTo>
                  <a:lnTo>
                    <a:pt x="1225" y="1251"/>
                  </a:lnTo>
                  <a:lnTo>
                    <a:pt x="1131" y="1259"/>
                  </a:lnTo>
                  <a:lnTo>
                    <a:pt x="1034" y="1262"/>
                  </a:lnTo>
                  <a:lnTo>
                    <a:pt x="1018" y="1262"/>
                  </a:lnTo>
                  <a:lnTo>
                    <a:pt x="920" y="1260"/>
                  </a:lnTo>
                  <a:lnTo>
                    <a:pt x="825" y="1252"/>
                  </a:lnTo>
                  <a:lnTo>
                    <a:pt x="733" y="1242"/>
                  </a:lnTo>
                  <a:lnTo>
                    <a:pt x="646" y="1228"/>
                  </a:lnTo>
                  <a:lnTo>
                    <a:pt x="561" y="1210"/>
                  </a:lnTo>
                  <a:lnTo>
                    <a:pt x="481" y="1189"/>
                  </a:lnTo>
                  <a:lnTo>
                    <a:pt x="404" y="1167"/>
                  </a:lnTo>
                  <a:lnTo>
                    <a:pt x="332" y="1143"/>
                  </a:lnTo>
                  <a:lnTo>
                    <a:pt x="264" y="1117"/>
                  </a:lnTo>
                  <a:lnTo>
                    <a:pt x="200" y="1090"/>
                  </a:lnTo>
                  <a:lnTo>
                    <a:pt x="140" y="1063"/>
                  </a:lnTo>
                  <a:lnTo>
                    <a:pt x="84" y="1035"/>
                  </a:lnTo>
                  <a:lnTo>
                    <a:pt x="33" y="1008"/>
                  </a:lnTo>
                  <a:lnTo>
                    <a:pt x="19" y="997"/>
                  </a:lnTo>
                  <a:lnTo>
                    <a:pt x="10" y="985"/>
                  </a:lnTo>
                  <a:lnTo>
                    <a:pt x="3" y="969"/>
                  </a:lnTo>
                  <a:lnTo>
                    <a:pt x="0" y="952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3" y="27"/>
                  </a:lnTo>
                  <a:lnTo>
                    <a:pt x="27" y="13"/>
                  </a:lnTo>
                  <a:lnTo>
                    <a:pt x="44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92"/>
            <p:cNvSpPr>
              <a:spLocks/>
            </p:cNvSpPr>
            <p:nvPr/>
          </p:nvSpPr>
          <p:spPr bwMode="auto">
            <a:xfrm>
              <a:off x="154" y="3239"/>
              <a:ext cx="16" cy="76"/>
            </a:xfrm>
            <a:custGeom>
              <a:avLst/>
              <a:gdLst>
                <a:gd name="T0" fmla="*/ 64 w 128"/>
                <a:gd name="T1" fmla="*/ 0 h 607"/>
                <a:gd name="T2" fmla="*/ 84 w 128"/>
                <a:gd name="T3" fmla="*/ 3 h 607"/>
                <a:gd name="T4" fmla="*/ 102 w 128"/>
                <a:gd name="T5" fmla="*/ 13 h 607"/>
                <a:gd name="T6" fmla="*/ 116 w 128"/>
                <a:gd name="T7" fmla="*/ 27 h 607"/>
                <a:gd name="T8" fmla="*/ 124 w 128"/>
                <a:gd name="T9" fmla="*/ 44 h 607"/>
                <a:gd name="T10" fmla="*/ 128 w 128"/>
                <a:gd name="T11" fmla="*/ 64 h 607"/>
                <a:gd name="T12" fmla="*/ 128 w 128"/>
                <a:gd name="T13" fmla="*/ 543 h 607"/>
                <a:gd name="T14" fmla="*/ 124 w 128"/>
                <a:gd name="T15" fmla="*/ 563 h 607"/>
                <a:gd name="T16" fmla="*/ 116 w 128"/>
                <a:gd name="T17" fmla="*/ 581 h 607"/>
                <a:gd name="T18" fmla="*/ 102 w 128"/>
                <a:gd name="T19" fmla="*/ 595 h 607"/>
                <a:gd name="T20" fmla="*/ 84 w 128"/>
                <a:gd name="T21" fmla="*/ 604 h 607"/>
                <a:gd name="T22" fmla="*/ 64 w 128"/>
                <a:gd name="T23" fmla="*/ 607 h 607"/>
                <a:gd name="T24" fmla="*/ 43 w 128"/>
                <a:gd name="T25" fmla="*/ 604 h 607"/>
                <a:gd name="T26" fmla="*/ 26 w 128"/>
                <a:gd name="T27" fmla="*/ 595 h 607"/>
                <a:gd name="T28" fmla="*/ 12 w 128"/>
                <a:gd name="T29" fmla="*/ 581 h 607"/>
                <a:gd name="T30" fmla="*/ 3 w 128"/>
                <a:gd name="T31" fmla="*/ 563 h 607"/>
                <a:gd name="T32" fmla="*/ 0 w 128"/>
                <a:gd name="T33" fmla="*/ 543 h 607"/>
                <a:gd name="T34" fmla="*/ 0 w 128"/>
                <a:gd name="T35" fmla="*/ 64 h 607"/>
                <a:gd name="T36" fmla="*/ 3 w 128"/>
                <a:gd name="T37" fmla="*/ 44 h 607"/>
                <a:gd name="T38" fmla="*/ 12 w 128"/>
                <a:gd name="T39" fmla="*/ 27 h 607"/>
                <a:gd name="T40" fmla="*/ 26 w 128"/>
                <a:gd name="T41" fmla="*/ 13 h 607"/>
                <a:gd name="T42" fmla="*/ 43 w 128"/>
                <a:gd name="T43" fmla="*/ 3 h 607"/>
                <a:gd name="T44" fmla="*/ 64 w 128"/>
                <a:gd name="T45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607">
                  <a:moveTo>
                    <a:pt x="64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6" y="27"/>
                  </a:lnTo>
                  <a:lnTo>
                    <a:pt x="124" y="44"/>
                  </a:lnTo>
                  <a:lnTo>
                    <a:pt x="128" y="64"/>
                  </a:lnTo>
                  <a:lnTo>
                    <a:pt x="128" y="543"/>
                  </a:lnTo>
                  <a:lnTo>
                    <a:pt x="124" y="563"/>
                  </a:lnTo>
                  <a:lnTo>
                    <a:pt x="116" y="581"/>
                  </a:lnTo>
                  <a:lnTo>
                    <a:pt x="102" y="595"/>
                  </a:lnTo>
                  <a:lnTo>
                    <a:pt x="84" y="604"/>
                  </a:lnTo>
                  <a:lnTo>
                    <a:pt x="64" y="607"/>
                  </a:lnTo>
                  <a:lnTo>
                    <a:pt x="43" y="604"/>
                  </a:lnTo>
                  <a:lnTo>
                    <a:pt x="26" y="595"/>
                  </a:lnTo>
                  <a:lnTo>
                    <a:pt x="12" y="581"/>
                  </a:lnTo>
                  <a:lnTo>
                    <a:pt x="3" y="563"/>
                  </a:lnTo>
                  <a:lnTo>
                    <a:pt x="0" y="543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2" y="27"/>
                  </a:lnTo>
                  <a:lnTo>
                    <a:pt x="26" y="13"/>
                  </a:lnTo>
                  <a:lnTo>
                    <a:pt x="43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93"/>
            <p:cNvSpPr>
              <a:spLocks noEditPoints="1"/>
            </p:cNvSpPr>
            <p:nvPr/>
          </p:nvSpPr>
          <p:spPr bwMode="auto">
            <a:xfrm>
              <a:off x="135" y="3307"/>
              <a:ext cx="59" cy="60"/>
            </a:xfrm>
            <a:custGeom>
              <a:avLst/>
              <a:gdLst>
                <a:gd name="T0" fmla="*/ 214 w 479"/>
                <a:gd name="T1" fmla="*/ 131 h 480"/>
                <a:gd name="T2" fmla="*/ 169 w 479"/>
                <a:gd name="T3" fmla="*/ 154 h 480"/>
                <a:gd name="T4" fmla="*/ 140 w 479"/>
                <a:gd name="T5" fmla="*/ 191 h 480"/>
                <a:gd name="T6" fmla="*/ 128 w 479"/>
                <a:gd name="T7" fmla="*/ 240 h 480"/>
                <a:gd name="T8" fmla="*/ 140 w 479"/>
                <a:gd name="T9" fmla="*/ 289 h 480"/>
                <a:gd name="T10" fmla="*/ 169 w 479"/>
                <a:gd name="T11" fmla="*/ 327 h 480"/>
                <a:gd name="T12" fmla="*/ 214 w 479"/>
                <a:gd name="T13" fmla="*/ 349 h 480"/>
                <a:gd name="T14" fmla="*/ 265 w 479"/>
                <a:gd name="T15" fmla="*/ 349 h 480"/>
                <a:gd name="T16" fmla="*/ 309 w 479"/>
                <a:gd name="T17" fmla="*/ 327 h 480"/>
                <a:gd name="T18" fmla="*/ 340 w 479"/>
                <a:gd name="T19" fmla="*/ 289 h 480"/>
                <a:gd name="T20" fmla="*/ 351 w 479"/>
                <a:gd name="T21" fmla="*/ 240 h 480"/>
                <a:gd name="T22" fmla="*/ 340 w 479"/>
                <a:gd name="T23" fmla="*/ 191 h 480"/>
                <a:gd name="T24" fmla="*/ 309 w 479"/>
                <a:gd name="T25" fmla="*/ 154 h 480"/>
                <a:gd name="T26" fmla="*/ 265 w 479"/>
                <a:gd name="T27" fmla="*/ 131 h 480"/>
                <a:gd name="T28" fmla="*/ 240 w 479"/>
                <a:gd name="T29" fmla="*/ 0 h 480"/>
                <a:gd name="T30" fmla="*/ 316 w 479"/>
                <a:gd name="T31" fmla="*/ 13 h 480"/>
                <a:gd name="T32" fmla="*/ 381 w 479"/>
                <a:gd name="T33" fmla="*/ 47 h 480"/>
                <a:gd name="T34" fmla="*/ 433 w 479"/>
                <a:gd name="T35" fmla="*/ 99 h 480"/>
                <a:gd name="T36" fmla="*/ 467 w 479"/>
                <a:gd name="T37" fmla="*/ 164 h 480"/>
                <a:gd name="T38" fmla="*/ 479 w 479"/>
                <a:gd name="T39" fmla="*/ 240 h 480"/>
                <a:gd name="T40" fmla="*/ 467 w 479"/>
                <a:gd name="T41" fmla="*/ 316 h 480"/>
                <a:gd name="T42" fmla="*/ 433 w 479"/>
                <a:gd name="T43" fmla="*/ 382 h 480"/>
                <a:gd name="T44" fmla="*/ 381 w 479"/>
                <a:gd name="T45" fmla="*/ 434 h 480"/>
                <a:gd name="T46" fmla="*/ 316 w 479"/>
                <a:gd name="T47" fmla="*/ 467 h 480"/>
                <a:gd name="T48" fmla="*/ 240 w 479"/>
                <a:gd name="T49" fmla="*/ 480 h 480"/>
                <a:gd name="T50" fmla="*/ 164 w 479"/>
                <a:gd name="T51" fmla="*/ 467 h 480"/>
                <a:gd name="T52" fmla="*/ 98 w 479"/>
                <a:gd name="T53" fmla="*/ 434 h 480"/>
                <a:gd name="T54" fmla="*/ 46 w 479"/>
                <a:gd name="T55" fmla="*/ 382 h 480"/>
                <a:gd name="T56" fmla="*/ 12 w 479"/>
                <a:gd name="T57" fmla="*/ 316 h 480"/>
                <a:gd name="T58" fmla="*/ 0 w 479"/>
                <a:gd name="T59" fmla="*/ 240 h 480"/>
                <a:gd name="T60" fmla="*/ 12 w 479"/>
                <a:gd name="T61" fmla="*/ 164 h 480"/>
                <a:gd name="T62" fmla="*/ 46 w 479"/>
                <a:gd name="T63" fmla="*/ 99 h 480"/>
                <a:gd name="T64" fmla="*/ 98 w 479"/>
                <a:gd name="T65" fmla="*/ 47 h 480"/>
                <a:gd name="T66" fmla="*/ 164 w 479"/>
                <a:gd name="T67" fmla="*/ 13 h 480"/>
                <a:gd name="T68" fmla="*/ 240 w 479"/>
                <a:gd name="T69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9" h="480">
                  <a:moveTo>
                    <a:pt x="240" y="128"/>
                  </a:moveTo>
                  <a:lnTo>
                    <a:pt x="214" y="131"/>
                  </a:lnTo>
                  <a:lnTo>
                    <a:pt x="191" y="140"/>
                  </a:lnTo>
                  <a:lnTo>
                    <a:pt x="169" y="154"/>
                  </a:lnTo>
                  <a:lnTo>
                    <a:pt x="152" y="171"/>
                  </a:lnTo>
                  <a:lnTo>
                    <a:pt x="140" y="191"/>
                  </a:lnTo>
                  <a:lnTo>
                    <a:pt x="131" y="214"/>
                  </a:lnTo>
                  <a:lnTo>
                    <a:pt x="128" y="240"/>
                  </a:lnTo>
                  <a:lnTo>
                    <a:pt x="131" y="266"/>
                  </a:lnTo>
                  <a:lnTo>
                    <a:pt x="140" y="289"/>
                  </a:lnTo>
                  <a:lnTo>
                    <a:pt x="152" y="310"/>
                  </a:lnTo>
                  <a:lnTo>
                    <a:pt x="169" y="327"/>
                  </a:lnTo>
                  <a:lnTo>
                    <a:pt x="191" y="340"/>
                  </a:lnTo>
                  <a:lnTo>
                    <a:pt x="214" y="349"/>
                  </a:lnTo>
                  <a:lnTo>
                    <a:pt x="240" y="352"/>
                  </a:lnTo>
                  <a:lnTo>
                    <a:pt x="265" y="349"/>
                  </a:lnTo>
                  <a:lnTo>
                    <a:pt x="289" y="340"/>
                  </a:lnTo>
                  <a:lnTo>
                    <a:pt x="309" y="327"/>
                  </a:lnTo>
                  <a:lnTo>
                    <a:pt x="326" y="310"/>
                  </a:lnTo>
                  <a:lnTo>
                    <a:pt x="340" y="289"/>
                  </a:lnTo>
                  <a:lnTo>
                    <a:pt x="349" y="266"/>
                  </a:lnTo>
                  <a:lnTo>
                    <a:pt x="351" y="240"/>
                  </a:lnTo>
                  <a:lnTo>
                    <a:pt x="349" y="214"/>
                  </a:lnTo>
                  <a:lnTo>
                    <a:pt x="340" y="191"/>
                  </a:lnTo>
                  <a:lnTo>
                    <a:pt x="326" y="171"/>
                  </a:lnTo>
                  <a:lnTo>
                    <a:pt x="309" y="154"/>
                  </a:lnTo>
                  <a:lnTo>
                    <a:pt x="289" y="140"/>
                  </a:lnTo>
                  <a:lnTo>
                    <a:pt x="265" y="131"/>
                  </a:lnTo>
                  <a:lnTo>
                    <a:pt x="240" y="128"/>
                  </a:lnTo>
                  <a:close/>
                  <a:moveTo>
                    <a:pt x="240" y="0"/>
                  </a:moveTo>
                  <a:lnTo>
                    <a:pt x="278" y="3"/>
                  </a:lnTo>
                  <a:lnTo>
                    <a:pt x="316" y="13"/>
                  </a:lnTo>
                  <a:lnTo>
                    <a:pt x="350" y="28"/>
                  </a:lnTo>
                  <a:lnTo>
                    <a:pt x="381" y="47"/>
                  </a:lnTo>
                  <a:lnTo>
                    <a:pt x="408" y="70"/>
                  </a:lnTo>
                  <a:lnTo>
                    <a:pt x="433" y="99"/>
                  </a:lnTo>
                  <a:lnTo>
                    <a:pt x="452" y="130"/>
                  </a:lnTo>
                  <a:lnTo>
                    <a:pt x="467" y="164"/>
                  </a:lnTo>
                  <a:lnTo>
                    <a:pt x="476" y="202"/>
                  </a:lnTo>
                  <a:lnTo>
                    <a:pt x="479" y="240"/>
                  </a:lnTo>
                  <a:lnTo>
                    <a:pt x="476" y="279"/>
                  </a:lnTo>
                  <a:lnTo>
                    <a:pt x="467" y="316"/>
                  </a:lnTo>
                  <a:lnTo>
                    <a:pt x="452" y="350"/>
                  </a:lnTo>
                  <a:lnTo>
                    <a:pt x="433" y="382"/>
                  </a:lnTo>
                  <a:lnTo>
                    <a:pt x="408" y="410"/>
                  </a:lnTo>
                  <a:lnTo>
                    <a:pt x="381" y="434"/>
                  </a:lnTo>
                  <a:lnTo>
                    <a:pt x="350" y="453"/>
                  </a:lnTo>
                  <a:lnTo>
                    <a:pt x="316" y="467"/>
                  </a:lnTo>
                  <a:lnTo>
                    <a:pt x="278" y="477"/>
                  </a:lnTo>
                  <a:lnTo>
                    <a:pt x="240" y="480"/>
                  </a:lnTo>
                  <a:lnTo>
                    <a:pt x="200" y="477"/>
                  </a:lnTo>
                  <a:lnTo>
                    <a:pt x="164" y="467"/>
                  </a:lnTo>
                  <a:lnTo>
                    <a:pt x="129" y="453"/>
                  </a:lnTo>
                  <a:lnTo>
                    <a:pt x="98" y="434"/>
                  </a:lnTo>
                  <a:lnTo>
                    <a:pt x="70" y="410"/>
                  </a:lnTo>
                  <a:lnTo>
                    <a:pt x="46" y="382"/>
                  </a:lnTo>
                  <a:lnTo>
                    <a:pt x="26" y="350"/>
                  </a:lnTo>
                  <a:lnTo>
                    <a:pt x="12" y="316"/>
                  </a:lnTo>
                  <a:lnTo>
                    <a:pt x="3" y="279"/>
                  </a:lnTo>
                  <a:lnTo>
                    <a:pt x="0" y="240"/>
                  </a:lnTo>
                  <a:lnTo>
                    <a:pt x="3" y="202"/>
                  </a:lnTo>
                  <a:lnTo>
                    <a:pt x="12" y="164"/>
                  </a:lnTo>
                  <a:lnTo>
                    <a:pt x="26" y="130"/>
                  </a:lnTo>
                  <a:lnTo>
                    <a:pt x="46" y="99"/>
                  </a:lnTo>
                  <a:lnTo>
                    <a:pt x="70" y="70"/>
                  </a:lnTo>
                  <a:lnTo>
                    <a:pt x="98" y="47"/>
                  </a:lnTo>
                  <a:lnTo>
                    <a:pt x="129" y="28"/>
                  </a:lnTo>
                  <a:lnTo>
                    <a:pt x="164" y="13"/>
                  </a:lnTo>
                  <a:lnTo>
                    <a:pt x="200" y="3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6" name="Shape 2646"/>
          <p:cNvSpPr/>
          <p:nvPr/>
        </p:nvSpPr>
        <p:spPr>
          <a:xfrm>
            <a:off x="4095769" y="1073980"/>
            <a:ext cx="369198" cy="340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1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1"/>
                  <a:pt x="14727" y="21109"/>
                </a:cubicBezTo>
                <a:cubicBezTo>
                  <a:pt x="14727" y="20838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" name="Freeform 16"/>
          <p:cNvSpPr>
            <a:spLocks noEditPoints="1"/>
          </p:cNvSpPr>
          <p:nvPr/>
        </p:nvSpPr>
        <p:spPr bwMode="auto">
          <a:xfrm>
            <a:off x="2532553" y="3802016"/>
            <a:ext cx="370918" cy="303819"/>
          </a:xfrm>
          <a:custGeom>
            <a:avLst/>
            <a:gdLst>
              <a:gd name="T0" fmla="*/ 1444 w 6143"/>
              <a:gd name="T1" fmla="*/ 3226 h 5534"/>
              <a:gd name="T2" fmla="*/ 3290 w 6143"/>
              <a:gd name="T3" fmla="*/ 5174 h 5534"/>
              <a:gd name="T4" fmla="*/ 4704 w 6143"/>
              <a:gd name="T5" fmla="*/ 3187 h 5534"/>
              <a:gd name="T6" fmla="*/ 4450 w 6143"/>
              <a:gd name="T7" fmla="*/ 3017 h 5534"/>
              <a:gd name="T8" fmla="*/ 3161 w 6143"/>
              <a:gd name="T9" fmla="*/ 3896 h 5534"/>
              <a:gd name="T10" fmla="*/ 2482 w 6143"/>
              <a:gd name="T11" fmla="*/ 3595 h 5534"/>
              <a:gd name="T12" fmla="*/ 2888 w 6143"/>
              <a:gd name="T13" fmla="*/ 2870 h 5534"/>
              <a:gd name="T14" fmla="*/ 2760 w 6143"/>
              <a:gd name="T15" fmla="*/ 3362 h 5534"/>
              <a:gd name="T16" fmla="*/ 3252 w 6143"/>
              <a:gd name="T17" fmla="*/ 3493 h 5534"/>
              <a:gd name="T18" fmla="*/ 3381 w 6143"/>
              <a:gd name="T19" fmla="*/ 3000 h 5534"/>
              <a:gd name="T20" fmla="*/ 4342 w 6143"/>
              <a:gd name="T21" fmla="*/ 1698 h 5534"/>
              <a:gd name="T22" fmla="*/ 3620 w 6143"/>
              <a:gd name="T23" fmla="*/ 2157 h 5534"/>
              <a:gd name="T24" fmla="*/ 3663 w 6143"/>
              <a:gd name="T25" fmla="*/ 2773 h 5534"/>
              <a:gd name="T26" fmla="*/ 4462 w 6143"/>
              <a:gd name="T27" fmla="*/ 2646 h 5534"/>
              <a:gd name="T28" fmla="*/ 4995 w 6143"/>
              <a:gd name="T29" fmla="*/ 2918 h 5534"/>
              <a:gd name="T30" fmla="*/ 4950 w 6143"/>
              <a:gd name="T31" fmla="*/ 3511 h 5534"/>
              <a:gd name="T32" fmla="*/ 5658 w 6143"/>
              <a:gd name="T33" fmla="*/ 3010 h 5534"/>
              <a:gd name="T34" fmla="*/ 5477 w 6143"/>
              <a:gd name="T35" fmla="*/ 2170 h 5534"/>
              <a:gd name="T36" fmla="*/ 4736 w 6143"/>
              <a:gd name="T37" fmla="*/ 1694 h 5534"/>
              <a:gd name="T38" fmla="*/ 1021 w 6143"/>
              <a:gd name="T39" fmla="*/ 1834 h 5534"/>
              <a:gd name="T40" fmla="*/ 506 w 6143"/>
              <a:gd name="T41" fmla="*/ 2521 h 5534"/>
              <a:gd name="T42" fmla="*/ 1474 w 6143"/>
              <a:gd name="T43" fmla="*/ 5174 h 5534"/>
              <a:gd name="T44" fmla="*/ 1084 w 6143"/>
              <a:gd name="T45" fmla="*/ 3256 h 5534"/>
              <a:gd name="T46" fmla="*/ 1347 w 6143"/>
              <a:gd name="T47" fmla="*/ 2715 h 5534"/>
              <a:gd name="T48" fmla="*/ 1942 w 6143"/>
              <a:gd name="T49" fmla="*/ 2748 h 5534"/>
              <a:gd name="T50" fmla="*/ 2700 w 6143"/>
              <a:gd name="T51" fmla="*/ 2564 h 5534"/>
              <a:gd name="T52" fmla="*/ 2247 w 6143"/>
              <a:gd name="T53" fmla="*/ 1885 h 5534"/>
              <a:gd name="T54" fmla="*/ 5146 w 6143"/>
              <a:gd name="T55" fmla="*/ 370 h 5534"/>
              <a:gd name="T56" fmla="*/ 4715 w 6143"/>
              <a:gd name="T57" fmla="*/ 786 h 5534"/>
              <a:gd name="T58" fmla="*/ 4930 w 6143"/>
              <a:gd name="T59" fmla="*/ 1340 h 5534"/>
              <a:gd name="T60" fmla="*/ 5533 w 6143"/>
              <a:gd name="T61" fmla="*/ 1357 h 5534"/>
              <a:gd name="T62" fmla="*/ 5775 w 6143"/>
              <a:gd name="T63" fmla="*/ 804 h 5534"/>
              <a:gd name="T64" fmla="*/ 5357 w 6143"/>
              <a:gd name="T65" fmla="*/ 371 h 5534"/>
              <a:gd name="T66" fmla="*/ 530 w 6143"/>
              <a:gd name="T67" fmla="*/ 504 h 5534"/>
              <a:gd name="T68" fmla="*/ 392 w 6143"/>
              <a:gd name="T69" fmla="*/ 1084 h 5534"/>
              <a:gd name="T70" fmla="*/ 871 w 6143"/>
              <a:gd name="T71" fmla="*/ 1440 h 5534"/>
              <a:gd name="T72" fmla="*/ 1388 w 6143"/>
              <a:gd name="T73" fmla="*/ 1129 h 5534"/>
              <a:gd name="T74" fmla="*/ 1295 w 6143"/>
              <a:gd name="T75" fmla="*/ 532 h 5534"/>
              <a:gd name="T76" fmla="*/ 1030 w 6143"/>
              <a:gd name="T77" fmla="*/ 9 h 5534"/>
              <a:gd name="T78" fmla="*/ 1666 w 6143"/>
              <a:gd name="T79" fmla="*/ 427 h 5534"/>
              <a:gd name="T80" fmla="*/ 1733 w 6143"/>
              <a:gd name="T81" fmla="*/ 1235 h 5534"/>
              <a:gd name="T82" fmla="*/ 2554 w 6143"/>
              <a:gd name="T83" fmla="*/ 1666 h 5534"/>
              <a:gd name="T84" fmla="*/ 3062 w 6143"/>
              <a:gd name="T85" fmla="*/ 2461 h 5534"/>
              <a:gd name="T86" fmla="*/ 3340 w 6143"/>
              <a:gd name="T87" fmla="*/ 1929 h 5534"/>
              <a:gd name="T88" fmla="*/ 4202 w 6143"/>
              <a:gd name="T89" fmla="*/ 1358 h 5534"/>
              <a:gd name="T90" fmla="*/ 4370 w 6143"/>
              <a:gd name="T91" fmla="*/ 683 h 5534"/>
              <a:gd name="T92" fmla="*/ 4863 w 6143"/>
              <a:gd name="T93" fmla="*/ 84 h 5534"/>
              <a:gd name="T94" fmla="*/ 5635 w 6143"/>
              <a:gd name="T95" fmla="*/ 90 h 5534"/>
              <a:gd name="T96" fmla="*/ 6117 w 6143"/>
              <a:gd name="T97" fmla="*/ 683 h 5534"/>
              <a:gd name="T98" fmla="*/ 5967 w 6143"/>
              <a:gd name="T99" fmla="*/ 1435 h 5534"/>
              <a:gd name="T100" fmla="*/ 5805 w 6143"/>
              <a:gd name="T101" fmla="*/ 2013 h 5534"/>
              <a:gd name="T102" fmla="*/ 6022 w 6143"/>
              <a:gd name="T103" fmla="*/ 3010 h 5534"/>
              <a:gd name="T104" fmla="*/ 4822 w 6143"/>
              <a:gd name="T105" fmla="*/ 5528 h 5534"/>
              <a:gd name="T106" fmla="*/ 207 w 6143"/>
              <a:gd name="T107" fmla="*/ 3349 h 5534"/>
              <a:gd name="T108" fmla="*/ 186 w 6143"/>
              <a:gd name="T109" fmla="*/ 2330 h 5534"/>
              <a:gd name="T110" fmla="*/ 349 w 6143"/>
              <a:gd name="T111" fmla="*/ 1612 h 5534"/>
              <a:gd name="T112" fmla="*/ 0 w 6143"/>
              <a:gd name="T113" fmla="*/ 942 h 5534"/>
              <a:gd name="T114" fmla="*/ 285 w 6143"/>
              <a:gd name="T115" fmla="*/ 241 h 5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143" h="5534">
                <a:moveTo>
                  <a:pt x="1612" y="3002"/>
                </a:moveTo>
                <a:lnTo>
                  <a:pt x="1573" y="3008"/>
                </a:lnTo>
                <a:lnTo>
                  <a:pt x="1537" y="3021"/>
                </a:lnTo>
                <a:lnTo>
                  <a:pt x="1504" y="3043"/>
                </a:lnTo>
                <a:lnTo>
                  <a:pt x="1474" y="3073"/>
                </a:lnTo>
                <a:lnTo>
                  <a:pt x="1453" y="3108"/>
                </a:lnTo>
                <a:lnTo>
                  <a:pt x="1442" y="3148"/>
                </a:lnTo>
                <a:lnTo>
                  <a:pt x="1439" y="3187"/>
                </a:lnTo>
                <a:lnTo>
                  <a:pt x="1444" y="3226"/>
                </a:lnTo>
                <a:lnTo>
                  <a:pt x="1457" y="3263"/>
                </a:lnTo>
                <a:lnTo>
                  <a:pt x="1480" y="3297"/>
                </a:lnTo>
                <a:lnTo>
                  <a:pt x="1511" y="3325"/>
                </a:lnTo>
                <a:lnTo>
                  <a:pt x="2541" y="4101"/>
                </a:lnTo>
                <a:lnTo>
                  <a:pt x="2571" y="4129"/>
                </a:lnTo>
                <a:lnTo>
                  <a:pt x="2594" y="4165"/>
                </a:lnTo>
                <a:lnTo>
                  <a:pt x="2609" y="4202"/>
                </a:lnTo>
                <a:lnTo>
                  <a:pt x="2851" y="5174"/>
                </a:lnTo>
                <a:lnTo>
                  <a:pt x="3290" y="5174"/>
                </a:lnTo>
                <a:lnTo>
                  <a:pt x="3534" y="4202"/>
                </a:lnTo>
                <a:lnTo>
                  <a:pt x="3547" y="4165"/>
                </a:lnTo>
                <a:lnTo>
                  <a:pt x="3570" y="4129"/>
                </a:lnTo>
                <a:lnTo>
                  <a:pt x="3599" y="4101"/>
                </a:lnTo>
                <a:lnTo>
                  <a:pt x="4631" y="3325"/>
                </a:lnTo>
                <a:lnTo>
                  <a:pt x="4661" y="3297"/>
                </a:lnTo>
                <a:lnTo>
                  <a:pt x="4684" y="3263"/>
                </a:lnTo>
                <a:lnTo>
                  <a:pt x="4699" y="3226"/>
                </a:lnTo>
                <a:lnTo>
                  <a:pt x="4704" y="3187"/>
                </a:lnTo>
                <a:lnTo>
                  <a:pt x="4700" y="3148"/>
                </a:lnTo>
                <a:lnTo>
                  <a:pt x="4689" y="3108"/>
                </a:lnTo>
                <a:lnTo>
                  <a:pt x="4667" y="3073"/>
                </a:lnTo>
                <a:lnTo>
                  <a:pt x="4639" y="3043"/>
                </a:lnTo>
                <a:lnTo>
                  <a:pt x="4605" y="3021"/>
                </a:lnTo>
                <a:lnTo>
                  <a:pt x="4568" y="3008"/>
                </a:lnTo>
                <a:lnTo>
                  <a:pt x="4529" y="3002"/>
                </a:lnTo>
                <a:lnTo>
                  <a:pt x="4490" y="3004"/>
                </a:lnTo>
                <a:lnTo>
                  <a:pt x="4450" y="3017"/>
                </a:lnTo>
                <a:lnTo>
                  <a:pt x="4415" y="3038"/>
                </a:lnTo>
                <a:lnTo>
                  <a:pt x="3659" y="3595"/>
                </a:lnTo>
                <a:lnTo>
                  <a:pt x="3607" y="3661"/>
                </a:lnTo>
                <a:lnTo>
                  <a:pt x="3547" y="3720"/>
                </a:lnTo>
                <a:lnTo>
                  <a:pt x="3480" y="3773"/>
                </a:lnTo>
                <a:lnTo>
                  <a:pt x="3407" y="3817"/>
                </a:lnTo>
                <a:lnTo>
                  <a:pt x="3329" y="3853"/>
                </a:lnTo>
                <a:lnTo>
                  <a:pt x="3247" y="3879"/>
                </a:lnTo>
                <a:lnTo>
                  <a:pt x="3161" y="3896"/>
                </a:lnTo>
                <a:lnTo>
                  <a:pt x="3071" y="3901"/>
                </a:lnTo>
                <a:lnTo>
                  <a:pt x="2982" y="3896"/>
                </a:lnTo>
                <a:lnTo>
                  <a:pt x="2894" y="3879"/>
                </a:lnTo>
                <a:lnTo>
                  <a:pt x="2812" y="3853"/>
                </a:lnTo>
                <a:lnTo>
                  <a:pt x="2734" y="3817"/>
                </a:lnTo>
                <a:lnTo>
                  <a:pt x="2661" y="3773"/>
                </a:lnTo>
                <a:lnTo>
                  <a:pt x="2595" y="3720"/>
                </a:lnTo>
                <a:lnTo>
                  <a:pt x="2536" y="3661"/>
                </a:lnTo>
                <a:lnTo>
                  <a:pt x="2482" y="3595"/>
                </a:lnTo>
                <a:lnTo>
                  <a:pt x="1728" y="3038"/>
                </a:lnTo>
                <a:lnTo>
                  <a:pt x="1726" y="3038"/>
                </a:lnTo>
                <a:lnTo>
                  <a:pt x="1690" y="3017"/>
                </a:lnTo>
                <a:lnTo>
                  <a:pt x="1653" y="3004"/>
                </a:lnTo>
                <a:lnTo>
                  <a:pt x="1612" y="3002"/>
                </a:lnTo>
                <a:close/>
                <a:moveTo>
                  <a:pt x="3071" y="2821"/>
                </a:moveTo>
                <a:lnTo>
                  <a:pt x="3006" y="2827"/>
                </a:lnTo>
                <a:lnTo>
                  <a:pt x="2946" y="2844"/>
                </a:lnTo>
                <a:lnTo>
                  <a:pt x="2888" y="2870"/>
                </a:lnTo>
                <a:lnTo>
                  <a:pt x="2840" y="2905"/>
                </a:lnTo>
                <a:lnTo>
                  <a:pt x="2795" y="2950"/>
                </a:lnTo>
                <a:lnTo>
                  <a:pt x="2760" y="3000"/>
                </a:lnTo>
                <a:lnTo>
                  <a:pt x="2734" y="3056"/>
                </a:lnTo>
                <a:lnTo>
                  <a:pt x="2717" y="3116"/>
                </a:lnTo>
                <a:lnTo>
                  <a:pt x="2711" y="3181"/>
                </a:lnTo>
                <a:lnTo>
                  <a:pt x="2717" y="3247"/>
                </a:lnTo>
                <a:lnTo>
                  <a:pt x="2734" y="3306"/>
                </a:lnTo>
                <a:lnTo>
                  <a:pt x="2760" y="3362"/>
                </a:lnTo>
                <a:lnTo>
                  <a:pt x="2795" y="3413"/>
                </a:lnTo>
                <a:lnTo>
                  <a:pt x="2840" y="3457"/>
                </a:lnTo>
                <a:lnTo>
                  <a:pt x="2888" y="3493"/>
                </a:lnTo>
                <a:lnTo>
                  <a:pt x="2946" y="3519"/>
                </a:lnTo>
                <a:lnTo>
                  <a:pt x="3006" y="3536"/>
                </a:lnTo>
                <a:lnTo>
                  <a:pt x="3071" y="3541"/>
                </a:lnTo>
                <a:lnTo>
                  <a:pt x="3135" y="3536"/>
                </a:lnTo>
                <a:lnTo>
                  <a:pt x="3196" y="3519"/>
                </a:lnTo>
                <a:lnTo>
                  <a:pt x="3252" y="3493"/>
                </a:lnTo>
                <a:lnTo>
                  <a:pt x="3303" y="3457"/>
                </a:lnTo>
                <a:lnTo>
                  <a:pt x="3346" y="3413"/>
                </a:lnTo>
                <a:lnTo>
                  <a:pt x="3381" y="3362"/>
                </a:lnTo>
                <a:lnTo>
                  <a:pt x="3409" y="3306"/>
                </a:lnTo>
                <a:lnTo>
                  <a:pt x="3426" y="3247"/>
                </a:lnTo>
                <a:lnTo>
                  <a:pt x="3431" y="3181"/>
                </a:lnTo>
                <a:lnTo>
                  <a:pt x="3426" y="3116"/>
                </a:lnTo>
                <a:lnTo>
                  <a:pt x="3409" y="3056"/>
                </a:lnTo>
                <a:lnTo>
                  <a:pt x="3381" y="3000"/>
                </a:lnTo>
                <a:lnTo>
                  <a:pt x="3346" y="2950"/>
                </a:lnTo>
                <a:lnTo>
                  <a:pt x="3303" y="2905"/>
                </a:lnTo>
                <a:lnTo>
                  <a:pt x="3252" y="2870"/>
                </a:lnTo>
                <a:lnTo>
                  <a:pt x="3196" y="2844"/>
                </a:lnTo>
                <a:lnTo>
                  <a:pt x="3135" y="2827"/>
                </a:lnTo>
                <a:lnTo>
                  <a:pt x="3071" y="2821"/>
                </a:lnTo>
                <a:close/>
                <a:moveTo>
                  <a:pt x="4538" y="1677"/>
                </a:moveTo>
                <a:lnTo>
                  <a:pt x="4439" y="1683"/>
                </a:lnTo>
                <a:lnTo>
                  <a:pt x="4342" y="1698"/>
                </a:lnTo>
                <a:lnTo>
                  <a:pt x="4247" y="1718"/>
                </a:lnTo>
                <a:lnTo>
                  <a:pt x="4154" y="1750"/>
                </a:lnTo>
                <a:lnTo>
                  <a:pt x="4064" y="1788"/>
                </a:lnTo>
                <a:lnTo>
                  <a:pt x="3978" y="1832"/>
                </a:lnTo>
                <a:lnTo>
                  <a:pt x="3896" y="1885"/>
                </a:lnTo>
                <a:lnTo>
                  <a:pt x="3820" y="1942"/>
                </a:lnTo>
                <a:lnTo>
                  <a:pt x="3747" y="2008"/>
                </a:lnTo>
                <a:lnTo>
                  <a:pt x="3680" y="2080"/>
                </a:lnTo>
                <a:lnTo>
                  <a:pt x="3620" y="2157"/>
                </a:lnTo>
                <a:lnTo>
                  <a:pt x="3566" y="2241"/>
                </a:lnTo>
                <a:lnTo>
                  <a:pt x="3519" y="2330"/>
                </a:lnTo>
                <a:lnTo>
                  <a:pt x="3482" y="2424"/>
                </a:lnTo>
                <a:lnTo>
                  <a:pt x="3450" y="2523"/>
                </a:lnTo>
                <a:lnTo>
                  <a:pt x="3441" y="2564"/>
                </a:lnTo>
                <a:lnTo>
                  <a:pt x="3504" y="2607"/>
                </a:lnTo>
                <a:lnTo>
                  <a:pt x="3564" y="2657"/>
                </a:lnTo>
                <a:lnTo>
                  <a:pt x="3616" y="2711"/>
                </a:lnTo>
                <a:lnTo>
                  <a:pt x="3663" y="2773"/>
                </a:lnTo>
                <a:lnTo>
                  <a:pt x="3704" y="2838"/>
                </a:lnTo>
                <a:lnTo>
                  <a:pt x="3738" y="2907"/>
                </a:lnTo>
                <a:lnTo>
                  <a:pt x="3762" y="2982"/>
                </a:lnTo>
                <a:lnTo>
                  <a:pt x="3780" y="3058"/>
                </a:lnTo>
                <a:lnTo>
                  <a:pt x="4200" y="2748"/>
                </a:lnTo>
                <a:lnTo>
                  <a:pt x="4262" y="2709"/>
                </a:lnTo>
                <a:lnTo>
                  <a:pt x="4325" y="2677"/>
                </a:lnTo>
                <a:lnTo>
                  <a:pt x="4392" y="2657"/>
                </a:lnTo>
                <a:lnTo>
                  <a:pt x="4462" y="2646"/>
                </a:lnTo>
                <a:lnTo>
                  <a:pt x="4531" y="2642"/>
                </a:lnTo>
                <a:lnTo>
                  <a:pt x="4600" y="2648"/>
                </a:lnTo>
                <a:lnTo>
                  <a:pt x="4667" y="2661"/>
                </a:lnTo>
                <a:lnTo>
                  <a:pt x="4732" y="2683"/>
                </a:lnTo>
                <a:lnTo>
                  <a:pt x="4796" y="2715"/>
                </a:lnTo>
                <a:lnTo>
                  <a:pt x="4853" y="2754"/>
                </a:lnTo>
                <a:lnTo>
                  <a:pt x="4907" y="2803"/>
                </a:lnTo>
                <a:lnTo>
                  <a:pt x="4956" y="2857"/>
                </a:lnTo>
                <a:lnTo>
                  <a:pt x="4995" y="2918"/>
                </a:lnTo>
                <a:lnTo>
                  <a:pt x="5027" y="2983"/>
                </a:lnTo>
                <a:lnTo>
                  <a:pt x="5047" y="3051"/>
                </a:lnTo>
                <a:lnTo>
                  <a:pt x="5061" y="3120"/>
                </a:lnTo>
                <a:lnTo>
                  <a:pt x="5064" y="3189"/>
                </a:lnTo>
                <a:lnTo>
                  <a:pt x="5059" y="3258"/>
                </a:lnTo>
                <a:lnTo>
                  <a:pt x="5044" y="3325"/>
                </a:lnTo>
                <a:lnTo>
                  <a:pt x="5021" y="3390"/>
                </a:lnTo>
                <a:lnTo>
                  <a:pt x="4990" y="3454"/>
                </a:lnTo>
                <a:lnTo>
                  <a:pt x="4950" y="3511"/>
                </a:lnTo>
                <a:lnTo>
                  <a:pt x="4904" y="3566"/>
                </a:lnTo>
                <a:lnTo>
                  <a:pt x="4848" y="3614"/>
                </a:lnTo>
                <a:lnTo>
                  <a:pt x="3868" y="4351"/>
                </a:lnTo>
                <a:lnTo>
                  <a:pt x="3661" y="5174"/>
                </a:lnTo>
                <a:lnTo>
                  <a:pt x="4667" y="5174"/>
                </a:lnTo>
                <a:lnTo>
                  <a:pt x="5562" y="3301"/>
                </a:lnTo>
                <a:lnTo>
                  <a:pt x="5604" y="3206"/>
                </a:lnTo>
                <a:lnTo>
                  <a:pt x="5635" y="3108"/>
                </a:lnTo>
                <a:lnTo>
                  <a:pt x="5658" y="3010"/>
                </a:lnTo>
                <a:lnTo>
                  <a:pt x="5671" y="2911"/>
                </a:lnTo>
                <a:lnTo>
                  <a:pt x="5674" y="2812"/>
                </a:lnTo>
                <a:lnTo>
                  <a:pt x="5671" y="2715"/>
                </a:lnTo>
                <a:lnTo>
                  <a:pt x="5658" y="2618"/>
                </a:lnTo>
                <a:lnTo>
                  <a:pt x="5637" y="2523"/>
                </a:lnTo>
                <a:lnTo>
                  <a:pt x="5609" y="2429"/>
                </a:lnTo>
                <a:lnTo>
                  <a:pt x="5572" y="2340"/>
                </a:lnTo>
                <a:lnTo>
                  <a:pt x="5529" y="2252"/>
                </a:lnTo>
                <a:lnTo>
                  <a:pt x="5477" y="2170"/>
                </a:lnTo>
                <a:lnTo>
                  <a:pt x="5419" y="2092"/>
                </a:lnTo>
                <a:lnTo>
                  <a:pt x="5353" y="2017"/>
                </a:lnTo>
                <a:lnTo>
                  <a:pt x="5283" y="1950"/>
                </a:lnTo>
                <a:lnTo>
                  <a:pt x="5204" y="1888"/>
                </a:lnTo>
                <a:lnTo>
                  <a:pt x="5120" y="1834"/>
                </a:lnTo>
                <a:lnTo>
                  <a:pt x="5031" y="1786"/>
                </a:lnTo>
                <a:lnTo>
                  <a:pt x="4935" y="1746"/>
                </a:lnTo>
                <a:lnTo>
                  <a:pt x="4837" y="1715"/>
                </a:lnTo>
                <a:lnTo>
                  <a:pt x="4736" y="1694"/>
                </a:lnTo>
                <a:lnTo>
                  <a:pt x="4637" y="1681"/>
                </a:lnTo>
                <a:lnTo>
                  <a:pt x="4538" y="1677"/>
                </a:lnTo>
                <a:close/>
                <a:moveTo>
                  <a:pt x="1605" y="1677"/>
                </a:moveTo>
                <a:lnTo>
                  <a:pt x="1506" y="1681"/>
                </a:lnTo>
                <a:lnTo>
                  <a:pt x="1405" y="1694"/>
                </a:lnTo>
                <a:lnTo>
                  <a:pt x="1306" y="1715"/>
                </a:lnTo>
                <a:lnTo>
                  <a:pt x="1207" y="1746"/>
                </a:lnTo>
                <a:lnTo>
                  <a:pt x="1110" y="1786"/>
                </a:lnTo>
                <a:lnTo>
                  <a:pt x="1021" y="1834"/>
                </a:lnTo>
                <a:lnTo>
                  <a:pt x="937" y="1888"/>
                </a:lnTo>
                <a:lnTo>
                  <a:pt x="860" y="1950"/>
                </a:lnTo>
                <a:lnTo>
                  <a:pt x="787" y="2017"/>
                </a:lnTo>
                <a:lnTo>
                  <a:pt x="722" y="2092"/>
                </a:lnTo>
                <a:lnTo>
                  <a:pt x="664" y="2170"/>
                </a:lnTo>
                <a:lnTo>
                  <a:pt x="614" y="2252"/>
                </a:lnTo>
                <a:lnTo>
                  <a:pt x="569" y="2338"/>
                </a:lnTo>
                <a:lnTo>
                  <a:pt x="534" y="2429"/>
                </a:lnTo>
                <a:lnTo>
                  <a:pt x="506" y="2521"/>
                </a:lnTo>
                <a:lnTo>
                  <a:pt x="483" y="2618"/>
                </a:lnTo>
                <a:lnTo>
                  <a:pt x="472" y="2713"/>
                </a:lnTo>
                <a:lnTo>
                  <a:pt x="466" y="2812"/>
                </a:lnTo>
                <a:lnTo>
                  <a:pt x="472" y="2911"/>
                </a:lnTo>
                <a:lnTo>
                  <a:pt x="485" y="3010"/>
                </a:lnTo>
                <a:lnTo>
                  <a:pt x="506" y="3108"/>
                </a:lnTo>
                <a:lnTo>
                  <a:pt x="537" y="3206"/>
                </a:lnTo>
                <a:lnTo>
                  <a:pt x="578" y="3301"/>
                </a:lnTo>
                <a:lnTo>
                  <a:pt x="1474" y="5174"/>
                </a:lnTo>
                <a:lnTo>
                  <a:pt x="2480" y="5174"/>
                </a:lnTo>
                <a:lnTo>
                  <a:pt x="2275" y="4351"/>
                </a:lnTo>
                <a:lnTo>
                  <a:pt x="1295" y="3612"/>
                </a:lnTo>
                <a:lnTo>
                  <a:pt x="1239" y="3566"/>
                </a:lnTo>
                <a:lnTo>
                  <a:pt x="1190" y="3511"/>
                </a:lnTo>
                <a:lnTo>
                  <a:pt x="1151" y="3452"/>
                </a:lnTo>
                <a:lnTo>
                  <a:pt x="1119" y="3390"/>
                </a:lnTo>
                <a:lnTo>
                  <a:pt x="1097" y="3323"/>
                </a:lnTo>
                <a:lnTo>
                  <a:pt x="1084" y="3256"/>
                </a:lnTo>
                <a:lnTo>
                  <a:pt x="1078" y="3187"/>
                </a:lnTo>
                <a:lnTo>
                  <a:pt x="1082" y="3118"/>
                </a:lnTo>
                <a:lnTo>
                  <a:pt x="1095" y="3049"/>
                </a:lnTo>
                <a:lnTo>
                  <a:pt x="1116" y="2983"/>
                </a:lnTo>
                <a:lnTo>
                  <a:pt x="1147" y="2918"/>
                </a:lnTo>
                <a:lnTo>
                  <a:pt x="1187" y="2857"/>
                </a:lnTo>
                <a:lnTo>
                  <a:pt x="1235" y="2803"/>
                </a:lnTo>
                <a:lnTo>
                  <a:pt x="1287" y="2754"/>
                </a:lnTo>
                <a:lnTo>
                  <a:pt x="1347" y="2715"/>
                </a:lnTo>
                <a:lnTo>
                  <a:pt x="1409" y="2683"/>
                </a:lnTo>
                <a:lnTo>
                  <a:pt x="1474" y="2661"/>
                </a:lnTo>
                <a:lnTo>
                  <a:pt x="1543" y="2648"/>
                </a:lnTo>
                <a:lnTo>
                  <a:pt x="1610" y="2642"/>
                </a:lnTo>
                <a:lnTo>
                  <a:pt x="1681" y="2646"/>
                </a:lnTo>
                <a:lnTo>
                  <a:pt x="1748" y="2657"/>
                </a:lnTo>
                <a:lnTo>
                  <a:pt x="1816" y="2679"/>
                </a:lnTo>
                <a:lnTo>
                  <a:pt x="1881" y="2709"/>
                </a:lnTo>
                <a:lnTo>
                  <a:pt x="1942" y="2748"/>
                </a:lnTo>
                <a:lnTo>
                  <a:pt x="2362" y="3058"/>
                </a:lnTo>
                <a:lnTo>
                  <a:pt x="2379" y="2982"/>
                </a:lnTo>
                <a:lnTo>
                  <a:pt x="2405" y="2907"/>
                </a:lnTo>
                <a:lnTo>
                  <a:pt x="2439" y="2838"/>
                </a:lnTo>
                <a:lnTo>
                  <a:pt x="2478" y="2773"/>
                </a:lnTo>
                <a:lnTo>
                  <a:pt x="2526" y="2711"/>
                </a:lnTo>
                <a:lnTo>
                  <a:pt x="2579" y="2657"/>
                </a:lnTo>
                <a:lnTo>
                  <a:pt x="2637" y="2607"/>
                </a:lnTo>
                <a:lnTo>
                  <a:pt x="2700" y="2564"/>
                </a:lnTo>
                <a:lnTo>
                  <a:pt x="2691" y="2523"/>
                </a:lnTo>
                <a:lnTo>
                  <a:pt x="2661" y="2424"/>
                </a:lnTo>
                <a:lnTo>
                  <a:pt x="2622" y="2330"/>
                </a:lnTo>
                <a:lnTo>
                  <a:pt x="2577" y="2241"/>
                </a:lnTo>
                <a:lnTo>
                  <a:pt x="2523" y="2159"/>
                </a:lnTo>
                <a:lnTo>
                  <a:pt x="2463" y="2080"/>
                </a:lnTo>
                <a:lnTo>
                  <a:pt x="2396" y="2008"/>
                </a:lnTo>
                <a:lnTo>
                  <a:pt x="2323" y="1942"/>
                </a:lnTo>
                <a:lnTo>
                  <a:pt x="2247" y="1885"/>
                </a:lnTo>
                <a:lnTo>
                  <a:pt x="2164" y="1832"/>
                </a:lnTo>
                <a:lnTo>
                  <a:pt x="2079" y="1788"/>
                </a:lnTo>
                <a:lnTo>
                  <a:pt x="1989" y="1750"/>
                </a:lnTo>
                <a:lnTo>
                  <a:pt x="1896" y="1720"/>
                </a:lnTo>
                <a:lnTo>
                  <a:pt x="1801" y="1698"/>
                </a:lnTo>
                <a:lnTo>
                  <a:pt x="1704" y="1683"/>
                </a:lnTo>
                <a:lnTo>
                  <a:pt x="1605" y="1677"/>
                </a:lnTo>
                <a:close/>
                <a:moveTo>
                  <a:pt x="5215" y="360"/>
                </a:moveTo>
                <a:lnTo>
                  <a:pt x="5146" y="370"/>
                </a:lnTo>
                <a:lnTo>
                  <a:pt x="5079" y="386"/>
                </a:lnTo>
                <a:lnTo>
                  <a:pt x="5016" y="411"/>
                </a:lnTo>
                <a:lnTo>
                  <a:pt x="4954" y="444"/>
                </a:lnTo>
                <a:lnTo>
                  <a:pt x="4898" y="485"/>
                </a:lnTo>
                <a:lnTo>
                  <a:pt x="4848" y="532"/>
                </a:lnTo>
                <a:lnTo>
                  <a:pt x="4803" y="588"/>
                </a:lnTo>
                <a:lnTo>
                  <a:pt x="4766" y="648"/>
                </a:lnTo>
                <a:lnTo>
                  <a:pt x="4736" y="715"/>
                </a:lnTo>
                <a:lnTo>
                  <a:pt x="4715" y="786"/>
                </a:lnTo>
                <a:lnTo>
                  <a:pt x="4704" y="856"/>
                </a:lnTo>
                <a:lnTo>
                  <a:pt x="4704" y="927"/>
                </a:lnTo>
                <a:lnTo>
                  <a:pt x="4712" y="996"/>
                </a:lnTo>
                <a:lnTo>
                  <a:pt x="4728" y="1064"/>
                </a:lnTo>
                <a:lnTo>
                  <a:pt x="4754" y="1129"/>
                </a:lnTo>
                <a:lnTo>
                  <a:pt x="4786" y="1189"/>
                </a:lnTo>
                <a:lnTo>
                  <a:pt x="4827" y="1245"/>
                </a:lnTo>
                <a:lnTo>
                  <a:pt x="4876" y="1295"/>
                </a:lnTo>
                <a:lnTo>
                  <a:pt x="4930" y="1340"/>
                </a:lnTo>
                <a:lnTo>
                  <a:pt x="4991" y="1377"/>
                </a:lnTo>
                <a:lnTo>
                  <a:pt x="5059" y="1407"/>
                </a:lnTo>
                <a:lnTo>
                  <a:pt x="5130" y="1427"/>
                </a:lnTo>
                <a:lnTo>
                  <a:pt x="5200" y="1439"/>
                </a:lnTo>
                <a:lnTo>
                  <a:pt x="5271" y="1440"/>
                </a:lnTo>
                <a:lnTo>
                  <a:pt x="5340" y="1431"/>
                </a:lnTo>
                <a:lnTo>
                  <a:pt x="5408" y="1414"/>
                </a:lnTo>
                <a:lnTo>
                  <a:pt x="5471" y="1390"/>
                </a:lnTo>
                <a:lnTo>
                  <a:pt x="5533" y="1357"/>
                </a:lnTo>
                <a:lnTo>
                  <a:pt x="5589" y="1315"/>
                </a:lnTo>
                <a:lnTo>
                  <a:pt x="5639" y="1269"/>
                </a:lnTo>
                <a:lnTo>
                  <a:pt x="5684" y="1213"/>
                </a:lnTo>
                <a:lnTo>
                  <a:pt x="5721" y="1151"/>
                </a:lnTo>
                <a:lnTo>
                  <a:pt x="5751" y="1084"/>
                </a:lnTo>
                <a:lnTo>
                  <a:pt x="5771" y="1015"/>
                </a:lnTo>
                <a:lnTo>
                  <a:pt x="5783" y="944"/>
                </a:lnTo>
                <a:lnTo>
                  <a:pt x="5783" y="873"/>
                </a:lnTo>
                <a:lnTo>
                  <a:pt x="5775" y="804"/>
                </a:lnTo>
                <a:lnTo>
                  <a:pt x="5758" y="737"/>
                </a:lnTo>
                <a:lnTo>
                  <a:pt x="5732" y="672"/>
                </a:lnTo>
                <a:lnTo>
                  <a:pt x="5701" y="612"/>
                </a:lnTo>
                <a:lnTo>
                  <a:pt x="5660" y="554"/>
                </a:lnTo>
                <a:lnTo>
                  <a:pt x="5611" y="504"/>
                </a:lnTo>
                <a:lnTo>
                  <a:pt x="5557" y="459"/>
                </a:lnTo>
                <a:lnTo>
                  <a:pt x="5495" y="422"/>
                </a:lnTo>
                <a:lnTo>
                  <a:pt x="5428" y="392"/>
                </a:lnTo>
                <a:lnTo>
                  <a:pt x="5357" y="371"/>
                </a:lnTo>
                <a:lnTo>
                  <a:pt x="5286" y="362"/>
                </a:lnTo>
                <a:lnTo>
                  <a:pt x="5215" y="360"/>
                </a:lnTo>
                <a:close/>
                <a:moveTo>
                  <a:pt x="927" y="360"/>
                </a:moveTo>
                <a:lnTo>
                  <a:pt x="856" y="362"/>
                </a:lnTo>
                <a:lnTo>
                  <a:pt x="785" y="371"/>
                </a:lnTo>
                <a:lnTo>
                  <a:pt x="715" y="392"/>
                </a:lnTo>
                <a:lnTo>
                  <a:pt x="647" y="422"/>
                </a:lnTo>
                <a:lnTo>
                  <a:pt x="586" y="459"/>
                </a:lnTo>
                <a:lnTo>
                  <a:pt x="530" y="504"/>
                </a:lnTo>
                <a:lnTo>
                  <a:pt x="483" y="554"/>
                </a:lnTo>
                <a:lnTo>
                  <a:pt x="442" y="612"/>
                </a:lnTo>
                <a:lnTo>
                  <a:pt x="409" y="672"/>
                </a:lnTo>
                <a:lnTo>
                  <a:pt x="384" y="737"/>
                </a:lnTo>
                <a:lnTo>
                  <a:pt x="367" y="804"/>
                </a:lnTo>
                <a:lnTo>
                  <a:pt x="358" y="873"/>
                </a:lnTo>
                <a:lnTo>
                  <a:pt x="360" y="944"/>
                </a:lnTo>
                <a:lnTo>
                  <a:pt x="371" y="1015"/>
                </a:lnTo>
                <a:lnTo>
                  <a:pt x="392" y="1084"/>
                </a:lnTo>
                <a:lnTo>
                  <a:pt x="422" y="1151"/>
                </a:lnTo>
                <a:lnTo>
                  <a:pt x="459" y="1213"/>
                </a:lnTo>
                <a:lnTo>
                  <a:pt x="504" y="1269"/>
                </a:lnTo>
                <a:lnTo>
                  <a:pt x="554" y="1315"/>
                </a:lnTo>
                <a:lnTo>
                  <a:pt x="610" y="1357"/>
                </a:lnTo>
                <a:lnTo>
                  <a:pt x="670" y="1390"/>
                </a:lnTo>
                <a:lnTo>
                  <a:pt x="735" y="1414"/>
                </a:lnTo>
                <a:lnTo>
                  <a:pt x="802" y="1431"/>
                </a:lnTo>
                <a:lnTo>
                  <a:pt x="871" y="1440"/>
                </a:lnTo>
                <a:lnTo>
                  <a:pt x="942" y="1439"/>
                </a:lnTo>
                <a:lnTo>
                  <a:pt x="1013" y="1427"/>
                </a:lnTo>
                <a:lnTo>
                  <a:pt x="1084" y="1407"/>
                </a:lnTo>
                <a:lnTo>
                  <a:pt x="1151" y="1377"/>
                </a:lnTo>
                <a:lnTo>
                  <a:pt x="1211" y="1340"/>
                </a:lnTo>
                <a:lnTo>
                  <a:pt x="1267" y="1295"/>
                </a:lnTo>
                <a:lnTo>
                  <a:pt x="1314" y="1245"/>
                </a:lnTo>
                <a:lnTo>
                  <a:pt x="1355" y="1189"/>
                </a:lnTo>
                <a:lnTo>
                  <a:pt x="1388" y="1129"/>
                </a:lnTo>
                <a:lnTo>
                  <a:pt x="1414" y="1064"/>
                </a:lnTo>
                <a:lnTo>
                  <a:pt x="1431" y="996"/>
                </a:lnTo>
                <a:lnTo>
                  <a:pt x="1439" y="927"/>
                </a:lnTo>
                <a:lnTo>
                  <a:pt x="1437" y="856"/>
                </a:lnTo>
                <a:lnTo>
                  <a:pt x="1427" y="786"/>
                </a:lnTo>
                <a:lnTo>
                  <a:pt x="1407" y="715"/>
                </a:lnTo>
                <a:lnTo>
                  <a:pt x="1377" y="648"/>
                </a:lnTo>
                <a:lnTo>
                  <a:pt x="1340" y="588"/>
                </a:lnTo>
                <a:lnTo>
                  <a:pt x="1295" y="532"/>
                </a:lnTo>
                <a:lnTo>
                  <a:pt x="1245" y="485"/>
                </a:lnTo>
                <a:lnTo>
                  <a:pt x="1189" y="444"/>
                </a:lnTo>
                <a:lnTo>
                  <a:pt x="1127" y="411"/>
                </a:lnTo>
                <a:lnTo>
                  <a:pt x="1063" y="386"/>
                </a:lnTo>
                <a:lnTo>
                  <a:pt x="996" y="370"/>
                </a:lnTo>
                <a:lnTo>
                  <a:pt x="927" y="360"/>
                </a:lnTo>
                <a:close/>
                <a:moveTo>
                  <a:pt x="856" y="0"/>
                </a:moveTo>
                <a:lnTo>
                  <a:pt x="944" y="2"/>
                </a:lnTo>
                <a:lnTo>
                  <a:pt x="1030" y="9"/>
                </a:lnTo>
                <a:lnTo>
                  <a:pt x="1116" y="26"/>
                </a:lnTo>
                <a:lnTo>
                  <a:pt x="1200" y="52"/>
                </a:lnTo>
                <a:lnTo>
                  <a:pt x="1278" y="84"/>
                </a:lnTo>
                <a:lnTo>
                  <a:pt x="1355" y="125"/>
                </a:lnTo>
                <a:lnTo>
                  <a:pt x="1427" y="172"/>
                </a:lnTo>
                <a:lnTo>
                  <a:pt x="1496" y="226"/>
                </a:lnTo>
                <a:lnTo>
                  <a:pt x="1558" y="287"/>
                </a:lnTo>
                <a:lnTo>
                  <a:pt x="1616" y="355"/>
                </a:lnTo>
                <a:lnTo>
                  <a:pt x="1666" y="427"/>
                </a:lnTo>
                <a:lnTo>
                  <a:pt x="1709" y="508"/>
                </a:lnTo>
                <a:lnTo>
                  <a:pt x="1745" y="592"/>
                </a:lnTo>
                <a:lnTo>
                  <a:pt x="1773" y="683"/>
                </a:lnTo>
                <a:lnTo>
                  <a:pt x="1791" y="776"/>
                </a:lnTo>
                <a:lnTo>
                  <a:pt x="1799" y="870"/>
                </a:lnTo>
                <a:lnTo>
                  <a:pt x="1797" y="963"/>
                </a:lnTo>
                <a:lnTo>
                  <a:pt x="1786" y="1054"/>
                </a:lnTo>
                <a:lnTo>
                  <a:pt x="1765" y="1146"/>
                </a:lnTo>
                <a:lnTo>
                  <a:pt x="1733" y="1235"/>
                </a:lnTo>
                <a:lnTo>
                  <a:pt x="1694" y="1321"/>
                </a:lnTo>
                <a:lnTo>
                  <a:pt x="1814" y="1334"/>
                </a:lnTo>
                <a:lnTo>
                  <a:pt x="1931" y="1357"/>
                </a:lnTo>
                <a:lnTo>
                  <a:pt x="2045" y="1388"/>
                </a:lnTo>
                <a:lnTo>
                  <a:pt x="2155" y="1427"/>
                </a:lnTo>
                <a:lnTo>
                  <a:pt x="2261" y="1476"/>
                </a:lnTo>
                <a:lnTo>
                  <a:pt x="2364" y="1532"/>
                </a:lnTo>
                <a:lnTo>
                  <a:pt x="2461" y="1595"/>
                </a:lnTo>
                <a:lnTo>
                  <a:pt x="2554" y="1666"/>
                </a:lnTo>
                <a:lnTo>
                  <a:pt x="2640" y="1745"/>
                </a:lnTo>
                <a:lnTo>
                  <a:pt x="2721" y="1830"/>
                </a:lnTo>
                <a:lnTo>
                  <a:pt x="2795" y="1920"/>
                </a:lnTo>
                <a:lnTo>
                  <a:pt x="2860" y="2019"/>
                </a:lnTo>
                <a:lnTo>
                  <a:pt x="2920" y="2121"/>
                </a:lnTo>
                <a:lnTo>
                  <a:pt x="2971" y="2230"/>
                </a:lnTo>
                <a:lnTo>
                  <a:pt x="3013" y="2344"/>
                </a:lnTo>
                <a:lnTo>
                  <a:pt x="3047" y="2461"/>
                </a:lnTo>
                <a:lnTo>
                  <a:pt x="3062" y="2461"/>
                </a:lnTo>
                <a:lnTo>
                  <a:pt x="3071" y="2461"/>
                </a:lnTo>
                <a:lnTo>
                  <a:pt x="3081" y="2461"/>
                </a:lnTo>
                <a:lnTo>
                  <a:pt x="3096" y="2461"/>
                </a:lnTo>
                <a:lnTo>
                  <a:pt x="3101" y="2439"/>
                </a:lnTo>
                <a:lnTo>
                  <a:pt x="3131" y="2330"/>
                </a:lnTo>
                <a:lnTo>
                  <a:pt x="3170" y="2224"/>
                </a:lnTo>
                <a:lnTo>
                  <a:pt x="3219" y="2123"/>
                </a:lnTo>
                <a:lnTo>
                  <a:pt x="3275" y="2024"/>
                </a:lnTo>
                <a:lnTo>
                  <a:pt x="3340" y="1929"/>
                </a:lnTo>
                <a:lnTo>
                  <a:pt x="3411" y="1842"/>
                </a:lnTo>
                <a:lnTo>
                  <a:pt x="3489" y="1758"/>
                </a:lnTo>
                <a:lnTo>
                  <a:pt x="3573" y="1679"/>
                </a:lnTo>
                <a:lnTo>
                  <a:pt x="3665" y="1607"/>
                </a:lnTo>
                <a:lnTo>
                  <a:pt x="3762" y="1541"/>
                </a:lnTo>
                <a:lnTo>
                  <a:pt x="3864" y="1483"/>
                </a:lnTo>
                <a:lnTo>
                  <a:pt x="3973" y="1433"/>
                </a:lnTo>
                <a:lnTo>
                  <a:pt x="4085" y="1392"/>
                </a:lnTo>
                <a:lnTo>
                  <a:pt x="4202" y="1358"/>
                </a:lnTo>
                <a:lnTo>
                  <a:pt x="4323" y="1336"/>
                </a:lnTo>
                <a:lnTo>
                  <a:pt x="4448" y="1321"/>
                </a:lnTo>
                <a:lnTo>
                  <a:pt x="4407" y="1235"/>
                </a:lnTo>
                <a:lnTo>
                  <a:pt x="4378" y="1146"/>
                </a:lnTo>
                <a:lnTo>
                  <a:pt x="4355" y="1054"/>
                </a:lnTo>
                <a:lnTo>
                  <a:pt x="4344" y="963"/>
                </a:lnTo>
                <a:lnTo>
                  <a:pt x="4344" y="870"/>
                </a:lnTo>
                <a:lnTo>
                  <a:pt x="4351" y="776"/>
                </a:lnTo>
                <a:lnTo>
                  <a:pt x="4370" y="683"/>
                </a:lnTo>
                <a:lnTo>
                  <a:pt x="4398" y="592"/>
                </a:lnTo>
                <a:lnTo>
                  <a:pt x="4434" y="508"/>
                </a:lnTo>
                <a:lnTo>
                  <a:pt x="4476" y="427"/>
                </a:lnTo>
                <a:lnTo>
                  <a:pt x="4527" y="355"/>
                </a:lnTo>
                <a:lnTo>
                  <a:pt x="4583" y="287"/>
                </a:lnTo>
                <a:lnTo>
                  <a:pt x="4646" y="226"/>
                </a:lnTo>
                <a:lnTo>
                  <a:pt x="4713" y="172"/>
                </a:lnTo>
                <a:lnTo>
                  <a:pt x="4786" y="125"/>
                </a:lnTo>
                <a:lnTo>
                  <a:pt x="4863" y="84"/>
                </a:lnTo>
                <a:lnTo>
                  <a:pt x="4943" y="52"/>
                </a:lnTo>
                <a:lnTo>
                  <a:pt x="5025" y="26"/>
                </a:lnTo>
                <a:lnTo>
                  <a:pt x="5111" y="9"/>
                </a:lnTo>
                <a:lnTo>
                  <a:pt x="5199" y="2"/>
                </a:lnTo>
                <a:lnTo>
                  <a:pt x="5286" y="0"/>
                </a:lnTo>
                <a:lnTo>
                  <a:pt x="5374" y="9"/>
                </a:lnTo>
                <a:lnTo>
                  <a:pt x="5464" y="28"/>
                </a:lnTo>
                <a:lnTo>
                  <a:pt x="5551" y="54"/>
                </a:lnTo>
                <a:lnTo>
                  <a:pt x="5635" y="90"/>
                </a:lnTo>
                <a:lnTo>
                  <a:pt x="5715" y="134"/>
                </a:lnTo>
                <a:lnTo>
                  <a:pt x="5788" y="185"/>
                </a:lnTo>
                <a:lnTo>
                  <a:pt x="5857" y="241"/>
                </a:lnTo>
                <a:lnTo>
                  <a:pt x="5917" y="302"/>
                </a:lnTo>
                <a:lnTo>
                  <a:pt x="5971" y="371"/>
                </a:lnTo>
                <a:lnTo>
                  <a:pt x="6020" y="444"/>
                </a:lnTo>
                <a:lnTo>
                  <a:pt x="6059" y="519"/>
                </a:lnTo>
                <a:lnTo>
                  <a:pt x="6092" y="599"/>
                </a:lnTo>
                <a:lnTo>
                  <a:pt x="6117" y="683"/>
                </a:lnTo>
                <a:lnTo>
                  <a:pt x="6133" y="767"/>
                </a:lnTo>
                <a:lnTo>
                  <a:pt x="6143" y="855"/>
                </a:lnTo>
                <a:lnTo>
                  <a:pt x="6143" y="942"/>
                </a:lnTo>
                <a:lnTo>
                  <a:pt x="6133" y="1032"/>
                </a:lnTo>
                <a:lnTo>
                  <a:pt x="6117" y="1120"/>
                </a:lnTo>
                <a:lnTo>
                  <a:pt x="6089" y="1207"/>
                </a:lnTo>
                <a:lnTo>
                  <a:pt x="6055" y="1289"/>
                </a:lnTo>
                <a:lnTo>
                  <a:pt x="6014" y="1364"/>
                </a:lnTo>
                <a:lnTo>
                  <a:pt x="5967" y="1435"/>
                </a:lnTo>
                <a:lnTo>
                  <a:pt x="5915" y="1500"/>
                </a:lnTo>
                <a:lnTo>
                  <a:pt x="5855" y="1560"/>
                </a:lnTo>
                <a:lnTo>
                  <a:pt x="5794" y="1612"/>
                </a:lnTo>
                <a:lnTo>
                  <a:pt x="5725" y="1659"/>
                </a:lnTo>
                <a:lnTo>
                  <a:pt x="5654" y="1700"/>
                </a:lnTo>
                <a:lnTo>
                  <a:pt x="5579" y="1735"/>
                </a:lnTo>
                <a:lnTo>
                  <a:pt x="5663" y="1823"/>
                </a:lnTo>
                <a:lnTo>
                  <a:pt x="5738" y="1914"/>
                </a:lnTo>
                <a:lnTo>
                  <a:pt x="5805" y="2013"/>
                </a:lnTo>
                <a:lnTo>
                  <a:pt x="5863" y="2114"/>
                </a:lnTo>
                <a:lnTo>
                  <a:pt x="5913" y="2219"/>
                </a:lnTo>
                <a:lnTo>
                  <a:pt x="5954" y="2327"/>
                </a:lnTo>
                <a:lnTo>
                  <a:pt x="5988" y="2439"/>
                </a:lnTo>
                <a:lnTo>
                  <a:pt x="6012" y="2551"/>
                </a:lnTo>
                <a:lnTo>
                  <a:pt x="6027" y="2664"/>
                </a:lnTo>
                <a:lnTo>
                  <a:pt x="6035" y="2780"/>
                </a:lnTo>
                <a:lnTo>
                  <a:pt x="6033" y="2896"/>
                </a:lnTo>
                <a:lnTo>
                  <a:pt x="6022" y="3010"/>
                </a:lnTo>
                <a:lnTo>
                  <a:pt x="6001" y="3125"/>
                </a:lnTo>
                <a:lnTo>
                  <a:pt x="5973" y="3237"/>
                </a:lnTo>
                <a:lnTo>
                  <a:pt x="5936" y="3349"/>
                </a:lnTo>
                <a:lnTo>
                  <a:pt x="5887" y="3457"/>
                </a:lnTo>
                <a:lnTo>
                  <a:pt x="4943" y="5431"/>
                </a:lnTo>
                <a:lnTo>
                  <a:pt x="4921" y="5467"/>
                </a:lnTo>
                <a:lnTo>
                  <a:pt x="4893" y="5495"/>
                </a:lnTo>
                <a:lnTo>
                  <a:pt x="4859" y="5515"/>
                </a:lnTo>
                <a:lnTo>
                  <a:pt x="4822" y="5528"/>
                </a:lnTo>
                <a:lnTo>
                  <a:pt x="4781" y="5534"/>
                </a:lnTo>
                <a:lnTo>
                  <a:pt x="1362" y="5534"/>
                </a:lnTo>
                <a:lnTo>
                  <a:pt x="1321" y="5528"/>
                </a:lnTo>
                <a:lnTo>
                  <a:pt x="1284" y="5515"/>
                </a:lnTo>
                <a:lnTo>
                  <a:pt x="1248" y="5495"/>
                </a:lnTo>
                <a:lnTo>
                  <a:pt x="1220" y="5467"/>
                </a:lnTo>
                <a:lnTo>
                  <a:pt x="1200" y="5431"/>
                </a:lnTo>
                <a:lnTo>
                  <a:pt x="254" y="3457"/>
                </a:lnTo>
                <a:lnTo>
                  <a:pt x="207" y="3349"/>
                </a:lnTo>
                <a:lnTo>
                  <a:pt x="170" y="3239"/>
                </a:lnTo>
                <a:lnTo>
                  <a:pt x="140" y="3125"/>
                </a:lnTo>
                <a:lnTo>
                  <a:pt x="121" y="3011"/>
                </a:lnTo>
                <a:lnTo>
                  <a:pt x="110" y="2898"/>
                </a:lnTo>
                <a:lnTo>
                  <a:pt x="108" y="2782"/>
                </a:lnTo>
                <a:lnTo>
                  <a:pt x="114" y="2668"/>
                </a:lnTo>
                <a:lnTo>
                  <a:pt x="130" y="2552"/>
                </a:lnTo>
                <a:lnTo>
                  <a:pt x="153" y="2441"/>
                </a:lnTo>
                <a:lnTo>
                  <a:pt x="186" y="2330"/>
                </a:lnTo>
                <a:lnTo>
                  <a:pt x="228" y="2220"/>
                </a:lnTo>
                <a:lnTo>
                  <a:pt x="278" y="2116"/>
                </a:lnTo>
                <a:lnTo>
                  <a:pt x="336" y="2013"/>
                </a:lnTo>
                <a:lnTo>
                  <a:pt x="403" y="1916"/>
                </a:lnTo>
                <a:lnTo>
                  <a:pt x="478" y="1823"/>
                </a:lnTo>
                <a:lnTo>
                  <a:pt x="562" y="1735"/>
                </a:lnTo>
                <a:lnTo>
                  <a:pt x="487" y="1700"/>
                </a:lnTo>
                <a:lnTo>
                  <a:pt x="416" y="1659"/>
                </a:lnTo>
                <a:lnTo>
                  <a:pt x="349" y="1612"/>
                </a:lnTo>
                <a:lnTo>
                  <a:pt x="285" y="1560"/>
                </a:lnTo>
                <a:lnTo>
                  <a:pt x="228" y="1500"/>
                </a:lnTo>
                <a:lnTo>
                  <a:pt x="173" y="1435"/>
                </a:lnTo>
                <a:lnTo>
                  <a:pt x="127" y="1364"/>
                </a:lnTo>
                <a:lnTo>
                  <a:pt x="86" y="1289"/>
                </a:lnTo>
                <a:lnTo>
                  <a:pt x="52" y="1207"/>
                </a:lnTo>
                <a:lnTo>
                  <a:pt x="26" y="1120"/>
                </a:lnTo>
                <a:lnTo>
                  <a:pt x="7" y="1032"/>
                </a:lnTo>
                <a:lnTo>
                  <a:pt x="0" y="942"/>
                </a:lnTo>
                <a:lnTo>
                  <a:pt x="0" y="855"/>
                </a:lnTo>
                <a:lnTo>
                  <a:pt x="7" y="767"/>
                </a:lnTo>
                <a:lnTo>
                  <a:pt x="24" y="683"/>
                </a:lnTo>
                <a:lnTo>
                  <a:pt x="50" y="599"/>
                </a:lnTo>
                <a:lnTo>
                  <a:pt x="82" y="519"/>
                </a:lnTo>
                <a:lnTo>
                  <a:pt x="123" y="442"/>
                </a:lnTo>
                <a:lnTo>
                  <a:pt x="170" y="371"/>
                </a:lnTo>
                <a:lnTo>
                  <a:pt x="224" y="302"/>
                </a:lnTo>
                <a:lnTo>
                  <a:pt x="285" y="241"/>
                </a:lnTo>
                <a:lnTo>
                  <a:pt x="353" y="185"/>
                </a:lnTo>
                <a:lnTo>
                  <a:pt x="427" y="134"/>
                </a:lnTo>
                <a:lnTo>
                  <a:pt x="506" y="90"/>
                </a:lnTo>
                <a:lnTo>
                  <a:pt x="591" y="54"/>
                </a:lnTo>
                <a:lnTo>
                  <a:pt x="679" y="28"/>
                </a:lnTo>
                <a:lnTo>
                  <a:pt x="767" y="9"/>
                </a:lnTo>
                <a:lnTo>
                  <a:pt x="85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" name="Freeform 87"/>
          <p:cNvSpPr>
            <a:spLocks noEditPoints="1"/>
          </p:cNvSpPr>
          <p:nvPr/>
        </p:nvSpPr>
        <p:spPr bwMode="auto">
          <a:xfrm>
            <a:off x="1168959" y="2896330"/>
            <a:ext cx="299625" cy="299625"/>
          </a:xfrm>
          <a:custGeom>
            <a:avLst/>
            <a:gdLst>
              <a:gd name="T0" fmla="*/ 2169 w 4405"/>
              <a:gd name="T1" fmla="*/ 3189 h 4404"/>
              <a:gd name="T2" fmla="*/ 1726 w 4405"/>
              <a:gd name="T3" fmla="*/ 3231 h 4404"/>
              <a:gd name="T4" fmla="*/ 1285 w 4405"/>
              <a:gd name="T5" fmla="*/ 3552 h 4404"/>
              <a:gd name="T6" fmla="*/ 1395 w 4405"/>
              <a:gd name="T7" fmla="*/ 3974 h 4404"/>
              <a:gd name="T8" fmla="*/ 2346 w 4405"/>
              <a:gd name="T9" fmla="*/ 4145 h 4404"/>
              <a:gd name="T10" fmla="*/ 3243 w 4405"/>
              <a:gd name="T11" fmla="*/ 3847 h 4404"/>
              <a:gd name="T12" fmla="*/ 2935 w 4405"/>
              <a:gd name="T13" fmla="*/ 3452 h 4404"/>
              <a:gd name="T14" fmla="*/ 2610 w 4405"/>
              <a:gd name="T15" fmla="*/ 3138 h 4404"/>
              <a:gd name="T16" fmla="*/ 2009 w 4405"/>
              <a:gd name="T17" fmla="*/ 1083 h 4404"/>
              <a:gd name="T18" fmla="*/ 1720 w 4405"/>
              <a:gd name="T19" fmla="*/ 1224 h 4404"/>
              <a:gd name="T20" fmla="*/ 1511 w 4405"/>
              <a:gd name="T21" fmla="*/ 1612 h 4404"/>
              <a:gd name="T22" fmla="*/ 1485 w 4405"/>
              <a:gd name="T23" fmla="*/ 1889 h 4404"/>
              <a:gd name="T24" fmla="*/ 1525 w 4405"/>
              <a:gd name="T25" fmla="*/ 2330 h 4404"/>
              <a:gd name="T26" fmla="*/ 1768 w 4405"/>
              <a:gd name="T27" fmla="*/ 2792 h 4404"/>
              <a:gd name="T28" fmla="*/ 2190 w 4405"/>
              <a:gd name="T29" fmla="*/ 2935 h 4404"/>
              <a:gd name="T30" fmla="*/ 2654 w 4405"/>
              <a:gd name="T31" fmla="*/ 2743 h 4404"/>
              <a:gd name="T32" fmla="*/ 2861 w 4405"/>
              <a:gd name="T33" fmla="*/ 2256 h 4404"/>
              <a:gd name="T34" fmla="*/ 2882 w 4405"/>
              <a:gd name="T35" fmla="*/ 1849 h 4404"/>
              <a:gd name="T36" fmla="*/ 2840 w 4405"/>
              <a:gd name="T37" fmla="*/ 1538 h 4404"/>
              <a:gd name="T38" fmla="*/ 2606 w 4405"/>
              <a:gd name="T39" fmla="*/ 1192 h 4404"/>
              <a:gd name="T40" fmla="*/ 2323 w 4405"/>
              <a:gd name="T41" fmla="*/ 1078 h 4404"/>
              <a:gd name="T42" fmla="*/ 2051 w 4405"/>
              <a:gd name="T43" fmla="*/ 258 h 4404"/>
              <a:gd name="T44" fmla="*/ 1099 w 4405"/>
              <a:gd name="T45" fmla="*/ 597 h 4404"/>
              <a:gd name="T46" fmla="*/ 453 w 4405"/>
              <a:gd name="T47" fmla="*/ 1346 h 4404"/>
              <a:gd name="T48" fmla="*/ 259 w 4405"/>
              <a:gd name="T49" fmla="*/ 2347 h 4404"/>
              <a:gd name="T50" fmla="*/ 572 w 4405"/>
              <a:gd name="T51" fmla="*/ 3267 h 4404"/>
              <a:gd name="T52" fmla="*/ 1236 w 4405"/>
              <a:gd name="T53" fmla="*/ 3294 h 4404"/>
              <a:gd name="T54" fmla="*/ 1542 w 4405"/>
              <a:gd name="T55" fmla="*/ 3058 h 4404"/>
              <a:gd name="T56" fmla="*/ 1468 w 4405"/>
              <a:gd name="T57" fmla="*/ 2838 h 4404"/>
              <a:gd name="T58" fmla="*/ 1253 w 4405"/>
              <a:gd name="T59" fmla="*/ 2256 h 4404"/>
              <a:gd name="T60" fmla="*/ 1236 w 4405"/>
              <a:gd name="T61" fmla="*/ 1817 h 4404"/>
              <a:gd name="T62" fmla="*/ 1350 w 4405"/>
              <a:gd name="T63" fmla="*/ 1304 h 4404"/>
              <a:gd name="T64" fmla="*/ 1709 w 4405"/>
              <a:gd name="T65" fmla="*/ 926 h 4404"/>
              <a:gd name="T66" fmla="*/ 2163 w 4405"/>
              <a:gd name="T67" fmla="*/ 813 h 4404"/>
              <a:gd name="T68" fmla="*/ 2597 w 4405"/>
              <a:gd name="T69" fmla="*/ 895 h 4404"/>
              <a:gd name="T70" fmla="*/ 2981 w 4405"/>
              <a:gd name="T71" fmla="*/ 1232 h 4404"/>
              <a:gd name="T72" fmla="*/ 3133 w 4405"/>
              <a:gd name="T73" fmla="*/ 1788 h 4404"/>
              <a:gd name="T74" fmla="*/ 3127 w 4405"/>
              <a:gd name="T75" fmla="*/ 2176 h 4404"/>
              <a:gd name="T76" fmla="*/ 2952 w 4405"/>
              <a:gd name="T77" fmla="*/ 2760 h 4404"/>
              <a:gd name="T78" fmla="*/ 2810 w 4405"/>
              <a:gd name="T79" fmla="*/ 2961 h 4404"/>
              <a:gd name="T80" fmla="*/ 2909 w 4405"/>
              <a:gd name="T81" fmla="*/ 3113 h 4404"/>
              <a:gd name="T82" fmla="*/ 3331 w 4405"/>
              <a:gd name="T83" fmla="*/ 3370 h 4404"/>
              <a:gd name="T84" fmla="*/ 3967 w 4405"/>
              <a:gd name="T85" fmla="*/ 3028 h 4404"/>
              <a:gd name="T86" fmla="*/ 4146 w 4405"/>
              <a:gd name="T87" fmla="*/ 2049 h 4404"/>
              <a:gd name="T88" fmla="*/ 3808 w 4405"/>
              <a:gd name="T89" fmla="*/ 1099 h 4404"/>
              <a:gd name="T90" fmla="*/ 3059 w 4405"/>
              <a:gd name="T91" fmla="*/ 452 h 4404"/>
              <a:gd name="T92" fmla="*/ 2203 w 4405"/>
              <a:gd name="T93" fmla="*/ 0 h 4404"/>
              <a:gd name="T94" fmla="*/ 3268 w 4405"/>
              <a:gd name="T95" fmla="*/ 276 h 4404"/>
              <a:gd name="T96" fmla="*/ 4049 w 4405"/>
              <a:gd name="T97" fmla="*/ 1004 h 4404"/>
              <a:gd name="T98" fmla="*/ 4399 w 4405"/>
              <a:gd name="T99" fmla="*/ 2037 h 4404"/>
              <a:gd name="T100" fmla="*/ 4199 w 4405"/>
              <a:gd name="T101" fmla="*/ 3128 h 4404"/>
              <a:gd name="T102" fmla="*/ 3526 w 4405"/>
              <a:gd name="T103" fmla="*/ 3959 h 4404"/>
              <a:gd name="T104" fmla="*/ 2528 w 4405"/>
              <a:gd name="T105" fmla="*/ 4379 h 4404"/>
              <a:gd name="T106" fmla="*/ 1466 w 4405"/>
              <a:gd name="T107" fmla="*/ 4276 h 4404"/>
              <a:gd name="T108" fmla="*/ 620 w 4405"/>
              <a:gd name="T109" fmla="*/ 3731 h 4404"/>
              <a:gd name="T110" fmla="*/ 188 w 4405"/>
              <a:gd name="T111" fmla="*/ 3088 h 4404"/>
              <a:gd name="T112" fmla="*/ 6 w 4405"/>
              <a:gd name="T113" fmla="*/ 2037 h 4404"/>
              <a:gd name="T114" fmla="*/ 356 w 4405"/>
              <a:gd name="T115" fmla="*/ 1004 h 4404"/>
              <a:gd name="T116" fmla="*/ 1137 w 4405"/>
              <a:gd name="T117" fmla="*/ 276 h 4404"/>
              <a:gd name="T118" fmla="*/ 2203 w 4405"/>
              <a:gd name="T119" fmla="*/ 0 h 4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405" h="4404">
                <a:moveTo>
                  <a:pt x="2591" y="3102"/>
                </a:moveTo>
                <a:lnTo>
                  <a:pt x="2521" y="3132"/>
                </a:lnTo>
                <a:lnTo>
                  <a:pt x="2445" y="3155"/>
                </a:lnTo>
                <a:lnTo>
                  <a:pt x="2367" y="3172"/>
                </a:lnTo>
                <a:lnTo>
                  <a:pt x="2285" y="3184"/>
                </a:lnTo>
                <a:lnTo>
                  <a:pt x="2200" y="3189"/>
                </a:lnTo>
                <a:lnTo>
                  <a:pt x="2169" y="3189"/>
                </a:lnTo>
                <a:lnTo>
                  <a:pt x="2070" y="3184"/>
                </a:lnTo>
                <a:lnTo>
                  <a:pt x="1977" y="3168"/>
                </a:lnTo>
                <a:lnTo>
                  <a:pt x="1888" y="3146"/>
                </a:lnTo>
                <a:lnTo>
                  <a:pt x="1804" y="3115"/>
                </a:lnTo>
                <a:lnTo>
                  <a:pt x="1783" y="3151"/>
                </a:lnTo>
                <a:lnTo>
                  <a:pt x="1759" y="3189"/>
                </a:lnTo>
                <a:lnTo>
                  <a:pt x="1726" y="3231"/>
                </a:lnTo>
                <a:lnTo>
                  <a:pt x="1688" y="3275"/>
                </a:lnTo>
                <a:lnTo>
                  <a:pt x="1643" y="3318"/>
                </a:lnTo>
                <a:lnTo>
                  <a:pt x="1589" y="3364"/>
                </a:lnTo>
                <a:lnTo>
                  <a:pt x="1527" y="3412"/>
                </a:lnTo>
                <a:lnTo>
                  <a:pt x="1456" y="3457"/>
                </a:lnTo>
                <a:lnTo>
                  <a:pt x="1376" y="3505"/>
                </a:lnTo>
                <a:lnTo>
                  <a:pt x="1285" y="3552"/>
                </a:lnTo>
                <a:lnTo>
                  <a:pt x="1183" y="3598"/>
                </a:lnTo>
                <a:lnTo>
                  <a:pt x="1070" y="3643"/>
                </a:lnTo>
                <a:lnTo>
                  <a:pt x="945" y="3687"/>
                </a:lnTo>
                <a:lnTo>
                  <a:pt x="1049" y="3771"/>
                </a:lnTo>
                <a:lnTo>
                  <a:pt x="1160" y="3847"/>
                </a:lnTo>
                <a:lnTo>
                  <a:pt x="1276" y="3915"/>
                </a:lnTo>
                <a:lnTo>
                  <a:pt x="1395" y="3974"/>
                </a:lnTo>
                <a:lnTo>
                  <a:pt x="1521" y="4027"/>
                </a:lnTo>
                <a:lnTo>
                  <a:pt x="1650" y="4069"/>
                </a:lnTo>
                <a:lnTo>
                  <a:pt x="1783" y="4105"/>
                </a:lnTo>
                <a:lnTo>
                  <a:pt x="1920" y="4130"/>
                </a:lnTo>
                <a:lnTo>
                  <a:pt x="2061" y="4145"/>
                </a:lnTo>
                <a:lnTo>
                  <a:pt x="2203" y="4149"/>
                </a:lnTo>
                <a:lnTo>
                  <a:pt x="2346" y="4145"/>
                </a:lnTo>
                <a:lnTo>
                  <a:pt x="2485" y="4130"/>
                </a:lnTo>
                <a:lnTo>
                  <a:pt x="2622" y="4105"/>
                </a:lnTo>
                <a:lnTo>
                  <a:pt x="2755" y="4069"/>
                </a:lnTo>
                <a:lnTo>
                  <a:pt x="2884" y="4027"/>
                </a:lnTo>
                <a:lnTo>
                  <a:pt x="3007" y="3974"/>
                </a:lnTo>
                <a:lnTo>
                  <a:pt x="3129" y="3915"/>
                </a:lnTo>
                <a:lnTo>
                  <a:pt x="3243" y="3847"/>
                </a:lnTo>
                <a:lnTo>
                  <a:pt x="3353" y="3771"/>
                </a:lnTo>
                <a:lnTo>
                  <a:pt x="3458" y="3687"/>
                </a:lnTo>
                <a:lnTo>
                  <a:pt x="3329" y="3642"/>
                </a:lnTo>
                <a:lnTo>
                  <a:pt x="3213" y="3596"/>
                </a:lnTo>
                <a:lnTo>
                  <a:pt x="3110" y="3548"/>
                </a:lnTo>
                <a:lnTo>
                  <a:pt x="3017" y="3499"/>
                </a:lnTo>
                <a:lnTo>
                  <a:pt x="2935" y="3452"/>
                </a:lnTo>
                <a:lnTo>
                  <a:pt x="2863" y="3404"/>
                </a:lnTo>
                <a:lnTo>
                  <a:pt x="2802" y="3356"/>
                </a:lnTo>
                <a:lnTo>
                  <a:pt x="2749" y="3309"/>
                </a:lnTo>
                <a:lnTo>
                  <a:pt x="2703" y="3263"/>
                </a:lnTo>
                <a:lnTo>
                  <a:pt x="2665" y="3220"/>
                </a:lnTo>
                <a:lnTo>
                  <a:pt x="2635" y="3178"/>
                </a:lnTo>
                <a:lnTo>
                  <a:pt x="2610" y="3138"/>
                </a:lnTo>
                <a:lnTo>
                  <a:pt x="2591" y="3102"/>
                </a:lnTo>
                <a:close/>
                <a:moveTo>
                  <a:pt x="2163" y="1068"/>
                </a:moveTo>
                <a:lnTo>
                  <a:pt x="2141" y="1068"/>
                </a:lnTo>
                <a:lnTo>
                  <a:pt x="2112" y="1070"/>
                </a:lnTo>
                <a:lnTo>
                  <a:pt x="2082" y="1072"/>
                </a:lnTo>
                <a:lnTo>
                  <a:pt x="2046" y="1078"/>
                </a:lnTo>
                <a:lnTo>
                  <a:pt x="2009" y="1083"/>
                </a:lnTo>
                <a:lnTo>
                  <a:pt x="1970" y="1093"/>
                </a:lnTo>
                <a:lnTo>
                  <a:pt x="1930" y="1106"/>
                </a:lnTo>
                <a:lnTo>
                  <a:pt x="1888" y="1121"/>
                </a:lnTo>
                <a:lnTo>
                  <a:pt x="1846" y="1140"/>
                </a:lnTo>
                <a:lnTo>
                  <a:pt x="1804" y="1163"/>
                </a:lnTo>
                <a:lnTo>
                  <a:pt x="1762" y="1192"/>
                </a:lnTo>
                <a:lnTo>
                  <a:pt x="1720" y="1224"/>
                </a:lnTo>
                <a:lnTo>
                  <a:pt x="1682" y="1262"/>
                </a:lnTo>
                <a:lnTo>
                  <a:pt x="1646" y="1304"/>
                </a:lnTo>
                <a:lnTo>
                  <a:pt x="1612" y="1353"/>
                </a:lnTo>
                <a:lnTo>
                  <a:pt x="1580" y="1408"/>
                </a:lnTo>
                <a:lnTo>
                  <a:pt x="1553" y="1469"/>
                </a:lnTo>
                <a:lnTo>
                  <a:pt x="1530" y="1538"/>
                </a:lnTo>
                <a:lnTo>
                  <a:pt x="1511" y="1612"/>
                </a:lnTo>
                <a:lnTo>
                  <a:pt x="1498" y="1695"/>
                </a:lnTo>
                <a:lnTo>
                  <a:pt x="1490" y="1787"/>
                </a:lnTo>
                <a:lnTo>
                  <a:pt x="1490" y="1794"/>
                </a:lnTo>
                <a:lnTo>
                  <a:pt x="1490" y="1802"/>
                </a:lnTo>
                <a:lnTo>
                  <a:pt x="1489" y="1821"/>
                </a:lnTo>
                <a:lnTo>
                  <a:pt x="1487" y="1849"/>
                </a:lnTo>
                <a:lnTo>
                  <a:pt x="1485" y="1889"/>
                </a:lnTo>
                <a:lnTo>
                  <a:pt x="1485" y="1937"/>
                </a:lnTo>
                <a:lnTo>
                  <a:pt x="1485" y="1990"/>
                </a:lnTo>
                <a:lnTo>
                  <a:pt x="1487" y="2051"/>
                </a:lnTo>
                <a:lnTo>
                  <a:pt x="1492" y="2115"/>
                </a:lnTo>
                <a:lnTo>
                  <a:pt x="1500" y="2186"/>
                </a:lnTo>
                <a:lnTo>
                  <a:pt x="1509" y="2256"/>
                </a:lnTo>
                <a:lnTo>
                  <a:pt x="1525" y="2330"/>
                </a:lnTo>
                <a:lnTo>
                  <a:pt x="1542" y="2404"/>
                </a:lnTo>
                <a:lnTo>
                  <a:pt x="1567" y="2476"/>
                </a:lnTo>
                <a:lnTo>
                  <a:pt x="1595" y="2549"/>
                </a:lnTo>
                <a:lnTo>
                  <a:pt x="1629" y="2617"/>
                </a:lnTo>
                <a:lnTo>
                  <a:pt x="1669" y="2682"/>
                </a:lnTo>
                <a:lnTo>
                  <a:pt x="1717" y="2743"/>
                </a:lnTo>
                <a:lnTo>
                  <a:pt x="1768" y="2792"/>
                </a:lnTo>
                <a:lnTo>
                  <a:pt x="1825" y="2836"/>
                </a:lnTo>
                <a:lnTo>
                  <a:pt x="1886" y="2870"/>
                </a:lnTo>
                <a:lnTo>
                  <a:pt x="1951" y="2898"/>
                </a:lnTo>
                <a:lnTo>
                  <a:pt x="2023" y="2917"/>
                </a:lnTo>
                <a:lnTo>
                  <a:pt x="2099" y="2931"/>
                </a:lnTo>
                <a:lnTo>
                  <a:pt x="2182" y="2935"/>
                </a:lnTo>
                <a:lnTo>
                  <a:pt x="2190" y="2935"/>
                </a:lnTo>
                <a:lnTo>
                  <a:pt x="2272" y="2931"/>
                </a:lnTo>
                <a:lnTo>
                  <a:pt x="2350" y="2919"/>
                </a:lnTo>
                <a:lnTo>
                  <a:pt x="2420" y="2898"/>
                </a:lnTo>
                <a:lnTo>
                  <a:pt x="2487" y="2872"/>
                </a:lnTo>
                <a:lnTo>
                  <a:pt x="2547" y="2836"/>
                </a:lnTo>
                <a:lnTo>
                  <a:pt x="2603" y="2792"/>
                </a:lnTo>
                <a:lnTo>
                  <a:pt x="2654" y="2743"/>
                </a:lnTo>
                <a:lnTo>
                  <a:pt x="2701" y="2682"/>
                </a:lnTo>
                <a:lnTo>
                  <a:pt x="2743" y="2617"/>
                </a:lnTo>
                <a:lnTo>
                  <a:pt x="2777" y="2549"/>
                </a:lnTo>
                <a:lnTo>
                  <a:pt x="2806" y="2476"/>
                </a:lnTo>
                <a:lnTo>
                  <a:pt x="2829" y="2402"/>
                </a:lnTo>
                <a:lnTo>
                  <a:pt x="2846" y="2328"/>
                </a:lnTo>
                <a:lnTo>
                  <a:pt x="2861" y="2256"/>
                </a:lnTo>
                <a:lnTo>
                  <a:pt x="2871" y="2184"/>
                </a:lnTo>
                <a:lnTo>
                  <a:pt x="2878" y="2115"/>
                </a:lnTo>
                <a:lnTo>
                  <a:pt x="2882" y="2051"/>
                </a:lnTo>
                <a:lnTo>
                  <a:pt x="2884" y="1990"/>
                </a:lnTo>
                <a:lnTo>
                  <a:pt x="2886" y="1935"/>
                </a:lnTo>
                <a:lnTo>
                  <a:pt x="2884" y="1889"/>
                </a:lnTo>
                <a:lnTo>
                  <a:pt x="2882" y="1849"/>
                </a:lnTo>
                <a:lnTo>
                  <a:pt x="2880" y="1821"/>
                </a:lnTo>
                <a:lnTo>
                  <a:pt x="2880" y="1802"/>
                </a:lnTo>
                <a:lnTo>
                  <a:pt x="2878" y="1794"/>
                </a:lnTo>
                <a:lnTo>
                  <a:pt x="2878" y="1787"/>
                </a:lnTo>
                <a:lnTo>
                  <a:pt x="2871" y="1695"/>
                </a:lnTo>
                <a:lnTo>
                  <a:pt x="2857" y="1612"/>
                </a:lnTo>
                <a:lnTo>
                  <a:pt x="2840" y="1538"/>
                </a:lnTo>
                <a:lnTo>
                  <a:pt x="2815" y="1469"/>
                </a:lnTo>
                <a:lnTo>
                  <a:pt x="2789" y="1408"/>
                </a:lnTo>
                <a:lnTo>
                  <a:pt x="2758" y="1353"/>
                </a:lnTo>
                <a:lnTo>
                  <a:pt x="2724" y="1304"/>
                </a:lnTo>
                <a:lnTo>
                  <a:pt x="2686" y="1262"/>
                </a:lnTo>
                <a:lnTo>
                  <a:pt x="2648" y="1224"/>
                </a:lnTo>
                <a:lnTo>
                  <a:pt x="2606" y="1192"/>
                </a:lnTo>
                <a:lnTo>
                  <a:pt x="2566" y="1163"/>
                </a:lnTo>
                <a:lnTo>
                  <a:pt x="2523" y="1140"/>
                </a:lnTo>
                <a:lnTo>
                  <a:pt x="2481" y="1121"/>
                </a:lnTo>
                <a:lnTo>
                  <a:pt x="2439" y="1106"/>
                </a:lnTo>
                <a:lnTo>
                  <a:pt x="2399" y="1093"/>
                </a:lnTo>
                <a:lnTo>
                  <a:pt x="2359" y="1083"/>
                </a:lnTo>
                <a:lnTo>
                  <a:pt x="2323" y="1078"/>
                </a:lnTo>
                <a:lnTo>
                  <a:pt x="2289" y="1072"/>
                </a:lnTo>
                <a:lnTo>
                  <a:pt x="2257" y="1070"/>
                </a:lnTo>
                <a:lnTo>
                  <a:pt x="2228" y="1068"/>
                </a:lnTo>
                <a:lnTo>
                  <a:pt x="2205" y="1068"/>
                </a:lnTo>
                <a:lnTo>
                  <a:pt x="2163" y="1068"/>
                </a:lnTo>
                <a:close/>
                <a:moveTo>
                  <a:pt x="2203" y="253"/>
                </a:moveTo>
                <a:lnTo>
                  <a:pt x="2051" y="258"/>
                </a:lnTo>
                <a:lnTo>
                  <a:pt x="1901" y="277"/>
                </a:lnTo>
                <a:lnTo>
                  <a:pt x="1757" y="304"/>
                </a:lnTo>
                <a:lnTo>
                  <a:pt x="1616" y="344"/>
                </a:lnTo>
                <a:lnTo>
                  <a:pt x="1479" y="393"/>
                </a:lnTo>
                <a:lnTo>
                  <a:pt x="1346" y="452"/>
                </a:lnTo>
                <a:lnTo>
                  <a:pt x="1221" y="521"/>
                </a:lnTo>
                <a:lnTo>
                  <a:pt x="1099" y="597"/>
                </a:lnTo>
                <a:lnTo>
                  <a:pt x="985" y="682"/>
                </a:lnTo>
                <a:lnTo>
                  <a:pt x="876" y="775"/>
                </a:lnTo>
                <a:lnTo>
                  <a:pt x="776" y="876"/>
                </a:lnTo>
                <a:lnTo>
                  <a:pt x="683" y="985"/>
                </a:lnTo>
                <a:lnTo>
                  <a:pt x="597" y="1099"/>
                </a:lnTo>
                <a:lnTo>
                  <a:pt x="521" y="1218"/>
                </a:lnTo>
                <a:lnTo>
                  <a:pt x="453" y="1346"/>
                </a:lnTo>
                <a:lnTo>
                  <a:pt x="394" y="1477"/>
                </a:lnTo>
                <a:lnTo>
                  <a:pt x="344" y="1614"/>
                </a:lnTo>
                <a:lnTo>
                  <a:pt x="306" y="1756"/>
                </a:lnTo>
                <a:lnTo>
                  <a:pt x="278" y="1901"/>
                </a:lnTo>
                <a:lnTo>
                  <a:pt x="261" y="2049"/>
                </a:lnTo>
                <a:lnTo>
                  <a:pt x="255" y="2201"/>
                </a:lnTo>
                <a:lnTo>
                  <a:pt x="259" y="2347"/>
                </a:lnTo>
                <a:lnTo>
                  <a:pt x="276" y="2492"/>
                </a:lnTo>
                <a:lnTo>
                  <a:pt x="302" y="2630"/>
                </a:lnTo>
                <a:lnTo>
                  <a:pt x="338" y="2767"/>
                </a:lnTo>
                <a:lnTo>
                  <a:pt x="384" y="2898"/>
                </a:lnTo>
                <a:lnTo>
                  <a:pt x="437" y="3028"/>
                </a:lnTo>
                <a:lnTo>
                  <a:pt x="502" y="3149"/>
                </a:lnTo>
                <a:lnTo>
                  <a:pt x="572" y="3267"/>
                </a:lnTo>
                <a:lnTo>
                  <a:pt x="652" y="3379"/>
                </a:lnTo>
                <a:lnTo>
                  <a:pt x="740" y="3486"/>
                </a:lnTo>
                <a:lnTo>
                  <a:pt x="861" y="3448"/>
                </a:lnTo>
                <a:lnTo>
                  <a:pt x="972" y="3410"/>
                </a:lnTo>
                <a:lnTo>
                  <a:pt x="1070" y="3370"/>
                </a:lnTo>
                <a:lnTo>
                  <a:pt x="1158" y="3332"/>
                </a:lnTo>
                <a:lnTo>
                  <a:pt x="1236" y="3294"/>
                </a:lnTo>
                <a:lnTo>
                  <a:pt x="1304" y="3256"/>
                </a:lnTo>
                <a:lnTo>
                  <a:pt x="1361" y="3218"/>
                </a:lnTo>
                <a:lnTo>
                  <a:pt x="1413" y="3182"/>
                </a:lnTo>
                <a:lnTo>
                  <a:pt x="1454" y="3149"/>
                </a:lnTo>
                <a:lnTo>
                  <a:pt x="1490" y="3115"/>
                </a:lnTo>
                <a:lnTo>
                  <a:pt x="1519" y="3085"/>
                </a:lnTo>
                <a:lnTo>
                  <a:pt x="1542" y="3058"/>
                </a:lnTo>
                <a:lnTo>
                  <a:pt x="1561" y="3031"/>
                </a:lnTo>
                <a:lnTo>
                  <a:pt x="1574" y="3011"/>
                </a:lnTo>
                <a:lnTo>
                  <a:pt x="1584" y="2990"/>
                </a:lnTo>
                <a:lnTo>
                  <a:pt x="1589" y="2974"/>
                </a:lnTo>
                <a:lnTo>
                  <a:pt x="1557" y="2942"/>
                </a:lnTo>
                <a:lnTo>
                  <a:pt x="1525" y="2910"/>
                </a:lnTo>
                <a:lnTo>
                  <a:pt x="1468" y="2838"/>
                </a:lnTo>
                <a:lnTo>
                  <a:pt x="1418" y="2760"/>
                </a:lnTo>
                <a:lnTo>
                  <a:pt x="1375" y="2678"/>
                </a:lnTo>
                <a:lnTo>
                  <a:pt x="1340" y="2594"/>
                </a:lnTo>
                <a:lnTo>
                  <a:pt x="1310" y="2509"/>
                </a:lnTo>
                <a:lnTo>
                  <a:pt x="1287" y="2423"/>
                </a:lnTo>
                <a:lnTo>
                  <a:pt x="1268" y="2340"/>
                </a:lnTo>
                <a:lnTo>
                  <a:pt x="1253" y="2256"/>
                </a:lnTo>
                <a:lnTo>
                  <a:pt x="1243" y="2176"/>
                </a:lnTo>
                <a:lnTo>
                  <a:pt x="1238" y="2100"/>
                </a:lnTo>
                <a:lnTo>
                  <a:pt x="1234" y="2028"/>
                </a:lnTo>
                <a:lnTo>
                  <a:pt x="1232" y="1963"/>
                </a:lnTo>
                <a:lnTo>
                  <a:pt x="1232" y="1906"/>
                </a:lnTo>
                <a:lnTo>
                  <a:pt x="1234" y="1857"/>
                </a:lnTo>
                <a:lnTo>
                  <a:pt x="1236" y="1817"/>
                </a:lnTo>
                <a:lnTo>
                  <a:pt x="1238" y="1788"/>
                </a:lnTo>
                <a:lnTo>
                  <a:pt x="1240" y="1769"/>
                </a:lnTo>
                <a:lnTo>
                  <a:pt x="1247" y="1663"/>
                </a:lnTo>
                <a:lnTo>
                  <a:pt x="1264" y="1562"/>
                </a:lnTo>
                <a:lnTo>
                  <a:pt x="1287" y="1469"/>
                </a:lnTo>
                <a:lnTo>
                  <a:pt x="1316" y="1382"/>
                </a:lnTo>
                <a:lnTo>
                  <a:pt x="1350" y="1304"/>
                </a:lnTo>
                <a:lnTo>
                  <a:pt x="1390" y="1232"/>
                </a:lnTo>
                <a:lnTo>
                  <a:pt x="1433" y="1165"/>
                </a:lnTo>
                <a:lnTo>
                  <a:pt x="1481" y="1104"/>
                </a:lnTo>
                <a:lnTo>
                  <a:pt x="1534" y="1051"/>
                </a:lnTo>
                <a:lnTo>
                  <a:pt x="1589" y="1004"/>
                </a:lnTo>
                <a:lnTo>
                  <a:pt x="1648" y="962"/>
                </a:lnTo>
                <a:lnTo>
                  <a:pt x="1709" y="926"/>
                </a:lnTo>
                <a:lnTo>
                  <a:pt x="1772" y="895"/>
                </a:lnTo>
                <a:lnTo>
                  <a:pt x="1836" y="869"/>
                </a:lnTo>
                <a:lnTo>
                  <a:pt x="1903" y="848"/>
                </a:lnTo>
                <a:lnTo>
                  <a:pt x="1968" y="832"/>
                </a:lnTo>
                <a:lnTo>
                  <a:pt x="2034" y="821"/>
                </a:lnTo>
                <a:lnTo>
                  <a:pt x="2099" y="815"/>
                </a:lnTo>
                <a:lnTo>
                  <a:pt x="2163" y="813"/>
                </a:lnTo>
                <a:lnTo>
                  <a:pt x="2205" y="813"/>
                </a:lnTo>
                <a:lnTo>
                  <a:pt x="2270" y="815"/>
                </a:lnTo>
                <a:lnTo>
                  <a:pt x="2335" y="821"/>
                </a:lnTo>
                <a:lnTo>
                  <a:pt x="2401" y="832"/>
                </a:lnTo>
                <a:lnTo>
                  <a:pt x="2468" y="848"/>
                </a:lnTo>
                <a:lnTo>
                  <a:pt x="2532" y="869"/>
                </a:lnTo>
                <a:lnTo>
                  <a:pt x="2597" y="895"/>
                </a:lnTo>
                <a:lnTo>
                  <a:pt x="2660" y="926"/>
                </a:lnTo>
                <a:lnTo>
                  <a:pt x="2720" y="962"/>
                </a:lnTo>
                <a:lnTo>
                  <a:pt x="2779" y="1004"/>
                </a:lnTo>
                <a:lnTo>
                  <a:pt x="2834" y="1051"/>
                </a:lnTo>
                <a:lnTo>
                  <a:pt x="2888" y="1104"/>
                </a:lnTo>
                <a:lnTo>
                  <a:pt x="2935" y="1165"/>
                </a:lnTo>
                <a:lnTo>
                  <a:pt x="2981" y="1232"/>
                </a:lnTo>
                <a:lnTo>
                  <a:pt x="3019" y="1304"/>
                </a:lnTo>
                <a:lnTo>
                  <a:pt x="3055" y="1382"/>
                </a:lnTo>
                <a:lnTo>
                  <a:pt x="3084" y="1469"/>
                </a:lnTo>
                <a:lnTo>
                  <a:pt x="3106" y="1562"/>
                </a:lnTo>
                <a:lnTo>
                  <a:pt x="3122" y="1663"/>
                </a:lnTo>
                <a:lnTo>
                  <a:pt x="3131" y="1769"/>
                </a:lnTo>
                <a:lnTo>
                  <a:pt x="3133" y="1788"/>
                </a:lnTo>
                <a:lnTo>
                  <a:pt x="3135" y="1817"/>
                </a:lnTo>
                <a:lnTo>
                  <a:pt x="3137" y="1857"/>
                </a:lnTo>
                <a:lnTo>
                  <a:pt x="3139" y="1906"/>
                </a:lnTo>
                <a:lnTo>
                  <a:pt x="3139" y="1965"/>
                </a:lnTo>
                <a:lnTo>
                  <a:pt x="3137" y="2030"/>
                </a:lnTo>
                <a:lnTo>
                  <a:pt x="3133" y="2100"/>
                </a:lnTo>
                <a:lnTo>
                  <a:pt x="3127" y="2176"/>
                </a:lnTo>
                <a:lnTo>
                  <a:pt x="3116" y="2256"/>
                </a:lnTo>
                <a:lnTo>
                  <a:pt x="3103" y="2340"/>
                </a:lnTo>
                <a:lnTo>
                  <a:pt x="3084" y="2425"/>
                </a:lnTo>
                <a:lnTo>
                  <a:pt x="3061" y="2511"/>
                </a:lnTo>
                <a:lnTo>
                  <a:pt x="3030" y="2594"/>
                </a:lnTo>
                <a:lnTo>
                  <a:pt x="2994" y="2678"/>
                </a:lnTo>
                <a:lnTo>
                  <a:pt x="2952" y="2760"/>
                </a:lnTo>
                <a:lnTo>
                  <a:pt x="2903" y="2838"/>
                </a:lnTo>
                <a:lnTo>
                  <a:pt x="2844" y="2910"/>
                </a:lnTo>
                <a:lnTo>
                  <a:pt x="2798" y="2957"/>
                </a:lnTo>
                <a:lnTo>
                  <a:pt x="2808" y="2957"/>
                </a:lnTo>
                <a:lnTo>
                  <a:pt x="2808" y="2950"/>
                </a:lnTo>
                <a:lnTo>
                  <a:pt x="2808" y="2954"/>
                </a:lnTo>
                <a:lnTo>
                  <a:pt x="2810" y="2961"/>
                </a:lnTo>
                <a:lnTo>
                  <a:pt x="2812" y="2973"/>
                </a:lnTo>
                <a:lnTo>
                  <a:pt x="2817" y="2988"/>
                </a:lnTo>
                <a:lnTo>
                  <a:pt x="2827" y="3007"/>
                </a:lnTo>
                <a:lnTo>
                  <a:pt x="2840" y="3030"/>
                </a:lnTo>
                <a:lnTo>
                  <a:pt x="2857" y="3054"/>
                </a:lnTo>
                <a:lnTo>
                  <a:pt x="2880" y="3083"/>
                </a:lnTo>
                <a:lnTo>
                  <a:pt x="2909" y="3113"/>
                </a:lnTo>
                <a:lnTo>
                  <a:pt x="2945" y="3146"/>
                </a:lnTo>
                <a:lnTo>
                  <a:pt x="2987" y="3182"/>
                </a:lnTo>
                <a:lnTo>
                  <a:pt x="3038" y="3218"/>
                </a:lnTo>
                <a:lnTo>
                  <a:pt x="3097" y="3254"/>
                </a:lnTo>
                <a:lnTo>
                  <a:pt x="3165" y="3292"/>
                </a:lnTo>
                <a:lnTo>
                  <a:pt x="3241" y="3332"/>
                </a:lnTo>
                <a:lnTo>
                  <a:pt x="3331" y="3370"/>
                </a:lnTo>
                <a:lnTo>
                  <a:pt x="3429" y="3410"/>
                </a:lnTo>
                <a:lnTo>
                  <a:pt x="3542" y="3448"/>
                </a:lnTo>
                <a:lnTo>
                  <a:pt x="3665" y="3488"/>
                </a:lnTo>
                <a:lnTo>
                  <a:pt x="3753" y="3381"/>
                </a:lnTo>
                <a:lnTo>
                  <a:pt x="3832" y="3269"/>
                </a:lnTo>
                <a:lnTo>
                  <a:pt x="3903" y="3151"/>
                </a:lnTo>
                <a:lnTo>
                  <a:pt x="3967" y="3028"/>
                </a:lnTo>
                <a:lnTo>
                  <a:pt x="4021" y="2900"/>
                </a:lnTo>
                <a:lnTo>
                  <a:pt x="4066" y="2767"/>
                </a:lnTo>
                <a:lnTo>
                  <a:pt x="4102" y="2630"/>
                </a:lnTo>
                <a:lnTo>
                  <a:pt x="4129" y="2492"/>
                </a:lnTo>
                <a:lnTo>
                  <a:pt x="4146" y="2347"/>
                </a:lnTo>
                <a:lnTo>
                  <a:pt x="4152" y="2201"/>
                </a:lnTo>
                <a:lnTo>
                  <a:pt x="4146" y="2049"/>
                </a:lnTo>
                <a:lnTo>
                  <a:pt x="4127" y="1901"/>
                </a:lnTo>
                <a:lnTo>
                  <a:pt x="4101" y="1756"/>
                </a:lnTo>
                <a:lnTo>
                  <a:pt x="4061" y="1614"/>
                </a:lnTo>
                <a:lnTo>
                  <a:pt x="4011" y="1477"/>
                </a:lnTo>
                <a:lnTo>
                  <a:pt x="3952" y="1346"/>
                </a:lnTo>
                <a:lnTo>
                  <a:pt x="3884" y="1218"/>
                </a:lnTo>
                <a:lnTo>
                  <a:pt x="3808" y="1099"/>
                </a:lnTo>
                <a:lnTo>
                  <a:pt x="3722" y="985"/>
                </a:lnTo>
                <a:lnTo>
                  <a:pt x="3629" y="876"/>
                </a:lnTo>
                <a:lnTo>
                  <a:pt x="3528" y="775"/>
                </a:lnTo>
                <a:lnTo>
                  <a:pt x="3420" y="682"/>
                </a:lnTo>
                <a:lnTo>
                  <a:pt x="3306" y="597"/>
                </a:lnTo>
                <a:lnTo>
                  <a:pt x="3186" y="521"/>
                </a:lnTo>
                <a:lnTo>
                  <a:pt x="3059" y="452"/>
                </a:lnTo>
                <a:lnTo>
                  <a:pt x="2928" y="393"/>
                </a:lnTo>
                <a:lnTo>
                  <a:pt x="2791" y="344"/>
                </a:lnTo>
                <a:lnTo>
                  <a:pt x="2648" y="304"/>
                </a:lnTo>
                <a:lnTo>
                  <a:pt x="2504" y="277"/>
                </a:lnTo>
                <a:lnTo>
                  <a:pt x="2355" y="258"/>
                </a:lnTo>
                <a:lnTo>
                  <a:pt x="2203" y="253"/>
                </a:lnTo>
                <a:close/>
                <a:moveTo>
                  <a:pt x="2203" y="0"/>
                </a:moveTo>
                <a:lnTo>
                  <a:pt x="2367" y="6"/>
                </a:lnTo>
                <a:lnTo>
                  <a:pt x="2528" y="25"/>
                </a:lnTo>
                <a:lnTo>
                  <a:pt x="2684" y="53"/>
                </a:lnTo>
                <a:lnTo>
                  <a:pt x="2838" y="93"/>
                </a:lnTo>
                <a:lnTo>
                  <a:pt x="2987" y="144"/>
                </a:lnTo>
                <a:lnTo>
                  <a:pt x="3129" y="205"/>
                </a:lnTo>
                <a:lnTo>
                  <a:pt x="3268" y="276"/>
                </a:lnTo>
                <a:lnTo>
                  <a:pt x="3401" y="355"/>
                </a:lnTo>
                <a:lnTo>
                  <a:pt x="3526" y="445"/>
                </a:lnTo>
                <a:lnTo>
                  <a:pt x="3646" y="542"/>
                </a:lnTo>
                <a:lnTo>
                  <a:pt x="3758" y="646"/>
                </a:lnTo>
                <a:lnTo>
                  <a:pt x="3863" y="758"/>
                </a:lnTo>
                <a:lnTo>
                  <a:pt x="3960" y="878"/>
                </a:lnTo>
                <a:lnTo>
                  <a:pt x="4049" y="1004"/>
                </a:lnTo>
                <a:lnTo>
                  <a:pt x="4129" y="1137"/>
                </a:lnTo>
                <a:lnTo>
                  <a:pt x="4199" y="1275"/>
                </a:lnTo>
                <a:lnTo>
                  <a:pt x="4260" y="1418"/>
                </a:lnTo>
                <a:lnTo>
                  <a:pt x="4312" y="1566"/>
                </a:lnTo>
                <a:lnTo>
                  <a:pt x="4351" y="1720"/>
                </a:lnTo>
                <a:lnTo>
                  <a:pt x="4380" y="1878"/>
                </a:lnTo>
                <a:lnTo>
                  <a:pt x="4399" y="2037"/>
                </a:lnTo>
                <a:lnTo>
                  <a:pt x="4405" y="2201"/>
                </a:lnTo>
                <a:lnTo>
                  <a:pt x="4399" y="2366"/>
                </a:lnTo>
                <a:lnTo>
                  <a:pt x="4380" y="2526"/>
                </a:lnTo>
                <a:lnTo>
                  <a:pt x="4351" y="2684"/>
                </a:lnTo>
                <a:lnTo>
                  <a:pt x="4312" y="2836"/>
                </a:lnTo>
                <a:lnTo>
                  <a:pt x="4260" y="2986"/>
                </a:lnTo>
                <a:lnTo>
                  <a:pt x="4199" y="3128"/>
                </a:lnTo>
                <a:lnTo>
                  <a:pt x="4129" y="3267"/>
                </a:lnTo>
                <a:lnTo>
                  <a:pt x="4049" y="3400"/>
                </a:lnTo>
                <a:lnTo>
                  <a:pt x="3960" y="3526"/>
                </a:lnTo>
                <a:lnTo>
                  <a:pt x="3863" y="3645"/>
                </a:lnTo>
                <a:lnTo>
                  <a:pt x="3758" y="3757"/>
                </a:lnTo>
                <a:lnTo>
                  <a:pt x="3646" y="3862"/>
                </a:lnTo>
                <a:lnTo>
                  <a:pt x="3526" y="3959"/>
                </a:lnTo>
                <a:lnTo>
                  <a:pt x="3401" y="4048"/>
                </a:lnTo>
                <a:lnTo>
                  <a:pt x="3268" y="4128"/>
                </a:lnTo>
                <a:lnTo>
                  <a:pt x="3129" y="4198"/>
                </a:lnTo>
                <a:lnTo>
                  <a:pt x="2987" y="4259"/>
                </a:lnTo>
                <a:lnTo>
                  <a:pt x="2838" y="4311"/>
                </a:lnTo>
                <a:lnTo>
                  <a:pt x="2684" y="4350"/>
                </a:lnTo>
                <a:lnTo>
                  <a:pt x="2528" y="4379"/>
                </a:lnTo>
                <a:lnTo>
                  <a:pt x="2367" y="4398"/>
                </a:lnTo>
                <a:lnTo>
                  <a:pt x="2203" y="4404"/>
                </a:lnTo>
                <a:lnTo>
                  <a:pt x="2049" y="4398"/>
                </a:lnTo>
                <a:lnTo>
                  <a:pt x="1897" y="4383"/>
                </a:lnTo>
                <a:lnTo>
                  <a:pt x="1749" y="4356"/>
                </a:lnTo>
                <a:lnTo>
                  <a:pt x="1606" y="4320"/>
                </a:lnTo>
                <a:lnTo>
                  <a:pt x="1466" y="4276"/>
                </a:lnTo>
                <a:lnTo>
                  <a:pt x="1329" y="4223"/>
                </a:lnTo>
                <a:lnTo>
                  <a:pt x="1198" y="4160"/>
                </a:lnTo>
                <a:lnTo>
                  <a:pt x="1070" y="4090"/>
                </a:lnTo>
                <a:lnTo>
                  <a:pt x="949" y="4010"/>
                </a:lnTo>
                <a:lnTo>
                  <a:pt x="833" y="3925"/>
                </a:lnTo>
                <a:lnTo>
                  <a:pt x="724" y="3832"/>
                </a:lnTo>
                <a:lnTo>
                  <a:pt x="620" y="3731"/>
                </a:lnTo>
                <a:lnTo>
                  <a:pt x="605" y="3718"/>
                </a:lnTo>
                <a:lnTo>
                  <a:pt x="591" y="3700"/>
                </a:lnTo>
                <a:lnTo>
                  <a:pt x="496" y="3590"/>
                </a:lnTo>
                <a:lnTo>
                  <a:pt x="407" y="3472"/>
                </a:lnTo>
                <a:lnTo>
                  <a:pt x="325" y="3351"/>
                </a:lnTo>
                <a:lnTo>
                  <a:pt x="253" y="3223"/>
                </a:lnTo>
                <a:lnTo>
                  <a:pt x="188" y="3088"/>
                </a:lnTo>
                <a:lnTo>
                  <a:pt x="133" y="2952"/>
                </a:lnTo>
                <a:lnTo>
                  <a:pt x="86" y="2809"/>
                </a:lnTo>
                <a:lnTo>
                  <a:pt x="50" y="2663"/>
                </a:lnTo>
                <a:lnTo>
                  <a:pt x="23" y="2511"/>
                </a:lnTo>
                <a:lnTo>
                  <a:pt x="6" y="2359"/>
                </a:lnTo>
                <a:lnTo>
                  <a:pt x="0" y="2201"/>
                </a:lnTo>
                <a:lnTo>
                  <a:pt x="6" y="2037"/>
                </a:lnTo>
                <a:lnTo>
                  <a:pt x="25" y="1878"/>
                </a:lnTo>
                <a:lnTo>
                  <a:pt x="53" y="1720"/>
                </a:lnTo>
                <a:lnTo>
                  <a:pt x="93" y="1566"/>
                </a:lnTo>
                <a:lnTo>
                  <a:pt x="145" y="1418"/>
                </a:lnTo>
                <a:lnTo>
                  <a:pt x="205" y="1275"/>
                </a:lnTo>
                <a:lnTo>
                  <a:pt x="276" y="1137"/>
                </a:lnTo>
                <a:lnTo>
                  <a:pt x="356" y="1004"/>
                </a:lnTo>
                <a:lnTo>
                  <a:pt x="445" y="878"/>
                </a:lnTo>
                <a:lnTo>
                  <a:pt x="542" y="758"/>
                </a:lnTo>
                <a:lnTo>
                  <a:pt x="646" y="646"/>
                </a:lnTo>
                <a:lnTo>
                  <a:pt x="759" y="542"/>
                </a:lnTo>
                <a:lnTo>
                  <a:pt x="878" y="445"/>
                </a:lnTo>
                <a:lnTo>
                  <a:pt x="1004" y="355"/>
                </a:lnTo>
                <a:lnTo>
                  <a:pt x="1137" y="276"/>
                </a:lnTo>
                <a:lnTo>
                  <a:pt x="1276" y="205"/>
                </a:lnTo>
                <a:lnTo>
                  <a:pt x="1418" y="144"/>
                </a:lnTo>
                <a:lnTo>
                  <a:pt x="1568" y="93"/>
                </a:lnTo>
                <a:lnTo>
                  <a:pt x="1720" y="53"/>
                </a:lnTo>
                <a:lnTo>
                  <a:pt x="1878" y="25"/>
                </a:lnTo>
                <a:lnTo>
                  <a:pt x="2038" y="6"/>
                </a:lnTo>
                <a:lnTo>
                  <a:pt x="220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4" name="Shape 2826"/>
          <p:cNvSpPr/>
          <p:nvPr/>
        </p:nvSpPr>
        <p:spPr>
          <a:xfrm>
            <a:off x="1005926" y="1084467"/>
            <a:ext cx="345033" cy="341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7214"/>
                </a:moveTo>
                <a:lnTo>
                  <a:pt x="9327" y="7214"/>
                </a:lnTo>
                <a:cubicBezTo>
                  <a:pt x="9056" y="7214"/>
                  <a:pt x="8836" y="7482"/>
                  <a:pt x="8836" y="7813"/>
                </a:cubicBezTo>
                <a:cubicBezTo>
                  <a:pt x="8836" y="8145"/>
                  <a:pt x="9056" y="8413"/>
                  <a:pt x="9327" y="8413"/>
                </a:cubicBezTo>
                <a:lnTo>
                  <a:pt x="10309" y="8413"/>
                </a:lnTo>
                <a:cubicBezTo>
                  <a:pt x="10580" y="8413"/>
                  <a:pt x="10800" y="8145"/>
                  <a:pt x="10800" y="7813"/>
                </a:cubicBezTo>
                <a:cubicBezTo>
                  <a:pt x="10800" y="7482"/>
                  <a:pt x="10580" y="7214"/>
                  <a:pt x="10309" y="7214"/>
                </a:cubicBezTo>
                <a:moveTo>
                  <a:pt x="7364" y="7214"/>
                </a:moveTo>
                <a:lnTo>
                  <a:pt x="6382" y="7214"/>
                </a:lnTo>
                <a:cubicBezTo>
                  <a:pt x="6110" y="7214"/>
                  <a:pt x="5891" y="7482"/>
                  <a:pt x="5891" y="7813"/>
                </a:cubicBezTo>
                <a:cubicBezTo>
                  <a:pt x="5891" y="8145"/>
                  <a:pt x="6110" y="8413"/>
                  <a:pt x="6382" y="8413"/>
                </a:cubicBezTo>
                <a:lnTo>
                  <a:pt x="7364" y="8413"/>
                </a:lnTo>
                <a:cubicBezTo>
                  <a:pt x="7635" y="8413"/>
                  <a:pt x="7855" y="8145"/>
                  <a:pt x="7855" y="7813"/>
                </a:cubicBezTo>
                <a:cubicBezTo>
                  <a:pt x="7855" y="7482"/>
                  <a:pt x="7635" y="7214"/>
                  <a:pt x="7364" y="7214"/>
                </a:cubicBezTo>
                <a:moveTo>
                  <a:pt x="10309" y="18004"/>
                </a:moveTo>
                <a:lnTo>
                  <a:pt x="9327" y="18004"/>
                </a:lnTo>
                <a:cubicBezTo>
                  <a:pt x="9056" y="18004"/>
                  <a:pt x="8836" y="18272"/>
                  <a:pt x="8836" y="18603"/>
                </a:cubicBezTo>
                <a:cubicBezTo>
                  <a:pt x="8836" y="18935"/>
                  <a:pt x="9056" y="19202"/>
                  <a:pt x="9327" y="19202"/>
                </a:cubicBezTo>
                <a:lnTo>
                  <a:pt x="10309" y="19202"/>
                </a:lnTo>
                <a:cubicBezTo>
                  <a:pt x="10580" y="19202"/>
                  <a:pt x="10800" y="18935"/>
                  <a:pt x="10800" y="18603"/>
                </a:cubicBezTo>
                <a:cubicBezTo>
                  <a:pt x="10800" y="18272"/>
                  <a:pt x="10580" y="18004"/>
                  <a:pt x="10309" y="18004"/>
                </a:cubicBezTo>
                <a:moveTo>
                  <a:pt x="13255" y="18004"/>
                </a:moveTo>
                <a:lnTo>
                  <a:pt x="12273" y="18004"/>
                </a:lnTo>
                <a:cubicBezTo>
                  <a:pt x="12001" y="18004"/>
                  <a:pt x="11782" y="18272"/>
                  <a:pt x="11782" y="18603"/>
                </a:cubicBezTo>
                <a:cubicBezTo>
                  <a:pt x="11782" y="18935"/>
                  <a:pt x="12001" y="19202"/>
                  <a:pt x="12273" y="19202"/>
                </a:cubicBezTo>
                <a:lnTo>
                  <a:pt x="13255" y="19202"/>
                </a:lnTo>
                <a:cubicBezTo>
                  <a:pt x="13526" y="19202"/>
                  <a:pt x="13745" y="18935"/>
                  <a:pt x="13745" y="18603"/>
                </a:cubicBezTo>
                <a:cubicBezTo>
                  <a:pt x="13745" y="18272"/>
                  <a:pt x="13526" y="18004"/>
                  <a:pt x="13255" y="18004"/>
                </a:cubicBezTo>
                <a:moveTo>
                  <a:pt x="20618" y="14407"/>
                </a:moveTo>
                <a:cubicBezTo>
                  <a:pt x="20618" y="15069"/>
                  <a:pt x="20178" y="15606"/>
                  <a:pt x="19636" y="15606"/>
                </a:cubicBezTo>
                <a:lnTo>
                  <a:pt x="16691" y="15606"/>
                </a:lnTo>
                <a:cubicBezTo>
                  <a:pt x="16148" y="15606"/>
                  <a:pt x="15709" y="15069"/>
                  <a:pt x="15709" y="14407"/>
                </a:cubicBezTo>
                <a:lnTo>
                  <a:pt x="15709" y="12009"/>
                </a:lnTo>
                <a:cubicBezTo>
                  <a:pt x="15709" y="11348"/>
                  <a:pt x="16148" y="10811"/>
                  <a:pt x="16691" y="10811"/>
                </a:cubicBezTo>
                <a:lnTo>
                  <a:pt x="19636" y="10811"/>
                </a:lnTo>
                <a:cubicBezTo>
                  <a:pt x="20178" y="10811"/>
                  <a:pt x="20618" y="11348"/>
                  <a:pt x="20618" y="12009"/>
                </a:cubicBezTo>
                <a:cubicBezTo>
                  <a:pt x="20618" y="12009"/>
                  <a:pt x="20618" y="14407"/>
                  <a:pt x="20618" y="14407"/>
                </a:cubicBezTo>
                <a:close/>
                <a:moveTo>
                  <a:pt x="18655" y="19202"/>
                </a:moveTo>
                <a:cubicBezTo>
                  <a:pt x="18655" y="19864"/>
                  <a:pt x="18214" y="20401"/>
                  <a:pt x="17673" y="20401"/>
                </a:cubicBezTo>
                <a:lnTo>
                  <a:pt x="1964" y="20401"/>
                </a:lnTo>
                <a:cubicBezTo>
                  <a:pt x="1421" y="20401"/>
                  <a:pt x="982" y="19864"/>
                  <a:pt x="982" y="19202"/>
                </a:cubicBezTo>
                <a:lnTo>
                  <a:pt x="982" y="7214"/>
                </a:lnTo>
                <a:cubicBezTo>
                  <a:pt x="982" y="6553"/>
                  <a:pt x="1421" y="6015"/>
                  <a:pt x="1964" y="6015"/>
                </a:cubicBezTo>
                <a:lnTo>
                  <a:pt x="17673" y="6015"/>
                </a:lnTo>
                <a:cubicBezTo>
                  <a:pt x="18214" y="6015"/>
                  <a:pt x="18655" y="6553"/>
                  <a:pt x="18655" y="7214"/>
                </a:cubicBezTo>
                <a:lnTo>
                  <a:pt x="18655" y="9612"/>
                </a:lnTo>
                <a:lnTo>
                  <a:pt x="16691" y="9612"/>
                </a:lnTo>
                <a:cubicBezTo>
                  <a:pt x="15606" y="9612"/>
                  <a:pt x="14727" y="10685"/>
                  <a:pt x="14727" y="12009"/>
                </a:cubicBezTo>
                <a:lnTo>
                  <a:pt x="14727" y="14407"/>
                </a:lnTo>
                <a:cubicBezTo>
                  <a:pt x="14727" y="15731"/>
                  <a:pt x="15606" y="16805"/>
                  <a:pt x="16691" y="16805"/>
                </a:cubicBezTo>
                <a:lnTo>
                  <a:pt x="18655" y="16805"/>
                </a:lnTo>
                <a:cubicBezTo>
                  <a:pt x="18655" y="16805"/>
                  <a:pt x="18655" y="19202"/>
                  <a:pt x="18655" y="19202"/>
                </a:cubicBezTo>
                <a:close/>
                <a:moveTo>
                  <a:pt x="982" y="4816"/>
                </a:moveTo>
                <a:cubicBezTo>
                  <a:pt x="982" y="4155"/>
                  <a:pt x="1420" y="3618"/>
                  <a:pt x="1963" y="3618"/>
                </a:cubicBezTo>
                <a:lnTo>
                  <a:pt x="1692" y="4850"/>
                </a:lnTo>
                <a:cubicBezTo>
                  <a:pt x="1436" y="4894"/>
                  <a:pt x="1197" y="4996"/>
                  <a:pt x="982" y="5149"/>
                </a:cubicBezTo>
                <a:cubicBezTo>
                  <a:pt x="982" y="5149"/>
                  <a:pt x="982" y="4816"/>
                  <a:pt x="982" y="4816"/>
                </a:cubicBezTo>
                <a:close/>
                <a:moveTo>
                  <a:pt x="3451" y="1468"/>
                </a:moveTo>
                <a:lnTo>
                  <a:pt x="13684" y="4816"/>
                </a:lnTo>
                <a:lnTo>
                  <a:pt x="2716" y="4816"/>
                </a:lnTo>
                <a:cubicBezTo>
                  <a:pt x="2716" y="4816"/>
                  <a:pt x="3451" y="1468"/>
                  <a:pt x="3451" y="1468"/>
                </a:cubicBezTo>
                <a:close/>
                <a:moveTo>
                  <a:pt x="16776" y="2582"/>
                </a:moveTo>
                <a:lnTo>
                  <a:pt x="16982" y="4654"/>
                </a:lnTo>
                <a:lnTo>
                  <a:pt x="12560" y="3208"/>
                </a:lnTo>
                <a:cubicBezTo>
                  <a:pt x="12560" y="3208"/>
                  <a:pt x="16776" y="2582"/>
                  <a:pt x="16776" y="2582"/>
                </a:cubicBezTo>
                <a:close/>
                <a:moveTo>
                  <a:pt x="18655" y="4816"/>
                </a:moveTo>
                <a:lnTo>
                  <a:pt x="18655" y="5149"/>
                </a:lnTo>
                <a:cubicBezTo>
                  <a:pt x="18453" y="5005"/>
                  <a:pt x="18231" y="4904"/>
                  <a:pt x="17992" y="4856"/>
                </a:cubicBezTo>
                <a:lnTo>
                  <a:pt x="17871" y="3642"/>
                </a:lnTo>
                <a:cubicBezTo>
                  <a:pt x="18318" y="3754"/>
                  <a:pt x="18655" y="4237"/>
                  <a:pt x="18655" y="4816"/>
                </a:cubicBezTo>
                <a:moveTo>
                  <a:pt x="19636" y="9612"/>
                </a:moveTo>
                <a:lnTo>
                  <a:pt x="19636" y="4816"/>
                </a:lnTo>
                <a:cubicBezTo>
                  <a:pt x="19636" y="3525"/>
                  <a:pt x="18798" y="2479"/>
                  <a:pt x="17750" y="2428"/>
                </a:cubicBezTo>
                <a:lnTo>
                  <a:pt x="17633" y="1247"/>
                </a:lnTo>
                <a:lnTo>
                  <a:pt x="10020" y="2377"/>
                </a:lnTo>
                <a:lnTo>
                  <a:pt x="2757" y="0"/>
                </a:lnTo>
                <a:lnTo>
                  <a:pt x="2226" y="2419"/>
                </a:lnTo>
                <a:lnTo>
                  <a:pt x="1964" y="2419"/>
                </a:lnTo>
                <a:cubicBezTo>
                  <a:pt x="879" y="2419"/>
                  <a:pt x="0" y="3492"/>
                  <a:pt x="0" y="4816"/>
                </a:cubicBezTo>
                <a:lnTo>
                  <a:pt x="0" y="19202"/>
                </a:lnTo>
                <a:cubicBezTo>
                  <a:pt x="0" y="20526"/>
                  <a:pt x="879" y="21600"/>
                  <a:pt x="1964" y="21600"/>
                </a:cubicBezTo>
                <a:lnTo>
                  <a:pt x="17673" y="21600"/>
                </a:lnTo>
                <a:cubicBezTo>
                  <a:pt x="18757" y="21600"/>
                  <a:pt x="19636" y="20526"/>
                  <a:pt x="19636" y="19202"/>
                </a:cubicBezTo>
                <a:lnTo>
                  <a:pt x="19636" y="16805"/>
                </a:lnTo>
                <a:cubicBezTo>
                  <a:pt x="20721" y="16805"/>
                  <a:pt x="21600" y="15731"/>
                  <a:pt x="21600" y="14407"/>
                </a:cubicBezTo>
                <a:lnTo>
                  <a:pt x="21600" y="12009"/>
                </a:lnTo>
                <a:cubicBezTo>
                  <a:pt x="21600" y="10685"/>
                  <a:pt x="20721" y="9612"/>
                  <a:pt x="19636" y="9612"/>
                </a:cubicBezTo>
                <a:moveTo>
                  <a:pt x="13255" y="7214"/>
                </a:moveTo>
                <a:lnTo>
                  <a:pt x="12273" y="7214"/>
                </a:lnTo>
                <a:cubicBezTo>
                  <a:pt x="12001" y="7214"/>
                  <a:pt x="11782" y="7482"/>
                  <a:pt x="11782" y="7813"/>
                </a:cubicBezTo>
                <a:cubicBezTo>
                  <a:pt x="11782" y="8145"/>
                  <a:pt x="12001" y="8413"/>
                  <a:pt x="12273" y="8413"/>
                </a:cubicBezTo>
                <a:lnTo>
                  <a:pt x="13255" y="8413"/>
                </a:lnTo>
                <a:cubicBezTo>
                  <a:pt x="13526" y="8413"/>
                  <a:pt x="13745" y="8145"/>
                  <a:pt x="13745" y="7813"/>
                </a:cubicBezTo>
                <a:cubicBezTo>
                  <a:pt x="13745" y="7482"/>
                  <a:pt x="13526" y="7214"/>
                  <a:pt x="13255" y="7214"/>
                </a:cubicBezTo>
                <a:moveTo>
                  <a:pt x="16200" y="18004"/>
                </a:moveTo>
                <a:lnTo>
                  <a:pt x="15218" y="18004"/>
                </a:lnTo>
                <a:cubicBezTo>
                  <a:pt x="14947" y="18004"/>
                  <a:pt x="14727" y="18272"/>
                  <a:pt x="14727" y="18603"/>
                </a:cubicBezTo>
                <a:cubicBezTo>
                  <a:pt x="14727" y="18935"/>
                  <a:pt x="14947" y="19202"/>
                  <a:pt x="15218" y="19202"/>
                </a:cubicBezTo>
                <a:lnTo>
                  <a:pt x="16200" y="19202"/>
                </a:lnTo>
                <a:cubicBezTo>
                  <a:pt x="16471" y="19202"/>
                  <a:pt x="16691" y="18935"/>
                  <a:pt x="16691" y="18603"/>
                </a:cubicBezTo>
                <a:cubicBezTo>
                  <a:pt x="16691" y="18272"/>
                  <a:pt x="16471" y="18004"/>
                  <a:pt x="16200" y="18004"/>
                </a:cubicBezTo>
                <a:moveTo>
                  <a:pt x="17182" y="12609"/>
                </a:moveTo>
                <a:cubicBezTo>
                  <a:pt x="16910" y="12609"/>
                  <a:pt x="16691" y="12877"/>
                  <a:pt x="16691" y="13208"/>
                </a:cubicBezTo>
                <a:cubicBezTo>
                  <a:pt x="16691" y="13540"/>
                  <a:pt x="16910" y="13808"/>
                  <a:pt x="17182" y="13808"/>
                </a:cubicBezTo>
                <a:cubicBezTo>
                  <a:pt x="17453" y="13808"/>
                  <a:pt x="17673" y="13540"/>
                  <a:pt x="17673" y="13208"/>
                </a:cubicBezTo>
                <a:cubicBezTo>
                  <a:pt x="17673" y="12877"/>
                  <a:pt x="17453" y="12609"/>
                  <a:pt x="17182" y="12609"/>
                </a:cubicBezTo>
                <a:moveTo>
                  <a:pt x="4418" y="7214"/>
                </a:moveTo>
                <a:lnTo>
                  <a:pt x="3436" y="7214"/>
                </a:lnTo>
                <a:cubicBezTo>
                  <a:pt x="3165" y="7214"/>
                  <a:pt x="2945" y="7482"/>
                  <a:pt x="2945" y="7813"/>
                </a:cubicBezTo>
                <a:cubicBezTo>
                  <a:pt x="2945" y="8145"/>
                  <a:pt x="3165" y="8413"/>
                  <a:pt x="3436" y="8413"/>
                </a:cubicBezTo>
                <a:lnTo>
                  <a:pt x="4418" y="8413"/>
                </a:lnTo>
                <a:cubicBezTo>
                  <a:pt x="4690" y="8413"/>
                  <a:pt x="4909" y="8145"/>
                  <a:pt x="4909" y="7813"/>
                </a:cubicBezTo>
                <a:cubicBezTo>
                  <a:pt x="4909" y="7482"/>
                  <a:pt x="4690" y="7214"/>
                  <a:pt x="4418" y="7214"/>
                </a:cubicBezTo>
                <a:moveTo>
                  <a:pt x="15218" y="8413"/>
                </a:moveTo>
                <a:lnTo>
                  <a:pt x="16200" y="8413"/>
                </a:lnTo>
                <a:cubicBezTo>
                  <a:pt x="16471" y="8413"/>
                  <a:pt x="16691" y="8145"/>
                  <a:pt x="16691" y="7813"/>
                </a:cubicBezTo>
                <a:cubicBezTo>
                  <a:pt x="16691" y="7482"/>
                  <a:pt x="16471" y="7214"/>
                  <a:pt x="16200" y="7214"/>
                </a:cubicBezTo>
                <a:lnTo>
                  <a:pt x="15218" y="7214"/>
                </a:lnTo>
                <a:cubicBezTo>
                  <a:pt x="14947" y="7214"/>
                  <a:pt x="14727" y="7482"/>
                  <a:pt x="14727" y="7813"/>
                </a:cubicBezTo>
                <a:cubicBezTo>
                  <a:pt x="14727" y="8145"/>
                  <a:pt x="14947" y="8413"/>
                  <a:pt x="15218" y="8413"/>
                </a:cubicBezTo>
                <a:moveTo>
                  <a:pt x="7364" y="18004"/>
                </a:moveTo>
                <a:lnTo>
                  <a:pt x="6382" y="18004"/>
                </a:lnTo>
                <a:cubicBezTo>
                  <a:pt x="6110" y="18004"/>
                  <a:pt x="5891" y="18272"/>
                  <a:pt x="5891" y="18603"/>
                </a:cubicBezTo>
                <a:cubicBezTo>
                  <a:pt x="5891" y="18935"/>
                  <a:pt x="6110" y="19202"/>
                  <a:pt x="6382" y="19202"/>
                </a:cubicBezTo>
                <a:lnTo>
                  <a:pt x="7364" y="19202"/>
                </a:lnTo>
                <a:cubicBezTo>
                  <a:pt x="7635" y="19202"/>
                  <a:pt x="7855" y="18935"/>
                  <a:pt x="7855" y="18603"/>
                </a:cubicBezTo>
                <a:cubicBezTo>
                  <a:pt x="7855" y="18272"/>
                  <a:pt x="7635" y="18004"/>
                  <a:pt x="7364" y="18004"/>
                </a:cubicBezTo>
                <a:moveTo>
                  <a:pt x="4418" y="18004"/>
                </a:moveTo>
                <a:lnTo>
                  <a:pt x="3436" y="18004"/>
                </a:lnTo>
                <a:cubicBezTo>
                  <a:pt x="3165" y="18004"/>
                  <a:pt x="2945" y="18272"/>
                  <a:pt x="2945" y="18603"/>
                </a:cubicBezTo>
                <a:cubicBezTo>
                  <a:pt x="2945" y="18935"/>
                  <a:pt x="3165" y="19202"/>
                  <a:pt x="3436" y="19202"/>
                </a:cubicBezTo>
                <a:lnTo>
                  <a:pt x="4418" y="19202"/>
                </a:lnTo>
                <a:cubicBezTo>
                  <a:pt x="4690" y="19202"/>
                  <a:pt x="4909" y="18935"/>
                  <a:pt x="4909" y="18603"/>
                </a:cubicBezTo>
                <a:cubicBezTo>
                  <a:pt x="4909" y="18272"/>
                  <a:pt x="4690" y="18004"/>
                  <a:pt x="4418" y="18004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712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5A7AA-0EDD-49ED-80F2-4623917E1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00" y="-27714"/>
            <a:ext cx="7886700" cy="7969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Информационно-образовательная среда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044287" y="873488"/>
            <a:ext cx="2848840" cy="4141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0070C0"/>
                </a:solidFill>
              </a:rPr>
              <a:t>Информационно-образовательная</a:t>
            </a:r>
            <a:r>
              <a:rPr lang="ru-RU" sz="1600" b="1" dirty="0"/>
              <a:t> среда организации должна обеспечивать:</a:t>
            </a:r>
          </a:p>
          <a:p>
            <a:r>
              <a:rPr lang="ru-RU" sz="1200" dirty="0"/>
              <a:t>доступ к учебным планам, рабочим программам учебных предметов, курсов, дисциплин (модулей), курсов внеурочной деятельности, учебным изданиям и образовательным ресурсам, указанным в рабочих программах, информации о ходе образовательного процесса, результатах промежуточной и итоговой аттестации по программе общего образования;</a:t>
            </a:r>
          </a:p>
          <a:p>
            <a:r>
              <a:rPr lang="ru-RU" sz="1200" dirty="0"/>
              <a:t>доступ к информации о расписании проведения учебных занятий, процедурах и критериях оценки результатов обучения.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476759" y="887334"/>
            <a:ext cx="4404014" cy="3468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00B0F0"/>
                </a:solidFill>
              </a:rPr>
              <a:t>Электронная информационно-образовательная </a:t>
            </a:r>
            <a:r>
              <a:rPr lang="ru-RU" sz="1600" b="1" dirty="0"/>
              <a:t>среда Организации должна обеспечивать: </a:t>
            </a:r>
          </a:p>
          <a:p>
            <a:r>
              <a:rPr lang="ru-RU" sz="1200" dirty="0"/>
              <a:t>доступ к учебным планам, рабочим программам учебных предметов, рабочих программ учебных предметов, курсов, дисциплин, курсов внеурочной деятельности, электронным учебным изданиям и электронным образовательным ресурсам, указанным в рабочих программах;</a:t>
            </a:r>
          </a:p>
          <a:p>
            <a:r>
              <a:rPr lang="ru-RU" sz="1200" dirty="0"/>
              <a:t>фиксацию и хранение информации о ходе образовательного процесса, результатов промежуточной аттестации и результатов освоения программы основного общего образования;</a:t>
            </a:r>
          </a:p>
          <a:p>
            <a:r>
              <a:rPr lang="ru-RU" sz="1200" dirty="0"/>
              <a:t>формирование и хранение электронного портфолио обучающегося, в том числе его работ и оценок за эти работы;</a:t>
            </a:r>
          </a:p>
          <a:p>
            <a:r>
              <a:rPr lang="ru-RU" sz="1200" dirty="0"/>
              <a:t>проведение учебных занятий, процедуры оценки результатов обучения, реализация которых предусмотрена с применением электронного обучения, дистанционных образовательных технологий;</a:t>
            </a:r>
          </a:p>
          <a:p>
            <a:r>
              <a:rPr lang="ru-RU" sz="1200" dirty="0"/>
              <a:t>взаимодействие между участниками образовательного процесса, в том числе синхронное и (или) асинхронное взаимодействия посредством сети «Интернет». </a:t>
            </a:r>
          </a:p>
          <a:p>
            <a:endParaRPr lang="ru-RU" sz="1200" dirty="0"/>
          </a:p>
        </p:txBody>
      </p:sp>
      <p:grpSp>
        <p:nvGrpSpPr>
          <p:cNvPr id="5" name="Group 311"/>
          <p:cNvGrpSpPr/>
          <p:nvPr/>
        </p:nvGrpSpPr>
        <p:grpSpPr>
          <a:xfrm>
            <a:off x="4013823" y="849925"/>
            <a:ext cx="389505" cy="397595"/>
            <a:chOff x="3519487" y="2917824"/>
            <a:chExt cx="341313" cy="325438"/>
          </a:xfrm>
          <a:solidFill>
            <a:schemeClr val="accent2"/>
          </a:solidFill>
        </p:grpSpPr>
        <p:sp>
          <p:nvSpPr>
            <p:cNvPr id="6" name="Freeform 106"/>
            <p:cNvSpPr>
              <a:spLocks noEditPoints="1"/>
            </p:cNvSpPr>
            <p:nvPr/>
          </p:nvSpPr>
          <p:spPr bwMode="auto">
            <a:xfrm>
              <a:off x="3519487" y="2917824"/>
              <a:ext cx="341313" cy="325438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38090" tIns="38090" rIns="38090" bIns="38090" anchor="ctr"/>
            <a:lstStyle/>
            <a:p>
              <a:pPr defTabSz="457063"/>
              <a:endParaRPr lang="id-ID"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</a:endParaRPr>
            </a:p>
          </p:txBody>
        </p:sp>
        <p:sp>
          <p:nvSpPr>
            <p:cNvPr id="9" name="Freeform 107"/>
            <p:cNvSpPr>
              <a:spLocks noEditPoints="1"/>
            </p:cNvSpPr>
            <p:nvPr/>
          </p:nvSpPr>
          <p:spPr bwMode="auto">
            <a:xfrm>
              <a:off x="3562351" y="2960688"/>
              <a:ext cx="255588" cy="1714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38090" tIns="38090" rIns="38090" bIns="38090" anchor="ctr"/>
            <a:lstStyle/>
            <a:p>
              <a:pPr defTabSz="457063"/>
              <a:endParaRPr lang="id-ID"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</a:endParaRPr>
            </a:p>
          </p:txBody>
        </p:sp>
        <p:sp>
          <p:nvSpPr>
            <p:cNvPr id="10" name="Freeform 108"/>
            <p:cNvSpPr>
              <a:spLocks noEditPoints="1"/>
            </p:cNvSpPr>
            <p:nvPr/>
          </p:nvSpPr>
          <p:spPr bwMode="auto">
            <a:xfrm>
              <a:off x="3673476" y="3136900"/>
              <a:ext cx="31750" cy="317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38090" tIns="38090" rIns="38090" bIns="38090" anchor="ctr"/>
            <a:lstStyle/>
            <a:p>
              <a:pPr defTabSz="457063"/>
              <a:endParaRPr lang="id-ID"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</a:endParaRPr>
            </a:p>
          </p:txBody>
        </p:sp>
        <p:sp>
          <p:nvSpPr>
            <p:cNvPr id="11" name="Freeform 109"/>
            <p:cNvSpPr>
              <a:spLocks noEditPoints="1"/>
            </p:cNvSpPr>
            <p:nvPr/>
          </p:nvSpPr>
          <p:spPr bwMode="auto">
            <a:xfrm>
              <a:off x="3638551" y="2995613"/>
              <a:ext cx="101600" cy="101600"/>
            </a:xfrm>
            <a:custGeom>
              <a:avLst/>
              <a:gdLst>
                <a:gd name="T0" fmla="*/ 19 w 38"/>
                <a:gd name="T1" fmla="*/ 0 h 38"/>
                <a:gd name="T2" fmla="*/ 0 w 38"/>
                <a:gd name="T3" fmla="*/ 19 h 38"/>
                <a:gd name="T4" fmla="*/ 19 w 38"/>
                <a:gd name="T5" fmla="*/ 38 h 38"/>
                <a:gd name="T6" fmla="*/ 38 w 38"/>
                <a:gd name="T7" fmla="*/ 19 h 38"/>
                <a:gd name="T8" fmla="*/ 19 w 38"/>
                <a:gd name="T9" fmla="*/ 0 h 38"/>
                <a:gd name="T10" fmla="*/ 19 w 38"/>
                <a:gd name="T11" fmla="*/ 34 h 38"/>
                <a:gd name="T12" fmla="*/ 4 w 38"/>
                <a:gd name="T13" fmla="*/ 19 h 38"/>
                <a:gd name="T14" fmla="*/ 18 w 38"/>
                <a:gd name="T15" fmla="*/ 4 h 38"/>
                <a:gd name="T16" fmla="*/ 18 w 38"/>
                <a:gd name="T17" fmla="*/ 22 h 38"/>
                <a:gd name="T18" fmla="*/ 34 w 38"/>
                <a:gd name="T19" fmla="*/ 16 h 38"/>
                <a:gd name="T20" fmla="*/ 34 w 38"/>
                <a:gd name="T21" fmla="*/ 19 h 38"/>
                <a:gd name="T22" fmla="*/ 19 w 38"/>
                <a:gd name="T23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8"/>
                    <a:pt x="19" y="38"/>
                  </a:cubicBezTo>
                  <a:cubicBezTo>
                    <a:pt x="30" y="38"/>
                    <a:pt x="38" y="29"/>
                    <a:pt x="38" y="19"/>
                  </a:cubicBezTo>
                  <a:cubicBezTo>
                    <a:pt x="38" y="8"/>
                    <a:pt x="30" y="0"/>
                    <a:pt x="19" y="0"/>
                  </a:cubicBezTo>
                  <a:close/>
                  <a:moveTo>
                    <a:pt x="19" y="34"/>
                  </a:moveTo>
                  <a:cubicBezTo>
                    <a:pt x="11" y="34"/>
                    <a:pt x="4" y="27"/>
                    <a:pt x="4" y="19"/>
                  </a:cubicBezTo>
                  <a:cubicBezTo>
                    <a:pt x="4" y="11"/>
                    <a:pt x="10" y="5"/>
                    <a:pt x="18" y="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7"/>
                    <a:pt x="34" y="18"/>
                    <a:pt x="34" y="19"/>
                  </a:cubicBezTo>
                  <a:cubicBezTo>
                    <a:pt x="34" y="27"/>
                    <a:pt x="27" y="34"/>
                    <a:pt x="19" y="34"/>
                  </a:cubicBez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38090" tIns="38090" rIns="38090" bIns="38090" anchor="ctr"/>
            <a:lstStyle/>
            <a:p>
              <a:pPr defTabSz="457063"/>
              <a:endParaRPr lang="id-ID"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</a:endParaRPr>
            </a:p>
          </p:txBody>
        </p:sp>
      </p:grpSp>
      <p:grpSp>
        <p:nvGrpSpPr>
          <p:cNvPr id="12" name="Group 13"/>
          <p:cNvGrpSpPr>
            <a:grpSpLocks noChangeAspect="1"/>
          </p:cNvGrpSpPr>
          <p:nvPr/>
        </p:nvGrpSpPr>
        <p:grpSpPr bwMode="auto">
          <a:xfrm>
            <a:off x="662161" y="868739"/>
            <a:ext cx="322190" cy="322190"/>
            <a:chOff x="-753" y="2764"/>
            <a:chExt cx="512" cy="512"/>
          </a:xfrm>
          <a:solidFill>
            <a:srgbClr val="0070C0"/>
          </a:solidFill>
        </p:grpSpPr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-689" y="3020"/>
              <a:ext cx="144" cy="64"/>
            </a:xfrm>
            <a:custGeom>
              <a:avLst/>
              <a:gdLst>
                <a:gd name="T0" fmla="*/ 120 w 1007"/>
                <a:gd name="T1" fmla="*/ 0 h 449"/>
                <a:gd name="T2" fmla="*/ 142 w 1007"/>
                <a:gd name="T3" fmla="*/ 4 h 449"/>
                <a:gd name="T4" fmla="*/ 926 w 1007"/>
                <a:gd name="T5" fmla="*/ 228 h 449"/>
                <a:gd name="T6" fmla="*/ 950 w 1007"/>
                <a:gd name="T7" fmla="*/ 238 h 449"/>
                <a:gd name="T8" fmla="*/ 970 w 1007"/>
                <a:gd name="T9" fmla="*/ 253 h 449"/>
                <a:gd name="T10" fmla="*/ 987 w 1007"/>
                <a:gd name="T11" fmla="*/ 272 h 449"/>
                <a:gd name="T12" fmla="*/ 999 w 1007"/>
                <a:gd name="T13" fmla="*/ 292 h 449"/>
                <a:gd name="T14" fmla="*/ 1005 w 1007"/>
                <a:gd name="T15" fmla="*/ 316 h 449"/>
                <a:gd name="T16" fmla="*/ 1007 w 1007"/>
                <a:gd name="T17" fmla="*/ 341 h 449"/>
                <a:gd name="T18" fmla="*/ 1003 w 1007"/>
                <a:gd name="T19" fmla="*/ 367 h 449"/>
                <a:gd name="T20" fmla="*/ 993 w 1007"/>
                <a:gd name="T21" fmla="*/ 390 h 449"/>
                <a:gd name="T22" fmla="*/ 979 w 1007"/>
                <a:gd name="T23" fmla="*/ 409 h 449"/>
                <a:gd name="T24" fmla="*/ 962 w 1007"/>
                <a:gd name="T25" fmla="*/ 426 h 449"/>
                <a:gd name="T26" fmla="*/ 941 w 1007"/>
                <a:gd name="T27" fmla="*/ 438 h 449"/>
                <a:gd name="T28" fmla="*/ 919 w 1007"/>
                <a:gd name="T29" fmla="*/ 445 h 449"/>
                <a:gd name="T30" fmla="*/ 896 w 1007"/>
                <a:gd name="T31" fmla="*/ 449 h 449"/>
                <a:gd name="T32" fmla="*/ 879 w 1007"/>
                <a:gd name="T33" fmla="*/ 446 h 449"/>
                <a:gd name="T34" fmla="*/ 864 w 1007"/>
                <a:gd name="T35" fmla="*/ 443 h 449"/>
                <a:gd name="T36" fmla="*/ 80 w 1007"/>
                <a:gd name="T37" fmla="*/ 219 h 449"/>
                <a:gd name="T38" fmla="*/ 56 w 1007"/>
                <a:gd name="T39" fmla="*/ 210 h 449"/>
                <a:gd name="T40" fmla="*/ 36 w 1007"/>
                <a:gd name="T41" fmla="*/ 195 h 449"/>
                <a:gd name="T42" fmla="*/ 20 w 1007"/>
                <a:gd name="T43" fmla="*/ 177 h 449"/>
                <a:gd name="T44" fmla="*/ 8 w 1007"/>
                <a:gd name="T45" fmla="*/ 155 h 449"/>
                <a:gd name="T46" fmla="*/ 1 w 1007"/>
                <a:gd name="T47" fmla="*/ 131 h 449"/>
                <a:gd name="T48" fmla="*/ 0 w 1007"/>
                <a:gd name="T49" fmla="*/ 106 h 449"/>
                <a:gd name="T50" fmla="*/ 3 w 1007"/>
                <a:gd name="T51" fmla="*/ 81 h 449"/>
                <a:gd name="T52" fmla="*/ 11 w 1007"/>
                <a:gd name="T53" fmla="*/ 60 h 449"/>
                <a:gd name="T54" fmla="*/ 23 w 1007"/>
                <a:gd name="T55" fmla="*/ 41 h 449"/>
                <a:gd name="T56" fmla="*/ 39 w 1007"/>
                <a:gd name="T57" fmla="*/ 26 h 449"/>
                <a:gd name="T58" fmla="*/ 57 w 1007"/>
                <a:gd name="T59" fmla="*/ 14 h 449"/>
                <a:gd name="T60" fmla="*/ 77 w 1007"/>
                <a:gd name="T61" fmla="*/ 5 h 449"/>
                <a:gd name="T62" fmla="*/ 97 w 1007"/>
                <a:gd name="T63" fmla="*/ 1 h 449"/>
                <a:gd name="T64" fmla="*/ 120 w 1007"/>
                <a:gd name="T65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7" h="449">
                  <a:moveTo>
                    <a:pt x="120" y="0"/>
                  </a:moveTo>
                  <a:lnTo>
                    <a:pt x="142" y="4"/>
                  </a:lnTo>
                  <a:lnTo>
                    <a:pt x="926" y="228"/>
                  </a:lnTo>
                  <a:lnTo>
                    <a:pt x="950" y="238"/>
                  </a:lnTo>
                  <a:lnTo>
                    <a:pt x="970" y="253"/>
                  </a:lnTo>
                  <a:lnTo>
                    <a:pt x="987" y="272"/>
                  </a:lnTo>
                  <a:lnTo>
                    <a:pt x="999" y="292"/>
                  </a:lnTo>
                  <a:lnTo>
                    <a:pt x="1005" y="316"/>
                  </a:lnTo>
                  <a:lnTo>
                    <a:pt x="1007" y="341"/>
                  </a:lnTo>
                  <a:lnTo>
                    <a:pt x="1003" y="367"/>
                  </a:lnTo>
                  <a:lnTo>
                    <a:pt x="993" y="390"/>
                  </a:lnTo>
                  <a:lnTo>
                    <a:pt x="979" y="409"/>
                  </a:lnTo>
                  <a:lnTo>
                    <a:pt x="962" y="426"/>
                  </a:lnTo>
                  <a:lnTo>
                    <a:pt x="941" y="438"/>
                  </a:lnTo>
                  <a:lnTo>
                    <a:pt x="919" y="445"/>
                  </a:lnTo>
                  <a:lnTo>
                    <a:pt x="896" y="449"/>
                  </a:lnTo>
                  <a:lnTo>
                    <a:pt x="879" y="446"/>
                  </a:lnTo>
                  <a:lnTo>
                    <a:pt x="864" y="443"/>
                  </a:lnTo>
                  <a:lnTo>
                    <a:pt x="80" y="219"/>
                  </a:lnTo>
                  <a:lnTo>
                    <a:pt x="56" y="210"/>
                  </a:lnTo>
                  <a:lnTo>
                    <a:pt x="36" y="195"/>
                  </a:lnTo>
                  <a:lnTo>
                    <a:pt x="20" y="177"/>
                  </a:lnTo>
                  <a:lnTo>
                    <a:pt x="8" y="155"/>
                  </a:lnTo>
                  <a:lnTo>
                    <a:pt x="1" y="131"/>
                  </a:lnTo>
                  <a:lnTo>
                    <a:pt x="0" y="106"/>
                  </a:lnTo>
                  <a:lnTo>
                    <a:pt x="3" y="81"/>
                  </a:lnTo>
                  <a:lnTo>
                    <a:pt x="11" y="60"/>
                  </a:lnTo>
                  <a:lnTo>
                    <a:pt x="23" y="41"/>
                  </a:lnTo>
                  <a:lnTo>
                    <a:pt x="39" y="26"/>
                  </a:lnTo>
                  <a:lnTo>
                    <a:pt x="57" y="14"/>
                  </a:lnTo>
                  <a:lnTo>
                    <a:pt x="77" y="5"/>
                  </a:lnTo>
                  <a:lnTo>
                    <a:pt x="97" y="1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-689" y="2956"/>
              <a:ext cx="144" cy="64"/>
            </a:xfrm>
            <a:custGeom>
              <a:avLst/>
              <a:gdLst>
                <a:gd name="T0" fmla="*/ 120 w 1007"/>
                <a:gd name="T1" fmla="*/ 0 h 447"/>
                <a:gd name="T2" fmla="*/ 142 w 1007"/>
                <a:gd name="T3" fmla="*/ 3 h 447"/>
                <a:gd name="T4" fmla="*/ 926 w 1007"/>
                <a:gd name="T5" fmla="*/ 228 h 447"/>
                <a:gd name="T6" fmla="*/ 950 w 1007"/>
                <a:gd name="T7" fmla="*/ 237 h 447"/>
                <a:gd name="T8" fmla="*/ 970 w 1007"/>
                <a:gd name="T9" fmla="*/ 252 h 447"/>
                <a:gd name="T10" fmla="*/ 987 w 1007"/>
                <a:gd name="T11" fmla="*/ 270 h 447"/>
                <a:gd name="T12" fmla="*/ 999 w 1007"/>
                <a:gd name="T13" fmla="*/ 292 h 447"/>
                <a:gd name="T14" fmla="*/ 1005 w 1007"/>
                <a:gd name="T15" fmla="*/ 316 h 447"/>
                <a:gd name="T16" fmla="*/ 1007 w 1007"/>
                <a:gd name="T17" fmla="*/ 341 h 447"/>
                <a:gd name="T18" fmla="*/ 1003 w 1007"/>
                <a:gd name="T19" fmla="*/ 366 h 447"/>
                <a:gd name="T20" fmla="*/ 993 w 1007"/>
                <a:gd name="T21" fmla="*/ 389 h 447"/>
                <a:gd name="T22" fmla="*/ 979 w 1007"/>
                <a:gd name="T23" fmla="*/ 409 h 447"/>
                <a:gd name="T24" fmla="*/ 962 w 1007"/>
                <a:gd name="T25" fmla="*/ 425 h 447"/>
                <a:gd name="T26" fmla="*/ 941 w 1007"/>
                <a:gd name="T27" fmla="*/ 437 h 447"/>
                <a:gd name="T28" fmla="*/ 919 w 1007"/>
                <a:gd name="T29" fmla="*/ 445 h 447"/>
                <a:gd name="T30" fmla="*/ 896 w 1007"/>
                <a:gd name="T31" fmla="*/ 447 h 447"/>
                <a:gd name="T32" fmla="*/ 864 w 1007"/>
                <a:gd name="T33" fmla="*/ 443 h 447"/>
                <a:gd name="T34" fmla="*/ 80 w 1007"/>
                <a:gd name="T35" fmla="*/ 219 h 447"/>
                <a:gd name="T36" fmla="*/ 56 w 1007"/>
                <a:gd name="T37" fmla="*/ 209 h 447"/>
                <a:gd name="T38" fmla="*/ 36 w 1007"/>
                <a:gd name="T39" fmla="*/ 194 h 447"/>
                <a:gd name="T40" fmla="*/ 20 w 1007"/>
                <a:gd name="T41" fmla="*/ 175 h 447"/>
                <a:gd name="T42" fmla="*/ 8 w 1007"/>
                <a:gd name="T43" fmla="*/ 155 h 447"/>
                <a:gd name="T44" fmla="*/ 1 w 1007"/>
                <a:gd name="T45" fmla="*/ 131 h 447"/>
                <a:gd name="T46" fmla="*/ 0 w 1007"/>
                <a:gd name="T47" fmla="*/ 106 h 447"/>
                <a:gd name="T48" fmla="*/ 3 w 1007"/>
                <a:gd name="T49" fmla="*/ 80 h 447"/>
                <a:gd name="T50" fmla="*/ 11 w 1007"/>
                <a:gd name="T51" fmla="*/ 59 h 447"/>
                <a:gd name="T52" fmla="*/ 23 w 1007"/>
                <a:gd name="T53" fmla="*/ 41 h 447"/>
                <a:gd name="T54" fmla="*/ 39 w 1007"/>
                <a:gd name="T55" fmla="*/ 26 h 447"/>
                <a:gd name="T56" fmla="*/ 57 w 1007"/>
                <a:gd name="T57" fmla="*/ 14 h 447"/>
                <a:gd name="T58" fmla="*/ 77 w 1007"/>
                <a:gd name="T59" fmla="*/ 5 h 447"/>
                <a:gd name="T60" fmla="*/ 97 w 1007"/>
                <a:gd name="T61" fmla="*/ 1 h 447"/>
                <a:gd name="T62" fmla="*/ 120 w 1007"/>
                <a:gd name="T63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7" h="447">
                  <a:moveTo>
                    <a:pt x="120" y="0"/>
                  </a:moveTo>
                  <a:lnTo>
                    <a:pt x="142" y="3"/>
                  </a:lnTo>
                  <a:lnTo>
                    <a:pt x="926" y="228"/>
                  </a:lnTo>
                  <a:lnTo>
                    <a:pt x="950" y="237"/>
                  </a:lnTo>
                  <a:lnTo>
                    <a:pt x="970" y="252"/>
                  </a:lnTo>
                  <a:lnTo>
                    <a:pt x="987" y="270"/>
                  </a:lnTo>
                  <a:lnTo>
                    <a:pt x="999" y="292"/>
                  </a:lnTo>
                  <a:lnTo>
                    <a:pt x="1005" y="316"/>
                  </a:lnTo>
                  <a:lnTo>
                    <a:pt x="1007" y="341"/>
                  </a:lnTo>
                  <a:lnTo>
                    <a:pt x="1003" y="366"/>
                  </a:lnTo>
                  <a:lnTo>
                    <a:pt x="993" y="389"/>
                  </a:lnTo>
                  <a:lnTo>
                    <a:pt x="979" y="409"/>
                  </a:lnTo>
                  <a:lnTo>
                    <a:pt x="962" y="425"/>
                  </a:lnTo>
                  <a:lnTo>
                    <a:pt x="941" y="437"/>
                  </a:lnTo>
                  <a:lnTo>
                    <a:pt x="919" y="445"/>
                  </a:lnTo>
                  <a:lnTo>
                    <a:pt x="896" y="447"/>
                  </a:lnTo>
                  <a:lnTo>
                    <a:pt x="864" y="443"/>
                  </a:lnTo>
                  <a:lnTo>
                    <a:pt x="80" y="219"/>
                  </a:lnTo>
                  <a:lnTo>
                    <a:pt x="56" y="209"/>
                  </a:lnTo>
                  <a:lnTo>
                    <a:pt x="36" y="194"/>
                  </a:lnTo>
                  <a:lnTo>
                    <a:pt x="20" y="175"/>
                  </a:lnTo>
                  <a:lnTo>
                    <a:pt x="8" y="155"/>
                  </a:lnTo>
                  <a:lnTo>
                    <a:pt x="1" y="131"/>
                  </a:lnTo>
                  <a:lnTo>
                    <a:pt x="0" y="106"/>
                  </a:lnTo>
                  <a:lnTo>
                    <a:pt x="3" y="80"/>
                  </a:lnTo>
                  <a:lnTo>
                    <a:pt x="11" y="59"/>
                  </a:lnTo>
                  <a:lnTo>
                    <a:pt x="23" y="41"/>
                  </a:lnTo>
                  <a:lnTo>
                    <a:pt x="39" y="26"/>
                  </a:lnTo>
                  <a:lnTo>
                    <a:pt x="57" y="14"/>
                  </a:lnTo>
                  <a:lnTo>
                    <a:pt x="77" y="5"/>
                  </a:lnTo>
                  <a:lnTo>
                    <a:pt x="97" y="1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-689" y="2892"/>
              <a:ext cx="144" cy="64"/>
            </a:xfrm>
            <a:custGeom>
              <a:avLst/>
              <a:gdLst>
                <a:gd name="T0" fmla="*/ 120 w 1007"/>
                <a:gd name="T1" fmla="*/ 0 h 447"/>
                <a:gd name="T2" fmla="*/ 142 w 1007"/>
                <a:gd name="T3" fmla="*/ 4 h 447"/>
                <a:gd name="T4" fmla="*/ 926 w 1007"/>
                <a:gd name="T5" fmla="*/ 228 h 447"/>
                <a:gd name="T6" fmla="*/ 950 w 1007"/>
                <a:gd name="T7" fmla="*/ 238 h 447"/>
                <a:gd name="T8" fmla="*/ 970 w 1007"/>
                <a:gd name="T9" fmla="*/ 253 h 447"/>
                <a:gd name="T10" fmla="*/ 987 w 1007"/>
                <a:gd name="T11" fmla="*/ 272 h 447"/>
                <a:gd name="T12" fmla="*/ 999 w 1007"/>
                <a:gd name="T13" fmla="*/ 292 h 447"/>
                <a:gd name="T14" fmla="*/ 1005 w 1007"/>
                <a:gd name="T15" fmla="*/ 316 h 447"/>
                <a:gd name="T16" fmla="*/ 1007 w 1007"/>
                <a:gd name="T17" fmla="*/ 341 h 447"/>
                <a:gd name="T18" fmla="*/ 1003 w 1007"/>
                <a:gd name="T19" fmla="*/ 367 h 447"/>
                <a:gd name="T20" fmla="*/ 993 w 1007"/>
                <a:gd name="T21" fmla="*/ 390 h 447"/>
                <a:gd name="T22" fmla="*/ 979 w 1007"/>
                <a:gd name="T23" fmla="*/ 409 h 447"/>
                <a:gd name="T24" fmla="*/ 962 w 1007"/>
                <a:gd name="T25" fmla="*/ 426 h 447"/>
                <a:gd name="T26" fmla="*/ 941 w 1007"/>
                <a:gd name="T27" fmla="*/ 438 h 447"/>
                <a:gd name="T28" fmla="*/ 919 w 1007"/>
                <a:gd name="T29" fmla="*/ 445 h 447"/>
                <a:gd name="T30" fmla="*/ 896 w 1007"/>
                <a:gd name="T31" fmla="*/ 447 h 447"/>
                <a:gd name="T32" fmla="*/ 864 w 1007"/>
                <a:gd name="T33" fmla="*/ 444 h 447"/>
                <a:gd name="T34" fmla="*/ 80 w 1007"/>
                <a:gd name="T35" fmla="*/ 219 h 447"/>
                <a:gd name="T36" fmla="*/ 56 w 1007"/>
                <a:gd name="T37" fmla="*/ 210 h 447"/>
                <a:gd name="T38" fmla="*/ 36 w 1007"/>
                <a:gd name="T39" fmla="*/ 195 h 447"/>
                <a:gd name="T40" fmla="*/ 20 w 1007"/>
                <a:gd name="T41" fmla="*/ 177 h 447"/>
                <a:gd name="T42" fmla="*/ 8 w 1007"/>
                <a:gd name="T43" fmla="*/ 155 h 447"/>
                <a:gd name="T44" fmla="*/ 1 w 1007"/>
                <a:gd name="T45" fmla="*/ 131 h 447"/>
                <a:gd name="T46" fmla="*/ 0 w 1007"/>
                <a:gd name="T47" fmla="*/ 106 h 447"/>
                <a:gd name="T48" fmla="*/ 3 w 1007"/>
                <a:gd name="T49" fmla="*/ 81 h 447"/>
                <a:gd name="T50" fmla="*/ 11 w 1007"/>
                <a:gd name="T51" fmla="*/ 60 h 447"/>
                <a:gd name="T52" fmla="*/ 23 w 1007"/>
                <a:gd name="T53" fmla="*/ 41 h 447"/>
                <a:gd name="T54" fmla="*/ 39 w 1007"/>
                <a:gd name="T55" fmla="*/ 26 h 447"/>
                <a:gd name="T56" fmla="*/ 57 w 1007"/>
                <a:gd name="T57" fmla="*/ 14 h 447"/>
                <a:gd name="T58" fmla="*/ 77 w 1007"/>
                <a:gd name="T59" fmla="*/ 5 h 447"/>
                <a:gd name="T60" fmla="*/ 97 w 1007"/>
                <a:gd name="T61" fmla="*/ 1 h 447"/>
                <a:gd name="T62" fmla="*/ 120 w 1007"/>
                <a:gd name="T63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7" h="447">
                  <a:moveTo>
                    <a:pt x="120" y="0"/>
                  </a:moveTo>
                  <a:lnTo>
                    <a:pt x="142" y="4"/>
                  </a:lnTo>
                  <a:lnTo>
                    <a:pt x="926" y="228"/>
                  </a:lnTo>
                  <a:lnTo>
                    <a:pt x="950" y="238"/>
                  </a:lnTo>
                  <a:lnTo>
                    <a:pt x="970" y="253"/>
                  </a:lnTo>
                  <a:lnTo>
                    <a:pt x="987" y="272"/>
                  </a:lnTo>
                  <a:lnTo>
                    <a:pt x="999" y="292"/>
                  </a:lnTo>
                  <a:lnTo>
                    <a:pt x="1005" y="316"/>
                  </a:lnTo>
                  <a:lnTo>
                    <a:pt x="1007" y="341"/>
                  </a:lnTo>
                  <a:lnTo>
                    <a:pt x="1003" y="367"/>
                  </a:lnTo>
                  <a:lnTo>
                    <a:pt x="993" y="390"/>
                  </a:lnTo>
                  <a:lnTo>
                    <a:pt x="979" y="409"/>
                  </a:lnTo>
                  <a:lnTo>
                    <a:pt x="962" y="426"/>
                  </a:lnTo>
                  <a:lnTo>
                    <a:pt x="941" y="438"/>
                  </a:lnTo>
                  <a:lnTo>
                    <a:pt x="919" y="445"/>
                  </a:lnTo>
                  <a:lnTo>
                    <a:pt x="896" y="447"/>
                  </a:lnTo>
                  <a:lnTo>
                    <a:pt x="864" y="444"/>
                  </a:lnTo>
                  <a:lnTo>
                    <a:pt x="80" y="219"/>
                  </a:lnTo>
                  <a:lnTo>
                    <a:pt x="56" y="210"/>
                  </a:lnTo>
                  <a:lnTo>
                    <a:pt x="36" y="195"/>
                  </a:lnTo>
                  <a:lnTo>
                    <a:pt x="20" y="177"/>
                  </a:lnTo>
                  <a:lnTo>
                    <a:pt x="8" y="155"/>
                  </a:lnTo>
                  <a:lnTo>
                    <a:pt x="1" y="131"/>
                  </a:lnTo>
                  <a:lnTo>
                    <a:pt x="0" y="106"/>
                  </a:lnTo>
                  <a:lnTo>
                    <a:pt x="3" y="81"/>
                  </a:lnTo>
                  <a:lnTo>
                    <a:pt x="11" y="60"/>
                  </a:lnTo>
                  <a:lnTo>
                    <a:pt x="23" y="41"/>
                  </a:lnTo>
                  <a:lnTo>
                    <a:pt x="39" y="26"/>
                  </a:lnTo>
                  <a:lnTo>
                    <a:pt x="57" y="14"/>
                  </a:lnTo>
                  <a:lnTo>
                    <a:pt x="77" y="5"/>
                  </a:lnTo>
                  <a:lnTo>
                    <a:pt x="97" y="1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-449" y="3020"/>
              <a:ext cx="144" cy="64"/>
            </a:xfrm>
            <a:custGeom>
              <a:avLst/>
              <a:gdLst>
                <a:gd name="T0" fmla="*/ 887 w 1007"/>
                <a:gd name="T1" fmla="*/ 0 h 449"/>
                <a:gd name="T2" fmla="*/ 910 w 1007"/>
                <a:gd name="T3" fmla="*/ 1 h 449"/>
                <a:gd name="T4" fmla="*/ 930 w 1007"/>
                <a:gd name="T5" fmla="*/ 5 h 449"/>
                <a:gd name="T6" fmla="*/ 950 w 1007"/>
                <a:gd name="T7" fmla="*/ 14 h 449"/>
                <a:gd name="T8" fmla="*/ 968 w 1007"/>
                <a:gd name="T9" fmla="*/ 26 h 449"/>
                <a:gd name="T10" fmla="*/ 984 w 1007"/>
                <a:gd name="T11" fmla="*/ 41 h 449"/>
                <a:gd name="T12" fmla="*/ 996 w 1007"/>
                <a:gd name="T13" fmla="*/ 60 h 449"/>
                <a:gd name="T14" fmla="*/ 1004 w 1007"/>
                <a:gd name="T15" fmla="*/ 81 h 449"/>
                <a:gd name="T16" fmla="*/ 1007 w 1007"/>
                <a:gd name="T17" fmla="*/ 106 h 449"/>
                <a:gd name="T18" fmla="*/ 1006 w 1007"/>
                <a:gd name="T19" fmla="*/ 131 h 449"/>
                <a:gd name="T20" fmla="*/ 999 w 1007"/>
                <a:gd name="T21" fmla="*/ 155 h 449"/>
                <a:gd name="T22" fmla="*/ 987 w 1007"/>
                <a:gd name="T23" fmla="*/ 177 h 449"/>
                <a:gd name="T24" fmla="*/ 971 w 1007"/>
                <a:gd name="T25" fmla="*/ 195 h 449"/>
                <a:gd name="T26" fmla="*/ 951 w 1007"/>
                <a:gd name="T27" fmla="*/ 210 h 449"/>
                <a:gd name="T28" fmla="*/ 927 w 1007"/>
                <a:gd name="T29" fmla="*/ 219 h 449"/>
                <a:gd name="T30" fmla="*/ 143 w 1007"/>
                <a:gd name="T31" fmla="*/ 443 h 449"/>
                <a:gd name="T32" fmla="*/ 128 w 1007"/>
                <a:gd name="T33" fmla="*/ 446 h 449"/>
                <a:gd name="T34" fmla="*/ 111 w 1007"/>
                <a:gd name="T35" fmla="*/ 449 h 449"/>
                <a:gd name="T36" fmla="*/ 88 w 1007"/>
                <a:gd name="T37" fmla="*/ 445 h 449"/>
                <a:gd name="T38" fmla="*/ 66 w 1007"/>
                <a:gd name="T39" fmla="*/ 438 h 449"/>
                <a:gd name="T40" fmla="*/ 45 w 1007"/>
                <a:gd name="T41" fmla="*/ 426 h 449"/>
                <a:gd name="T42" fmla="*/ 28 w 1007"/>
                <a:gd name="T43" fmla="*/ 409 h 449"/>
                <a:gd name="T44" fmla="*/ 14 w 1007"/>
                <a:gd name="T45" fmla="*/ 390 h 449"/>
                <a:gd name="T46" fmla="*/ 4 w 1007"/>
                <a:gd name="T47" fmla="*/ 367 h 449"/>
                <a:gd name="T48" fmla="*/ 0 w 1007"/>
                <a:gd name="T49" fmla="*/ 341 h 449"/>
                <a:gd name="T50" fmla="*/ 2 w 1007"/>
                <a:gd name="T51" fmla="*/ 316 h 449"/>
                <a:gd name="T52" fmla="*/ 8 w 1007"/>
                <a:gd name="T53" fmla="*/ 292 h 449"/>
                <a:gd name="T54" fmla="*/ 20 w 1007"/>
                <a:gd name="T55" fmla="*/ 272 h 449"/>
                <a:gd name="T56" fmla="*/ 37 w 1007"/>
                <a:gd name="T57" fmla="*/ 253 h 449"/>
                <a:gd name="T58" fmla="*/ 57 w 1007"/>
                <a:gd name="T59" fmla="*/ 238 h 449"/>
                <a:gd name="T60" fmla="*/ 81 w 1007"/>
                <a:gd name="T61" fmla="*/ 228 h 449"/>
                <a:gd name="T62" fmla="*/ 865 w 1007"/>
                <a:gd name="T63" fmla="*/ 4 h 449"/>
                <a:gd name="T64" fmla="*/ 887 w 1007"/>
                <a:gd name="T65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7" h="449">
                  <a:moveTo>
                    <a:pt x="887" y="0"/>
                  </a:moveTo>
                  <a:lnTo>
                    <a:pt x="910" y="1"/>
                  </a:lnTo>
                  <a:lnTo>
                    <a:pt x="930" y="5"/>
                  </a:lnTo>
                  <a:lnTo>
                    <a:pt x="950" y="14"/>
                  </a:lnTo>
                  <a:lnTo>
                    <a:pt x="968" y="26"/>
                  </a:lnTo>
                  <a:lnTo>
                    <a:pt x="984" y="41"/>
                  </a:lnTo>
                  <a:lnTo>
                    <a:pt x="996" y="60"/>
                  </a:lnTo>
                  <a:lnTo>
                    <a:pt x="1004" y="81"/>
                  </a:lnTo>
                  <a:lnTo>
                    <a:pt x="1007" y="106"/>
                  </a:lnTo>
                  <a:lnTo>
                    <a:pt x="1006" y="131"/>
                  </a:lnTo>
                  <a:lnTo>
                    <a:pt x="999" y="155"/>
                  </a:lnTo>
                  <a:lnTo>
                    <a:pt x="987" y="177"/>
                  </a:lnTo>
                  <a:lnTo>
                    <a:pt x="971" y="195"/>
                  </a:lnTo>
                  <a:lnTo>
                    <a:pt x="951" y="210"/>
                  </a:lnTo>
                  <a:lnTo>
                    <a:pt x="927" y="219"/>
                  </a:lnTo>
                  <a:lnTo>
                    <a:pt x="143" y="443"/>
                  </a:lnTo>
                  <a:lnTo>
                    <a:pt x="128" y="446"/>
                  </a:lnTo>
                  <a:lnTo>
                    <a:pt x="111" y="449"/>
                  </a:lnTo>
                  <a:lnTo>
                    <a:pt x="88" y="445"/>
                  </a:lnTo>
                  <a:lnTo>
                    <a:pt x="66" y="438"/>
                  </a:lnTo>
                  <a:lnTo>
                    <a:pt x="45" y="426"/>
                  </a:lnTo>
                  <a:lnTo>
                    <a:pt x="28" y="409"/>
                  </a:lnTo>
                  <a:lnTo>
                    <a:pt x="14" y="390"/>
                  </a:lnTo>
                  <a:lnTo>
                    <a:pt x="4" y="367"/>
                  </a:lnTo>
                  <a:lnTo>
                    <a:pt x="0" y="341"/>
                  </a:lnTo>
                  <a:lnTo>
                    <a:pt x="2" y="316"/>
                  </a:lnTo>
                  <a:lnTo>
                    <a:pt x="8" y="292"/>
                  </a:lnTo>
                  <a:lnTo>
                    <a:pt x="20" y="272"/>
                  </a:lnTo>
                  <a:lnTo>
                    <a:pt x="37" y="253"/>
                  </a:lnTo>
                  <a:lnTo>
                    <a:pt x="57" y="238"/>
                  </a:lnTo>
                  <a:lnTo>
                    <a:pt x="81" y="228"/>
                  </a:lnTo>
                  <a:lnTo>
                    <a:pt x="865" y="4"/>
                  </a:lnTo>
                  <a:lnTo>
                    <a:pt x="8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-449" y="2956"/>
              <a:ext cx="144" cy="64"/>
            </a:xfrm>
            <a:custGeom>
              <a:avLst/>
              <a:gdLst>
                <a:gd name="T0" fmla="*/ 887 w 1007"/>
                <a:gd name="T1" fmla="*/ 0 h 447"/>
                <a:gd name="T2" fmla="*/ 910 w 1007"/>
                <a:gd name="T3" fmla="*/ 1 h 447"/>
                <a:gd name="T4" fmla="*/ 930 w 1007"/>
                <a:gd name="T5" fmla="*/ 5 h 447"/>
                <a:gd name="T6" fmla="*/ 950 w 1007"/>
                <a:gd name="T7" fmla="*/ 14 h 447"/>
                <a:gd name="T8" fmla="*/ 968 w 1007"/>
                <a:gd name="T9" fmla="*/ 26 h 447"/>
                <a:gd name="T10" fmla="*/ 984 w 1007"/>
                <a:gd name="T11" fmla="*/ 41 h 447"/>
                <a:gd name="T12" fmla="*/ 996 w 1007"/>
                <a:gd name="T13" fmla="*/ 59 h 447"/>
                <a:gd name="T14" fmla="*/ 1004 w 1007"/>
                <a:gd name="T15" fmla="*/ 80 h 447"/>
                <a:gd name="T16" fmla="*/ 1007 w 1007"/>
                <a:gd name="T17" fmla="*/ 106 h 447"/>
                <a:gd name="T18" fmla="*/ 1006 w 1007"/>
                <a:gd name="T19" fmla="*/ 131 h 447"/>
                <a:gd name="T20" fmla="*/ 999 w 1007"/>
                <a:gd name="T21" fmla="*/ 155 h 447"/>
                <a:gd name="T22" fmla="*/ 987 w 1007"/>
                <a:gd name="T23" fmla="*/ 175 h 447"/>
                <a:gd name="T24" fmla="*/ 971 w 1007"/>
                <a:gd name="T25" fmla="*/ 194 h 447"/>
                <a:gd name="T26" fmla="*/ 951 w 1007"/>
                <a:gd name="T27" fmla="*/ 209 h 447"/>
                <a:gd name="T28" fmla="*/ 927 w 1007"/>
                <a:gd name="T29" fmla="*/ 219 h 447"/>
                <a:gd name="T30" fmla="*/ 143 w 1007"/>
                <a:gd name="T31" fmla="*/ 443 h 447"/>
                <a:gd name="T32" fmla="*/ 111 w 1007"/>
                <a:gd name="T33" fmla="*/ 447 h 447"/>
                <a:gd name="T34" fmla="*/ 88 w 1007"/>
                <a:gd name="T35" fmla="*/ 445 h 447"/>
                <a:gd name="T36" fmla="*/ 66 w 1007"/>
                <a:gd name="T37" fmla="*/ 437 h 447"/>
                <a:gd name="T38" fmla="*/ 45 w 1007"/>
                <a:gd name="T39" fmla="*/ 425 h 447"/>
                <a:gd name="T40" fmla="*/ 28 w 1007"/>
                <a:gd name="T41" fmla="*/ 409 h 447"/>
                <a:gd name="T42" fmla="*/ 14 w 1007"/>
                <a:gd name="T43" fmla="*/ 389 h 447"/>
                <a:gd name="T44" fmla="*/ 4 w 1007"/>
                <a:gd name="T45" fmla="*/ 366 h 447"/>
                <a:gd name="T46" fmla="*/ 0 w 1007"/>
                <a:gd name="T47" fmla="*/ 341 h 447"/>
                <a:gd name="T48" fmla="*/ 2 w 1007"/>
                <a:gd name="T49" fmla="*/ 316 h 447"/>
                <a:gd name="T50" fmla="*/ 8 w 1007"/>
                <a:gd name="T51" fmla="*/ 292 h 447"/>
                <a:gd name="T52" fmla="*/ 20 w 1007"/>
                <a:gd name="T53" fmla="*/ 270 h 447"/>
                <a:gd name="T54" fmla="*/ 37 w 1007"/>
                <a:gd name="T55" fmla="*/ 252 h 447"/>
                <a:gd name="T56" fmla="*/ 57 w 1007"/>
                <a:gd name="T57" fmla="*/ 237 h 447"/>
                <a:gd name="T58" fmla="*/ 81 w 1007"/>
                <a:gd name="T59" fmla="*/ 228 h 447"/>
                <a:gd name="T60" fmla="*/ 865 w 1007"/>
                <a:gd name="T61" fmla="*/ 3 h 447"/>
                <a:gd name="T62" fmla="*/ 887 w 1007"/>
                <a:gd name="T63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7" h="447">
                  <a:moveTo>
                    <a:pt x="887" y="0"/>
                  </a:moveTo>
                  <a:lnTo>
                    <a:pt x="910" y="1"/>
                  </a:lnTo>
                  <a:lnTo>
                    <a:pt x="930" y="5"/>
                  </a:lnTo>
                  <a:lnTo>
                    <a:pt x="950" y="14"/>
                  </a:lnTo>
                  <a:lnTo>
                    <a:pt x="968" y="26"/>
                  </a:lnTo>
                  <a:lnTo>
                    <a:pt x="984" y="41"/>
                  </a:lnTo>
                  <a:lnTo>
                    <a:pt x="996" y="59"/>
                  </a:lnTo>
                  <a:lnTo>
                    <a:pt x="1004" y="80"/>
                  </a:lnTo>
                  <a:lnTo>
                    <a:pt x="1007" y="106"/>
                  </a:lnTo>
                  <a:lnTo>
                    <a:pt x="1006" y="131"/>
                  </a:lnTo>
                  <a:lnTo>
                    <a:pt x="999" y="155"/>
                  </a:lnTo>
                  <a:lnTo>
                    <a:pt x="987" y="175"/>
                  </a:lnTo>
                  <a:lnTo>
                    <a:pt x="971" y="194"/>
                  </a:lnTo>
                  <a:lnTo>
                    <a:pt x="951" y="209"/>
                  </a:lnTo>
                  <a:lnTo>
                    <a:pt x="927" y="219"/>
                  </a:lnTo>
                  <a:lnTo>
                    <a:pt x="143" y="443"/>
                  </a:lnTo>
                  <a:lnTo>
                    <a:pt x="111" y="447"/>
                  </a:lnTo>
                  <a:lnTo>
                    <a:pt x="88" y="445"/>
                  </a:lnTo>
                  <a:lnTo>
                    <a:pt x="66" y="437"/>
                  </a:lnTo>
                  <a:lnTo>
                    <a:pt x="45" y="425"/>
                  </a:lnTo>
                  <a:lnTo>
                    <a:pt x="28" y="409"/>
                  </a:lnTo>
                  <a:lnTo>
                    <a:pt x="14" y="389"/>
                  </a:lnTo>
                  <a:lnTo>
                    <a:pt x="4" y="366"/>
                  </a:lnTo>
                  <a:lnTo>
                    <a:pt x="0" y="341"/>
                  </a:lnTo>
                  <a:lnTo>
                    <a:pt x="2" y="316"/>
                  </a:lnTo>
                  <a:lnTo>
                    <a:pt x="8" y="292"/>
                  </a:lnTo>
                  <a:lnTo>
                    <a:pt x="20" y="270"/>
                  </a:lnTo>
                  <a:lnTo>
                    <a:pt x="37" y="252"/>
                  </a:lnTo>
                  <a:lnTo>
                    <a:pt x="57" y="237"/>
                  </a:lnTo>
                  <a:lnTo>
                    <a:pt x="81" y="228"/>
                  </a:lnTo>
                  <a:lnTo>
                    <a:pt x="865" y="3"/>
                  </a:lnTo>
                  <a:lnTo>
                    <a:pt x="8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-449" y="2892"/>
              <a:ext cx="144" cy="64"/>
            </a:xfrm>
            <a:custGeom>
              <a:avLst/>
              <a:gdLst>
                <a:gd name="T0" fmla="*/ 887 w 1007"/>
                <a:gd name="T1" fmla="*/ 0 h 447"/>
                <a:gd name="T2" fmla="*/ 910 w 1007"/>
                <a:gd name="T3" fmla="*/ 1 h 447"/>
                <a:gd name="T4" fmla="*/ 930 w 1007"/>
                <a:gd name="T5" fmla="*/ 5 h 447"/>
                <a:gd name="T6" fmla="*/ 950 w 1007"/>
                <a:gd name="T7" fmla="*/ 14 h 447"/>
                <a:gd name="T8" fmla="*/ 968 w 1007"/>
                <a:gd name="T9" fmla="*/ 26 h 447"/>
                <a:gd name="T10" fmla="*/ 984 w 1007"/>
                <a:gd name="T11" fmla="*/ 41 h 447"/>
                <a:gd name="T12" fmla="*/ 996 w 1007"/>
                <a:gd name="T13" fmla="*/ 60 h 447"/>
                <a:gd name="T14" fmla="*/ 1004 w 1007"/>
                <a:gd name="T15" fmla="*/ 81 h 447"/>
                <a:gd name="T16" fmla="*/ 1007 w 1007"/>
                <a:gd name="T17" fmla="*/ 106 h 447"/>
                <a:gd name="T18" fmla="*/ 1006 w 1007"/>
                <a:gd name="T19" fmla="*/ 131 h 447"/>
                <a:gd name="T20" fmla="*/ 999 w 1007"/>
                <a:gd name="T21" fmla="*/ 155 h 447"/>
                <a:gd name="T22" fmla="*/ 987 w 1007"/>
                <a:gd name="T23" fmla="*/ 177 h 447"/>
                <a:gd name="T24" fmla="*/ 971 w 1007"/>
                <a:gd name="T25" fmla="*/ 195 h 447"/>
                <a:gd name="T26" fmla="*/ 951 w 1007"/>
                <a:gd name="T27" fmla="*/ 210 h 447"/>
                <a:gd name="T28" fmla="*/ 927 w 1007"/>
                <a:gd name="T29" fmla="*/ 219 h 447"/>
                <a:gd name="T30" fmla="*/ 143 w 1007"/>
                <a:gd name="T31" fmla="*/ 444 h 447"/>
                <a:gd name="T32" fmla="*/ 111 w 1007"/>
                <a:gd name="T33" fmla="*/ 447 h 447"/>
                <a:gd name="T34" fmla="*/ 88 w 1007"/>
                <a:gd name="T35" fmla="*/ 445 h 447"/>
                <a:gd name="T36" fmla="*/ 66 w 1007"/>
                <a:gd name="T37" fmla="*/ 438 h 447"/>
                <a:gd name="T38" fmla="*/ 45 w 1007"/>
                <a:gd name="T39" fmla="*/ 426 h 447"/>
                <a:gd name="T40" fmla="*/ 28 w 1007"/>
                <a:gd name="T41" fmla="*/ 409 h 447"/>
                <a:gd name="T42" fmla="*/ 14 w 1007"/>
                <a:gd name="T43" fmla="*/ 390 h 447"/>
                <a:gd name="T44" fmla="*/ 4 w 1007"/>
                <a:gd name="T45" fmla="*/ 367 h 447"/>
                <a:gd name="T46" fmla="*/ 0 w 1007"/>
                <a:gd name="T47" fmla="*/ 341 h 447"/>
                <a:gd name="T48" fmla="*/ 2 w 1007"/>
                <a:gd name="T49" fmla="*/ 316 h 447"/>
                <a:gd name="T50" fmla="*/ 8 w 1007"/>
                <a:gd name="T51" fmla="*/ 292 h 447"/>
                <a:gd name="T52" fmla="*/ 20 w 1007"/>
                <a:gd name="T53" fmla="*/ 272 h 447"/>
                <a:gd name="T54" fmla="*/ 37 w 1007"/>
                <a:gd name="T55" fmla="*/ 253 h 447"/>
                <a:gd name="T56" fmla="*/ 57 w 1007"/>
                <a:gd name="T57" fmla="*/ 238 h 447"/>
                <a:gd name="T58" fmla="*/ 81 w 1007"/>
                <a:gd name="T59" fmla="*/ 228 h 447"/>
                <a:gd name="T60" fmla="*/ 865 w 1007"/>
                <a:gd name="T61" fmla="*/ 4 h 447"/>
                <a:gd name="T62" fmla="*/ 887 w 1007"/>
                <a:gd name="T63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7" h="447">
                  <a:moveTo>
                    <a:pt x="887" y="0"/>
                  </a:moveTo>
                  <a:lnTo>
                    <a:pt x="910" y="1"/>
                  </a:lnTo>
                  <a:lnTo>
                    <a:pt x="930" y="5"/>
                  </a:lnTo>
                  <a:lnTo>
                    <a:pt x="950" y="14"/>
                  </a:lnTo>
                  <a:lnTo>
                    <a:pt x="968" y="26"/>
                  </a:lnTo>
                  <a:lnTo>
                    <a:pt x="984" y="41"/>
                  </a:lnTo>
                  <a:lnTo>
                    <a:pt x="996" y="60"/>
                  </a:lnTo>
                  <a:lnTo>
                    <a:pt x="1004" y="81"/>
                  </a:lnTo>
                  <a:lnTo>
                    <a:pt x="1007" y="106"/>
                  </a:lnTo>
                  <a:lnTo>
                    <a:pt x="1006" y="131"/>
                  </a:lnTo>
                  <a:lnTo>
                    <a:pt x="999" y="155"/>
                  </a:lnTo>
                  <a:lnTo>
                    <a:pt x="987" y="177"/>
                  </a:lnTo>
                  <a:lnTo>
                    <a:pt x="971" y="195"/>
                  </a:lnTo>
                  <a:lnTo>
                    <a:pt x="951" y="210"/>
                  </a:lnTo>
                  <a:lnTo>
                    <a:pt x="927" y="219"/>
                  </a:lnTo>
                  <a:lnTo>
                    <a:pt x="143" y="444"/>
                  </a:lnTo>
                  <a:lnTo>
                    <a:pt x="111" y="447"/>
                  </a:lnTo>
                  <a:lnTo>
                    <a:pt x="88" y="445"/>
                  </a:lnTo>
                  <a:lnTo>
                    <a:pt x="66" y="438"/>
                  </a:lnTo>
                  <a:lnTo>
                    <a:pt x="45" y="426"/>
                  </a:lnTo>
                  <a:lnTo>
                    <a:pt x="28" y="409"/>
                  </a:lnTo>
                  <a:lnTo>
                    <a:pt x="14" y="390"/>
                  </a:lnTo>
                  <a:lnTo>
                    <a:pt x="4" y="367"/>
                  </a:lnTo>
                  <a:lnTo>
                    <a:pt x="0" y="341"/>
                  </a:lnTo>
                  <a:lnTo>
                    <a:pt x="2" y="316"/>
                  </a:lnTo>
                  <a:lnTo>
                    <a:pt x="8" y="292"/>
                  </a:lnTo>
                  <a:lnTo>
                    <a:pt x="20" y="272"/>
                  </a:lnTo>
                  <a:lnTo>
                    <a:pt x="37" y="253"/>
                  </a:lnTo>
                  <a:lnTo>
                    <a:pt x="57" y="238"/>
                  </a:lnTo>
                  <a:lnTo>
                    <a:pt x="81" y="228"/>
                  </a:lnTo>
                  <a:lnTo>
                    <a:pt x="865" y="4"/>
                  </a:lnTo>
                  <a:lnTo>
                    <a:pt x="8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-753" y="2764"/>
              <a:ext cx="512" cy="512"/>
            </a:xfrm>
            <a:custGeom>
              <a:avLst/>
              <a:gdLst>
                <a:gd name="T0" fmla="*/ 3360 w 3584"/>
                <a:gd name="T1" fmla="*/ 2722 h 3584"/>
                <a:gd name="T2" fmla="*/ 1904 w 3584"/>
                <a:gd name="T3" fmla="*/ 3110 h 3584"/>
                <a:gd name="T4" fmla="*/ 1904 w 3584"/>
                <a:gd name="T5" fmla="*/ 3327 h 3584"/>
                <a:gd name="T6" fmla="*/ 3360 w 3584"/>
                <a:gd name="T7" fmla="*/ 2938 h 3584"/>
                <a:gd name="T8" fmla="*/ 3360 w 3584"/>
                <a:gd name="T9" fmla="*/ 2722 h 3584"/>
                <a:gd name="T10" fmla="*/ 224 w 3584"/>
                <a:gd name="T11" fmla="*/ 2722 h 3584"/>
                <a:gd name="T12" fmla="*/ 224 w 3584"/>
                <a:gd name="T13" fmla="*/ 2938 h 3584"/>
                <a:gd name="T14" fmla="*/ 1680 w 3584"/>
                <a:gd name="T15" fmla="*/ 3327 h 3584"/>
                <a:gd name="T16" fmla="*/ 1680 w 3584"/>
                <a:gd name="T17" fmla="*/ 3110 h 3584"/>
                <a:gd name="T18" fmla="*/ 224 w 3584"/>
                <a:gd name="T19" fmla="*/ 2722 h 3584"/>
                <a:gd name="T20" fmla="*/ 3360 w 3584"/>
                <a:gd name="T21" fmla="*/ 257 h 3584"/>
                <a:gd name="T22" fmla="*/ 1904 w 3584"/>
                <a:gd name="T23" fmla="*/ 646 h 3584"/>
                <a:gd name="T24" fmla="*/ 1904 w 3584"/>
                <a:gd name="T25" fmla="*/ 2878 h 3584"/>
                <a:gd name="T26" fmla="*/ 3360 w 3584"/>
                <a:gd name="T27" fmla="*/ 2490 h 3584"/>
                <a:gd name="T28" fmla="*/ 3360 w 3584"/>
                <a:gd name="T29" fmla="*/ 257 h 3584"/>
                <a:gd name="T30" fmla="*/ 224 w 3584"/>
                <a:gd name="T31" fmla="*/ 257 h 3584"/>
                <a:gd name="T32" fmla="*/ 224 w 3584"/>
                <a:gd name="T33" fmla="*/ 2490 h 3584"/>
                <a:gd name="T34" fmla="*/ 1680 w 3584"/>
                <a:gd name="T35" fmla="*/ 2878 h 3584"/>
                <a:gd name="T36" fmla="*/ 1680 w 3584"/>
                <a:gd name="T37" fmla="*/ 646 h 3584"/>
                <a:gd name="T38" fmla="*/ 224 w 3584"/>
                <a:gd name="T39" fmla="*/ 257 h 3584"/>
                <a:gd name="T40" fmla="*/ 115 w 3584"/>
                <a:gd name="T41" fmla="*/ 0 h 3584"/>
                <a:gd name="T42" fmla="*/ 141 w 3584"/>
                <a:gd name="T43" fmla="*/ 4 h 3584"/>
                <a:gd name="T44" fmla="*/ 1792 w 3584"/>
                <a:gd name="T45" fmla="*/ 444 h 3584"/>
                <a:gd name="T46" fmla="*/ 3443 w 3584"/>
                <a:gd name="T47" fmla="*/ 4 h 3584"/>
                <a:gd name="T48" fmla="*/ 3469 w 3584"/>
                <a:gd name="T49" fmla="*/ 0 h 3584"/>
                <a:gd name="T50" fmla="*/ 3494 w 3584"/>
                <a:gd name="T51" fmla="*/ 2 h 3584"/>
                <a:gd name="T52" fmla="*/ 3518 w 3584"/>
                <a:gd name="T53" fmla="*/ 10 h 3584"/>
                <a:gd name="T54" fmla="*/ 3541 w 3584"/>
                <a:gd name="T55" fmla="*/ 23 h 3584"/>
                <a:gd name="T56" fmla="*/ 3559 w 3584"/>
                <a:gd name="T57" fmla="*/ 41 h 3584"/>
                <a:gd name="T58" fmla="*/ 3572 w 3584"/>
                <a:gd name="T59" fmla="*/ 63 h 3584"/>
                <a:gd name="T60" fmla="*/ 3581 w 3584"/>
                <a:gd name="T61" fmla="*/ 87 h 3584"/>
                <a:gd name="T62" fmla="*/ 3584 w 3584"/>
                <a:gd name="T63" fmla="*/ 112 h 3584"/>
                <a:gd name="T64" fmla="*/ 3584 w 3584"/>
                <a:gd name="T65" fmla="*/ 3024 h 3584"/>
                <a:gd name="T66" fmla="*/ 3581 w 3584"/>
                <a:gd name="T67" fmla="*/ 3049 h 3584"/>
                <a:gd name="T68" fmla="*/ 3573 w 3584"/>
                <a:gd name="T69" fmla="*/ 3071 h 3584"/>
                <a:gd name="T70" fmla="*/ 3561 w 3584"/>
                <a:gd name="T71" fmla="*/ 3092 h 3584"/>
                <a:gd name="T72" fmla="*/ 3544 w 3584"/>
                <a:gd name="T73" fmla="*/ 3109 h 3584"/>
                <a:gd name="T74" fmla="*/ 3524 w 3584"/>
                <a:gd name="T75" fmla="*/ 3124 h 3584"/>
                <a:gd name="T76" fmla="*/ 3500 w 3584"/>
                <a:gd name="T77" fmla="*/ 3132 h 3584"/>
                <a:gd name="T78" fmla="*/ 1821 w 3584"/>
                <a:gd name="T79" fmla="*/ 3581 h 3584"/>
                <a:gd name="T80" fmla="*/ 1792 w 3584"/>
                <a:gd name="T81" fmla="*/ 3584 h 3584"/>
                <a:gd name="T82" fmla="*/ 1763 w 3584"/>
                <a:gd name="T83" fmla="*/ 3581 h 3584"/>
                <a:gd name="T84" fmla="*/ 84 w 3584"/>
                <a:gd name="T85" fmla="*/ 3132 h 3584"/>
                <a:gd name="T86" fmla="*/ 60 w 3584"/>
                <a:gd name="T87" fmla="*/ 3124 h 3584"/>
                <a:gd name="T88" fmla="*/ 40 w 3584"/>
                <a:gd name="T89" fmla="*/ 3109 h 3584"/>
                <a:gd name="T90" fmla="*/ 23 w 3584"/>
                <a:gd name="T91" fmla="*/ 3092 h 3584"/>
                <a:gd name="T92" fmla="*/ 11 w 3584"/>
                <a:gd name="T93" fmla="*/ 3071 h 3584"/>
                <a:gd name="T94" fmla="*/ 3 w 3584"/>
                <a:gd name="T95" fmla="*/ 3049 h 3584"/>
                <a:gd name="T96" fmla="*/ 0 w 3584"/>
                <a:gd name="T97" fmla="*/ 3024 h 3584"/>
                <a:gd name="T98" fmla="*/ 0 w 3584"/>
                <a:gd name="T99" fmla="*/ 112 h 3584"/>
                <a:gd name="T100" fmla="*/ 3 w 3584"/>
                <a:gd name="T101" fmla="*/ 87 h 3584"/>
                <a:gd name="T102" fmla="*/ 12 w 3584"/>
                <a:gd name="T103" fmla="*/ 63 h 3584"/>
                <a:gd name="T104" fmla="*/ 25 w 3584"/>
                <a:gd name="T105" fmla="*/ 41 h 3584"/>
                <a:gd name="T106" fmla="*/ 43 w 3584"/>
                <a:gd name="T107" fmla="*/ 23 h 3584"/>
                <a:gd name="T108" fmla="*/ 66 w 3584"/>
                <a:gd name="T109" fmla="*/ 10 h 3584"/>
                <a:gd name="T110" fmla="*/ 90 w 3584"/>
                <a:gd name="T111" fmla="*/ 2 h 3584"/>
                <a:gd name="T112" fmla="*/ 115 w 3584"/>
                <a:gd name="T113" fmla="*/ 0 h 3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84" h="3584">
                  <a:moveTo>
                    <a:pt x="3360" y="2722"/>
                  </a:moveTo>
                  <a:lnTo>
                    <a:pt x="1904" y="3110"/>
                  </a:lnTo>
                  <a:lnTo>
                    <a:pt x="1904" y="3327"/>
                  </a:lnTo>
                  <a:lnTo>
                    <a:pt x="3360" y="2938"/>
                  </a:lnTo>
                  <a:lnTo>
                    <a:pt x="3360" y="2722"/>
                  </a:lnTo>
                  <a:close/>
                  <a:moveTo>
                    <a:pt x="224" y="2722"/>
                  </a:moveTo>
                  <a:lnTo>
                    <a:pt x="224" y="2938"/>
                  </a:lnTo>
                  <a:lnTo>
                    <a:pt x="1680" y="3327"/>
                  </a:lnTo>
                  <a:lnTo>
                    <a:pt x="1680" y="3110"/>
                  </a:lnTo>
                  <a:lnTo>
                    <a:pt x="224" y="2722"/>
                  </a:lnTo>
                  <a:close/>
                  <a:moveTo>
                    <a:pt x="3360" y="257"/>
                  </a:moveTo>
                  <a:lnTo>
                    <a:pt x="1904" y="646"/>
                  </a:lnTo>
                  <a:lnTo>
                    <a:pt x="1904" y="2878"/>
                  </a:lnTo>
                  <a:lnTo>
                    <a:pt x="3360" y="2490"/>
                  </a:lnTo>
                  <a:lnTo>
                    <a:pt x="3360" y="257"/>
                  </a:lnTo>
                  <a:close/>
                  <a:moveTo>
                    <a:pt x="224" y="257"/>
                  </a:moveTo>
                  <a:lnTo>
                    <a:pt x="224" y="2490"/>
                  </a:lnTo>
                  <a:lnTo>
                    <a:pt x="1680" y="2878"/>
                  </a:lnTo>
                  <a:lnTo>
                    <a:pt x="1680" y="646"/>
                  </a:lnTo>
                  <a:lnTo>
                    <a:pt x="224" y="257"/>
                  </a:lnTo>
                  <a:close/>
                  <a:moveTo>
                    <a:pt x="115" y="0"/>
                  </a:moveTo>
                  <a:lnTo>
                    <a:pt x="141" y="4"/>
                  </a:lnTo>
                  <a:lnTo>
                    <a:pt x="1792" y="444"/>
                  </a:lnTo>
                  <a:lnTo>
                    <a:pt x="3443" y="4"/>
                  </a:lnTo>
                  <a:lnTo>
                    <a:pt x="3469" y="0"/>
                  </a:lnTo>
                  <a:lnTo>
                    <a:pt x="3494" y="2"/>
                  </a:lnTo>
                  <a:lnTo>
                    <a:pt x="3518" y="10"/>
                  </a:lnTo>
                  <a:lnTo>
                    <a:pt x="3541" y="23"/>
                  </a:lnTo>
                  <a:lnTo>
                    <a:pt x="3559" y="41"/>
                  </a:lnTo>
                  <a:lnTo>
                    <a:pt x="3572" y="63"/>
                  </a:lnTo>
                  <a:lnTo>
                    <a:pt x="3581" y="87"/>
                  </a:lnTo>
                  <a:lnTo>
                    <a:pt x="3584" y="112"/>
                  </a:lnTo>
                  <a:lnTo>
                    <a:pt x="3584" y="3024"/>
                  </a:lnTo>
                  <a:lnTo>
                    <a:pt x="3581" y="3049"/>
                  </a:lnTo>
                  <a:lnTo>
                    <a:pt x="3573" y="3071"/>
                  </a:lnTo>
                  <a:lnTo>
                    <a:pt x="3561" y="3092"/>
                  </a:lnTo>
                  <a:lnTo>
                    <a:pt x="3544" y="3109"/>
                  </a:lnTo>
                  <a:lnTo>
                    <a:pt x="3524" y="3124"/>
                  </a:lnTo>
                  <a:lnTo>
                    <a:pt x="3500" y="3132"/>
                  </a:lnTo>
                  <a:lnTo>
                    <a:pt x="1821" y="3581"/>
                  </a:lnTo>
                  <a:lnTo>
                    <a:pt x="1792" y="3584"/>
                  </a:lnTo>
                  <a:lnTo>
                    <a:pt x="1763" y="3581"/>
                  </a:lnTo>
                  <a:lnTo>
                    <a:pt x="84" y="3132"/>
                  </a:lnTo>
                  <a:lnTo>
                    <a:pt x="60" y="3124"/>
                  </a:lnTo>
                  <a:lnTo>
                    <a:pt x="40" y="3109"/>
                  </a:lnTo>
                  <a:lnTo>
                    <a:pt x="23" y="3092"/>
                  </a:lnTo>
                  <a:lnTo>
                    <a:pt x="11" y="3071"/>
                  </a:lnTo>
                  <a:lnTo>
                    <a:pt x="3" y="3049"/>
                  </a:lnTo>
                  <a:lnTo>
                    <a:pt x="0" y="3024"/>
                  </a:lnTo>
                  <a:lnTo>
                    <a:pt x="0" y="112"/>
                  </a:lnTo>
                  <a:lnTo>
                    <a:pt x="3" y="87"/>
                  </a:lnTo>
                  <a:lnTo>
                    <a:pt x="12" y="63"/>
                  </a:lnTo>
                  <a:lnTo>
                    <a:pt x="25" y="41"/>
                  </a:lnTo>
                  <a:lnTo>
                    <a:pt x="43" y="23"/>
                  </a:lnTo>
                  <a:lnTo>
                    <a:pt x="66" y="10"/>
                  </a:lnTo>
                  <a:lnTo>
                    <a:pt x="90" y="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5789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8144781" y="4500604"/>
            <a:ext cx="985567" cy="414045"/>
            <a:chOff x="-2113810" y="332656"/>
            <a:chExt cx="1442969" cy="666823"/>
          </a:xfrm>
        </p:grpSpPr>
        <p:sp>
          <p:nvSpPr>
            <p:cNvPr id="40" name="Овал 39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C696A-0DA5-4B10-9348-656459695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30" y="-100241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Требования к материально-техническим условиям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B9A886B-94C8-415D-9DA3-D93CC6FD6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891" y="1267250"/>
            <a:ext cx="4281055" cy="333245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2400"/>
              </a:spcBef>
              <a:buClr>
                <a:srgbClr val="0070C0"/>
              </a:buClr>
              <a:buSzPct val="170000"/>
              <a:buFont typeface="+mj-lt"/>
              <a:buAutoNum type="arabicPeriod"/>
            </a:pPr>
            <a:r>
              <a:rPr lang="ru-RU" sz="1800" dirty="0"/>
              <a:t>Действующие санитарные и противопожарные нормы, нормы охраны труда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Clr>
                <a:srgbClr val="0070C0"/>
              </a:buClr>
              <a:buSzPct val="170000"/>
              <a:buFont typeface="+mj-lt"/>
              <a:buAutoNum type="arabicPeriod"/>
            </a:pPr>
            <a:r>
              <a:rPr lang="ru-RU" sz="1800" dirty="0"/>
              <a:t>Ссылка на требования, установленные правовыми актами органов управления образованием (федеральные, региональные, муниципальные): например, Приказ Минобрнауки России №336 от 30.03.2016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Clr>
                <a:srgbClr val="0070C0"/>
              </a:buClr>
              <a:buSzPct val="170000"/>
              <a:buFont typeface="+mj-lt"/>
              <a:buAutoNum type="arabicPeriod"/>
            </a:pPr>
            <a:r>
              <a:rPr lang="ru-RU" sz="1800" dirty="0"/>
              <a:t>Требования к реализации интегрированных ОП</a:t>
            </a:r>
          </a:p>
        </p:txBody>
      </p:sp>
      <p:pic>
        <p:nvPicPr>
          <p:cNvPr id="2050" name="Picture 2" descr="E:\РАБОТА\Работа_ИТ2.0\Изображения\1shutterstock\shutterstock_1215850708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425" y="851953"/>
            <a:ext cx="2608557" cy="436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Shape 2646"/>
          <p:cNvSpPr/>
          <p:nvPr/>
        </p:nvSpPr>
        <p:spPr>
          <a:xfrm>
            <a:off x="8274853" y="3670342"/>
            <a:ext cx="653960" cy="603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1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1"/>
                  <a:pt x="14727" y="21109"/>
                </a:cubicBezTo>
                <a:cubicBezTo>
                  <a:pt x="14727" y="20838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2930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C696A-0DA5-4B10-9348-656459695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36" y="-141806"/>
            <a:ext cx="8378000" cy="99417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/>
              <a:t>Изменение требований к учебно-методическим условиям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B3D1A0E-BF54-4A2E-A6CE-15875BCE7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183" y="1025220"/>
            <a:ext cx="5223163" cy="311824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900" b="1" dirty="0"/>
              <a:t>Учебно-методическое и информационное обеспечение реализации основной образовательной программы основного общего образования должно обеспечивать: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900" dirty="0"/>
              <a:t>информационную поддержку образовательной деятельности обучающихся и педагогических работников на основе современных информационных технологий в области библиотечных услуг (создание и ведение электронных каталогов и полнотекстовых баз данных, поиск документов по любому критерию, доступ к электронным учебным материалам и образовательным ресурсам Интернета);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900" dirty="0"/>
              <a:t>укомплектованность учебниками, учебно-методической литературой и материалами по всем учебным предметам основной образовательной программы основного общего образования на определенных учредителем организации, осуществляющей образовательную деятельность, языках обучения и воспитания. Норма обеспеченности образовательной деятельности учебными изданиями определяется исходя из расчета: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900" dirty="0"/>
              <a:t>не менее одного учебника в печатной и (или) электронной форме, достаточного для освоения программы учебного предмета на каждого обучающегося по каждому учебному предмету, входящему в обязательную часть учебного плана основной образовательной программы основного общего образования;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900" dirty="0"/>
              <a:t>не менее одного учебника в печатной и (или) электронной форме или учебного пособия, достаточного для освоения программы учебного предмета на каждого обучающегося по каждому учебному предмету, входящему в часть, формируемую участниками образовательных отношений, учебного плана основной образовательной программы основного общего образования.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900" dirty="0"/>
              <a:t>Фонд дополнительной литературы должен включать: отечественную и зарубежную, классическую и современную художественную литературу; научно-популярную и научно-техническую литературу; издания по изобразительному искусству, музыке, физической культуре и спорту, экологии, правилам безопасного поведения на дорогах; справочно-библиографические и периодические издания; собрание словарей; литературу по социальному и профессиональному самоопределению обучающихся.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B9A886B-94C8-415D-9DA3-D93CC6FD60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7731" y="1080915"/>
            <a:ext cx="2852305" cy="905958"/>
          </a:xfrm>
        </p:spPr>
        <p:txBody>
          <a:bodyPr>
            <a:normAutofit/>
          </a:bodyPr>
          <a:lstStyle/>
          <a:p>
            <a:r>
              <a:rPr lang="ru-RU" sz="900" dirty="0"/>
              <a:t>Обеспеченность  учебниками</a:t>
            </a:r>
          </a:p>
          <a:p>
            <a:r>
              <a:rPr lang="ru-RU" sz="900" dirty="0"/>
              <a:t>Обеспечение доступа к электронным образовательным ресурсам, в том числе для обучающихся с ОВЗ 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59DD48DA-0777-46CE-9380-2D7A542B3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280" y="625055"/>
            <a:ext cx="5124102" cy="349267"/>
          </a:xfrm>
          <a:prstGeom prst="roundRect">
            <a:avLst>
              <a:gd name="adj" fmla="val 50000"/>
            </a:avLst>
          </a:prstGeom>
          <a:solidFill>
            <a:srgbClr val="0070C0"/>
          </a:solidFill>
        </p:spPr>
        <p:txBody>
          <a:bodyPr lIns="36000" tIns="0" rIns="36000" bIns="0" anchor="ctr">
            <a:normAutofit/>
          </a:bodyPr>
          <a:lstStyle/>
          <a:p>
            <a:pPr algn="ctr"/>
            <a:r>
              <a:rPr lang="ru-RU" spc="300" dirty="0">
                <a:solidFill>
                  <a:schemeClr val="bg1"/>
                </a:solidFill>
              </a:rPr>
              <a:t>ДЕЙСТВУЮЩИЙ ФГОС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BC0D4582-0C83-4E0C-BB81-FBEA824B2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3492" y="616099"/>
            <a:ext cx="3204855" cy="34926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lIns="36000" tIns="0" rIns="36000" bIns="0" anchor="ctr">
            <a:normAutofit/>
          </a:bodyPr>
          <a:lstStyle/>
          <a:p>
            <a:pPr algn="ctr"/>
            <a:r>
              <a:rPr lang="ru-RU" spc="300" dirty="0">
                <a:solidFill>
                  <a:schemeClr val="bg1"/>
                </a:solidFill>
              </a:rPr>
              <a:t>ОБНОВЛЕННЫЙ ФГОС</a:t>
            </a:r>
          </a:p>
        </p:txBody>
      </p:sp>
      <p:pic>
        <p:nvPicPr>
          <p:cNvPr id="3074" name="Picture 2" descr="E:\РАБОТА\Работа_ИТ2.0\Изображения\1shutterstock\shutterstock_10132746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r="33785"/>
          <a:stretch/>
        </p:blipFill>
        <p:spPr bwMode="auto">
          <a:xfrm>
            <a:off x="6257578" y="1961757"/>
            <a:ext cx="2489812" cy="292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6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123CED7-12C5-44C9-900E-37D14B91D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03" y="0"/>
            <a:ext cx="7886700" cy="7176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Требования к психолого-педагогическим условиям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5BF8ABC9-BA0E-4106-A5BD-27BA3313F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168" y="870856"/>
            <a:ext cx="3928836" cy="437424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  <a:buSzPct val="170000"/>
            </a:pPr>
            <a:r>
              <a:rPr lang="ru-RU" dirty="0"/>
              <a:t>психолого-педагогическое сопровождение квалифицированными специалистами (педагогом-психологом, учителем-логопедом, учителем-дефектологом, </a:t>
            </a:r>
            <a:r>
              <a:rPr lang="ru-RU" dirty="0" err="1"/>
              <a:t>тьютором</a:t>
            </a:r>
            <a:r>
              <a:rPr lang="ru-RU" dirty="0"/>
              <a:t>, социальным педагогом)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buSzPct val="170000"/>
            </a:pPr>
            <a:r>
              <a:rPr lang="ru-RU" dirty="0"/>
              <a:t>индивидуальное психолого-педагогическое сопровождение обучающихся, испытывающих трудности в освоении основных общеобразовательных программ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buSzPct val="170000"/>
            </a:pPr>
            <a:r>
              <a:rPr lang="ru-RU" dirty="0"/>
              <a:t>осуществление мониторинга и оценки эффективности психологических программ сопровождения участников образовательных отношений</a:t>
            </a:r>
          </a:p>
        </p:txBody>
      </p:sp>
      <p:pic>
        <p:nvPicPr>
          <p:cNvPr id="4098" name="Picture 2" descr="E:\РАБОТА\Работа_ИТ2.0\Изображения\1shutterstock\shutterstock_13508148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3" r="21581"/>
          <a:stretch/>
        </p:blipFill>
        <p:spPr bwMode="auto">
          <a:xfrm>
            <a:off x="936740" y="710523"/>
            <a:ext cx="3505367" cy="419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7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63886" y="0"/>
            <a:ext cx="4180114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C696A-0DA5-4B10-9348-656459695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276" y="85162"/>
            <a:ext cx="7886700" cy="5046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Требования к кадровым условиям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428337" y="974857"/>
            <a:ext cx="3280229" cy="4299269"/>
          </a:xfrm>
        </p:spPr>
        <p:txBody>
          <a:bodyPr>
            <a:normAutofit/>
          </a:bodyPr>
          <a:lstStyle/>
          <a:p>
            <a:pPr marL="360000" indent="-360000">
              <a:lnSpc>
                <a:spcPct val="100000"/>
              </a:lnSpc>
              <a:spcBef>
                <a:spcPts val="2400"/>
              </a:spcBef>
              <a:buClr>
                <a:srgbClr val="0070C0"/>
              </a:buClr>
              <a:buSzPct val="170000"/>
              <a:buFont typeface="Wingdings" pitchFamily="2" charset="2"/>
              <a:buChar char="ü"/>
            </a:pPr>
            <a:r>
              <a:rPr lang="ru-RU" sz="1600" dirty="0"/>
              <a:t>Соответствие квалификационным требованиям</a:t>
            </a:r>
          </a:p>
          <a:p>
            <a:pPr marL="360000" indent="-360000">
              <a:lnSpc>
                <a:spcPct val="100000"/>
              </a:lnSpc>
              <a:spcBef>
                <a:spcPts val="2400"/>
              </a:spcBef>
              <a:buClr>
                <a:srgbClr val="0070C0"/>
              </a:buClr>
              <a:buSzPct val="170000"/>
              <a:buFont typeface="Wingdings" pitchFamily="2" charset="2"/>
              <a:buChar char="ü"/>
            </a:pPr>
            <a:r>
              <a:rPr lang="ru-RU" sz="1600" dirty="0"/>
              <a:t>Поддержка актуального уровня квалификации</a:t>
            </a:r>
          </a:p>
          <a:p>
            <a:pPr marL="360000" indent="-360000">
              <a:lnSpc>
                <a:spcPct val="100000"/>
              </a:lnSpc>
              <a:spcBef>
                <a:spcPts val="2400"/>
              </a:spcBef>
              <a:buClr>
                <a:srgbClr val="0070C0"/>
              </a:buClr>
              <a:buSzPct val="170000"/>
              <a:buFont typeface="Wingdings" pitchFamily="2" charset="2"/>
              <a:buChar char="ü"/>
            </a:pPr>
            <a:r>
              <a:rPr lang="ru-RU" sz="1600" dirty="0"/>
              <a:t>Численность определяется особенностями программы             и численностью контингента обучающихся</a:t>
            </a:r>
          </a:p>
          <a:p>
            <a:pPr marL="360000" indent="-360000">
              <a:lnSpc>
                <a:spcPct val="100000"/>
              </a:lnSpc>
              <a:spcBef>
                <a:spcPts val="2400"/>
              </a:spcBef>
              <a:buClr>
                <a:srgbClr val="0070C0"/>
              </a:buClr>
              <a:buSzPct val="170000"/>
              <a:buFont typeface="Wingdings" pitchFamily="2" charset="2"/>
              <a:buChar char="ü"/>
            </a:pPr>
            <a:r>
              <a:rPr lang="ru-RU" sz="1600" dirty="0"/>
              <a:t>Укомплектованность Организации работниками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0905" y="846471"/>
            <a:ext cx="247469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800"/>
              </a:spcBef>
            </a:pPr>
            <a:r>
              <a:rPr lang="ru-RU" sz="1600" dirty="0"/>
              <a:t>Административно-управленческий персонал</a:t>
            </a:r>
          </a:p>
          <a:p>
            <a:pPr>
              <a:spcBef>
                <a:spcPts val="4800"/>
              </a:spcBef>
            </a:pPr>
            <a:r>
              <a:rPr lang="ru-RU" sz="1600" dirty="0"/>
              <a:t>Педагогические работники</a:t>
            </a:r>
          </a:p>
          <a:p>
            <a:pPr>
              <a:spcBef>
                <a:spcPts val="4800"/>
              </a:spcBef>
            </a:pPr>
            <a:r>
              <a:rPr lang="ru-RU" sz="1600" dirty="0"/>
              <a:t>Учебно-вспомогательный персонал</a:t>
            </a:r>
          </a:p>
          <a:p>
            <a:pPr>
              <a:spcBef>
                <a:spcPts val="4800"/>
              </a:spcBef>
            </a:pPr>
            <a:r>
              <a:rPr lang="ru-RU" sz="1600" dirty="0"/>
              <a:t>Привлеченные лица (технический персонал)</a:t>
            </a:r>
          </a:p>
        </p:txBody>
      </p:sp>
      <p:sp>
        <p:nvSpPr>
          <p:cNvPr id="6" name="Овал 5"/>
          <p:cNvSpPr/>
          <p:nvPr/>
        </p:nvSpPr>
        <p:spPr>
          <a:xfrm>
            <a:off x="788708" y="759385"/>
            <a:ext cx="764618" cy="76461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88708" y="1850675"/>
            <a:ext cx="764618" cy="76461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8708" y="2941714"/>
            <a:ext cx="764618" cy="76461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88708" y="4028074"/>
            <a:ext cx="764618" cy="76461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Freeform 87"/>
          <p:cNvSpPr>
            <a:spLocks noEditPoints="1"/>
          </p:cNvSpPr>
          <p:nvPr/>
        </p:nvSpPr>
        <p:spPr bwMode="auto">
          <a:xfrm>
            <a:off x="1011619" y="982296"/>
            <a:ext cx="347823" cy="347823"/>
          </a:xfrm>
          <a:custGeom>
            <a:avLst/>
            <a:gdLst>
              <a:gd name="T0" fmla="*/ 2169 w 4405"/>
              <a:gd name="T1" fmla="*/ 3189 h 4404"/>
              <a:gd name="T2" fmla="*/ 1726 w 4405"/>
              <a:gd name="T3" fmla="*/ 3231 h 4404"/>
              <a:gd name="T4" fmla="*/ 1285 w 4405"/>
              <a:gd name="T5" fmla="*/ 3552 h 4404"/>
              <a:gd name="T6" fmla="*/ 1395 w 4405"/>
              <a:gd name="T7" fmla="*/ 3974 h 4404"/>
              <a:gd name="T8" fmla="*/ 2346 w 4405"/>
              <a:gd name="T9" fmla="*/ 4145 h 4404"/>
              <a:gd name="T10" fmla="*/ 3243 w 4405"/>
              <a:gd name="T11" fmla="*/ 3847 h 4404"/>
              <a:gd name="T12" fmla="*/ 2935 w 4405"/>
              <a:gd name="T13" fmla="*/ 3452 h 4404"/>
              <a:gd name="T14" fmla="*/ 2610 w 4405"/>
              <a:gd name="T15" fmla="*/ 3138 h 4404"/>
              <a:gd name="T16" fmla="*/ 2009 w 4405"/>
              <a:gd name="T17" fmla="*/ 1083 h 4404"/>
              <a:gd name="T18" fmla="*/ 1720 w 4405"/>
              <a:gd name="T19" fmla="*/ 1224 h 4404"/>
              <a:gd name="T20" fmla="*/ 1511 w 4405"/>
              <a:gd name="T21" fmla="*/ 1612 h 4404"/>
              <a:gd name="T22" fmla="*/ 1485 w 4405"/>
              <a:gd name="T23" fmla="*/ 1889 h 4404"/>
              <a:gd name="T24" fmla="*/ 1525 w 4405"/>
              <a:gd name="T25" fmla="*/ 2330 h 4404"/>
              <a:gd name="T26" fmla="*/ 1768 w 4405"/>
              <a:gd name="T27" fmla="*/ 2792 h 4404"/>
              <a:gd name="T28" fmla="*/ 2190 w 4405"/>
              <a:gd name="T29" fmla="*/ 2935 h 4404"/>
              <a:gd name="T30" fmla="*/ 2654 w 4405"/>
              <a:gd name="T31" fmla="*/ 2743 h 4404"/>
              <a:gd name="T32" fmla="*/ 2861 w 4405"/>
              <a:gd name="T33" fmla="*/ 2256 h 4404"/>
              <a:gd name="T34" fmla="*/ 2882 w 4405"/>
              <a:gd name="T35" fmla="*/ 1849 h 4404"/>
              <a:gd name="T36" fmla="*/ 2840 w 4405"/>
              <a:gd name="T37" fmla="*/ 1538 h 4404"/>
              <a:gd name="T38" fmla="*/ 2606 w 4405"/>
              <a:gd name="T39" fmla="*/ 1192 h 4404"/>
              <a:gd name="T40" fmla="*/ 2323 w 4405"/>
              <a:gd name="T41" fmla="*/ 1078 h 4404"/>
              <a:gd name="T42" fmla="*/ 2051 w 4405"/>
              <a:gd name="T43" fmla="*/ 258 h 4404"/>
              <a:gd name="T44" fmla="*/ 1099 w 4405"/>
              <a:gd name="T45" fmla="*/ 597 h 4404"/>
              <a:gd name="T46" fmla="*/ 453 w 4405"/>
              <a:gd name="T47" fmla="*/ 1346 h 4404"/>
              <a:gd name="T48" fmla="*/ 259 w 4405"/>
              <a:gd name="T49" fmla="*/ 2347 h 4404"/>
              <a:gd name="T50" fmla="*/ 572 w 4405"/>
              <a:gd name="T51" fmla="*/ 3267 h 4404"/>
              <a:gd name="T52" fmla="*/ 1236 w 4405"/>
              <a:gd name="T53" fmla="*/ 3294 h 4404"/>
              <a:gd name="T54" fmla="*/ 1542 w 4405"/>
              <a:gd name="T55" fmla="*/ 3058 h 4404"/>
              <a:gd name="T56" fmla="*/ 1468 w 4405"/>
              <a:gd name="T57" fmla="*/ 2838 h 4404"/>
              <a:gd name="T58" fmla="*/ 1253 w 4405"/>
              <a:gd name="T59" fmla="*/ 2256 h 4404"/>
              <a:gd name="T60" fmla="*/ 1236 w 4405"/>
              <a:gd name="T61" fmla="*/ 1817 h 4404"/>
              <a:gd name="T62" fmla="*/ 1350 w 4405"/>
              <a:gd name="T63" fmla="*/ 1304 h 4404"/>
              <a:gd name="T64" fmla="*/ 1709 w 4405"/>
              <a:gd name="T65" fmla="*/ 926 h 4404"/>
              <a:gd name="T66" fmla="*/ 2163 w 4405"/>
              <a:gd name="T67" fmla="*/ 813 h 4404"/>
              <a:gd name="T68" fmla="*/ 2597 w 4405"/>
              <a:gd name="T69" fmla="*/ 895 h 4404"/>
              <a:gd name="T70" fmla="*/ 2981 w 4405"/>
              <a:gd name="T71" fmla="*/ 1232 h 4404"/>
              <a:gd name="T72" fmla="*/ 3133 w 4405"/>
              <a:gd name="T73" fmla="*/ 1788 h 4404"/>
              <a:gd name="T74" fmla="*/ 3127 w 4405"/>
              <a:gd name="T75" fmla="*/ 2176 h 4404"/>
              <a:gd name="T76" fmla="*/ 2952 w 4405"/>
              <a:gd name="T77" fmla="*/ 2760 h 4404"/>
              <a:gd name="T78" fmla="*/ 2810 w 4405"/>
              <a:gd name="T79" fmla="*/ 2961 h 4404"/>
              <a:gd name="T80" fmla="*/ 2909 w 4405"/>
              <a:gd name="T81" fmla="*/ 3113 h 4404"/>
              <a:gd name="T82" fmla="*/ 3331 w 4405"/>
              <a:gd name="T83" fmla="*/ 3370 h 4404"/>
              <a:gd name="T84" fmla="*/ 3967 w 4405"/>
              <a:gd name="T85" fmla="*/ 3028 h 4404"/>
              <a:gd name="T86" fmla="*/ 4146 w 4405"/>
              <a:gd name="T87" fmla="*/ 2049 h 4404"/>
              <a:gd name="T88" fmla="*/ 3808 w 4405"/>
              <a:gd name="T89" fmla="*/ 1099 h 4404"/>
              <a:gd name="T90" fmla="*/ 3059 w 4405"/>
              <a:gd name="T91" fmla="*/ 452 h 4404"/>
              <a:gd name="T92" fmla="*/ 2203 w 4405"/>
              <a:gd name="T93" fmla="*/ 0 h 4404"/>
              <a:gd name="T94" fmla="*/ 3268 w 4405"/>
              <a:gd name="T95" fmla="*/ 276 h 4404"/>
              <a:gd name="T96" fmla="*/ 4049 w 4405"/>
              <a:gd name="T97" fmla="*/ 1004 h 4404"/>
              <a:gd name="T98" fmla="*/ 4399 w 4405"/>
              <a:gd name="T99" fmla="*/ 2037 h 4404"/>
              <a:gd name="T100" fmla="*/ 4199 w 4405"/>
              <a:gd name="T101" fmla="*/ 3128 h 4404"/>
              <a:gd name="T102" fmla="*/ 3526 w 4405"/>
              <a:gd name="T103" fmla="*/ 3959 h 4404"/>
              <a:gd name="T104" fmla="*/ 2528 w 4405"/>
              <a:gd name="T105" fmla="*/ 4379 h 4404"/>
              <a:gd name="T106" fmla="*/ 1466 w 4405"/>
              <a:gd name="T107" fmla="*/ 4276 h 4404"/>
              <a:gd name="T108" fmla="*/ 620 w 4405"/>
              <a:gd name="T109" fmla="*/ 3731 h 4404"/>
              <a:gd name="T110" fmla="*/ 188 w 4405"/>
              <a:gd name="T111" fmla="*/ 3088 h 4404"/>
              <a:gd name="T112" fmla="*/ 6 w 4405"/>
              <a:gd name="T113" fmla="*/ 2037 h 4404"/>
              <a:gd name="T114" fmla="*/ 356 w 4405"/>
              <a:gd name="T115" fmla="*/ 1004 h 4404"/>
              <a:gd name="T116" fmla="*/ 1137 w 4405"/>
              <a:gd name="T117" fmla="*/ 276 h 4404"/>
              <a:gd name="T118" fmla="*/ 2203 w 4405"/>
              <a:gd name="T119" fmla="*/ 0 h 4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405" h="4404">
                <a:moveTo>
                  <a:pt x="2591" y="3102"/>
                </a:moveTo>
                <a:lnTo>
                  <a:pt x="2521" y="3132"/>
                </a:lnTo>
                <a:lnTo>
                  <a:pt x="2445" y="3155"/>
                </a:lnTo>
                <a:lnTo>
                  <a:pt x="2367" y="3172"/>
                </a:lnTo>
                <a:lnTo>
                  <a:pt x="2285" y="3184"/>
                </a:lnTo>
                <a:lnTo>
                  <a:pt x="2200" y="3189"/>
                </a:lnTo>
                <a:lnTo>
                  <a:pt x="2169" y="3189"/>
                </a:lnTo>
                <a:lnTo>
                  <a:pt x="2070" y="3184"/>
                </a:lnTo>
                <a:lnTo>
                  <a:pt x="1977" y="3168"/>
                </a:lnTo>
                <a:lnTo>
                  <a:pt x="1888" y="3146"/>
                </a:lnTo>
                <a:lnTo>
                  <a:pt x="1804" y="3115"/>
                </a:lnTo>
                <a:lnTo>
                  <a:pt x="1783" y="3151"/>
                </a:lnTo>
                <a:lnTo>
                  <a:pt x="1759" y="3189"/>
                </a:lnTo>
                <a:lnTo>
                  <a:pt x="1726" y="3231"/>
                </a:lnTo>
                <a:lnTo>
                  <a:pt x="1688" y="3275"/>
                </a:lnTo>
                <a:lnTo>
                  <a:pt x="1643" y="3318"/>
                </a:lnTo>
                <a:lnTo>
                  <a:pt x="1589" y="3364"/>
                </a:lnTo>
                <a:lnTo>
                  <a:pt x="1527" y="3412"/>
                </a:lnTo>
                <a:lnTo>
                  <a:pt x="1456" y="3457"/>
                </a:lnTo>
                <a:lnTo>
                  <a:pt x="1376" y="3505"/>
                </a:lnTo>
                <a:lnTo>
                  <a:pt x="1285" y="3552"/>
                </a:lnTo>
                <a:lnTo>
                  <a:pt x="1183" y="3598"/>
                </a:lnTo>
                <a:lnTo>
                  <a:pt x="1070" y="3643"/>
                </a:lnTo>
                <a:lnTo>
                  <a:pt x="945" y="3687"/>
                </a:lnTo>
                <a:lnTo>
                  <a:pt x="1049" y="3771"/>
                </a:lnTo>
                <a:lnTo>
                  <a:pt x="1160" y="3847"/>
                </a:lnTo>
                <a:lnTo>
                  <a:pt x="1276" y="3915"/>
                </a:lnTo>
                <a:lnTo>
                  <a:pt x="1395" y="3974"/>
                </a:lnTo>
                <a:lnTo>
                  <a:pt x="1521" y="4027"/>
                </a:lnTo>
                <a:lnTo>
                  <a:pt x="1650" y="4069"/>
                </a:lnTo>
                <a:lnTo>
                  <a:pt x="1783" y="4105"/>
                </a:lnTo>
                <a:lnTo>
                  <a:pt x="1920" y="4130"/>
                </a:lnTo>
                <a:lnTo>
                  <a:pt x="2061" y="4145"/>
                </a:lnTo>
                <a:lnTo>
                  <a:pt x="2203" y="4149"/>
                </a:lnTo>
                <a:lnTo>
                  <a:pt x="2346" y="4145"/>
                </a:lnTo>
                <a:lnTo>
                  <a:pt x="2485" y="4130"/>
                </a:lnTo>
                <a:lnTo>
                  <a:pt x="2622" y="4105"/>
                </a:lnTo>
                <a:lnTo>
                  <a:pt x="2755" y="4069"/>
                </a:lnTo>
                <a:lnTo>
                  <a:pt x="2884" y="4027"/>
                </a:lnTo>
                <a:lnTo>
                  <a:pt x="3007" y="3974"/>
                </a:lnTo>
                <a:lnTo>
                  <a:pt x="3129" y="3915"/>
                </a:lnTo>
                <a:lnTo>
                  <a:pt x="3243" y="3847"/>
                </a:lnTo>
                <a:lnTo>
                  <a:pt x="3353" y="3771"/>
                </a:lnTo>
                <a:lnTo>
                  <a:pt x="3458" y="3687"/>
                </a:lnTo>
                <a:lnTo>
                  <a:pt x="3329" y="3642"/>
                </a:lnTo>
                <a:lnTo>
                  <a:pt x="3213" y="3596"/>
                </a:lnTo>
                <a:lnTo>
                  <a:pt x="3110" y="3548"/>
                </a:lnTo>
                <a:lnTo>
                  <a:pt x="3017" y="3499"/>
                </a:lnTo>
                <a:lnTo>
                  <a:pt x="2935" y="3452"/>
                </a:lnTo>
                <a:lnTo>
                  <a:pt x="2863" y="3404"/>
                </a:lnTo>
                <a:lnTo>
                  <a:pt x="2802" y="3356"/>
                </a:lnTo>
                <a:lnTo>
                  <a:pt x="2749" y="3309"/>
                </a:lnTo>
                <a:lnTo>
                  <a:pt x="2703" y="3263"/>
                </a:lnTo>
                <a:lnTo>
                  <a:pt x="2665" y="3220"/>
                </a:lnTo>
                <a:lnTo>
                  <a:pt x="2635" y="3178"/>
                </a:lnTo>
                <a:lnTo>
                  <a:pt x="2610" y="3138"/>
                </a:lnTo>
                <a:lnTo>
                  <a:pt x="2591" y="3102"/>
                </a:lnTo>
                <a:close/>
                <a:moveTo>
                  <a:pt x="2163" y="1068"/>
                </a:moveTo>
                <a:lnTo>
                  <a:pt x="2141" y="1068"/>
                </a:lnTo>
                <a:lnTo>
                  <a:pt x="2112" y="1070"/>
                </a:lnTo>
                <a:lnTo>
                  <a:pt x="2082" y="1072"/>
                </a:lnTo>
                <a:lnTo>
                  <a:pt x="2046" y="1078"/>
                </a:lnTo>
                <a:lnTo>
                  <a:pt x="2009" y="1083"/>
                </a:lnTo>
                <a:lnTo>
                  <a:pt x="1970" y="1093"/>
                </a:lnTo>
                <a:lnTo>
                  <a:pt x="1930" y="1106"/>
                </a:lnTo>
                <a:lnTo>
                  <a:pt x="1888" y="1121"/>
                </a:lnTo>
                <a:lnTo>
                  <a:pt x="1846" y="1140"/>
                </a:lnTo>
                <a:lnTo>
                  <a:pt x="1804" y="1163"/>
                </a:lnTo>
                <a:lnTo>
                  <a:pt x="1762" y="1192"/>
                </a:lnTo>
                <a:lnTo>
                  <a:pt x="1720" y="1224"/>
                </a:lnTo>
                <a:lnTo>
                  <a:pt x="1682" y="1262"/>
                </a:lnTo>
                <a:lnTo>
                  <a:pt x="1646" y="1304"/>
                </a:lnTo>
                <a:lnTo>
                  <a:pt x="1612" y="1353"/>
                </a:lnTo>
                <a:lnTo>
                  <a:pt x="1580" y="1408"/>
                </a:lnTo>
                <a:lnTo>
                  <a:pt x="1553" y="1469"/>
                </a:lnTo>
                <a:lnTo>
                  <a:pt x="1530" y="1538"/>
                </a:lnTo>
                <a:lnTo>
                  <a:pt x="1511" y="1612"/>
                </a:lnTo>
                <a:lnTo>
                  <a:pt x="1498" y="1695"/>
                </a:lnTo>
                <a:lnTo>
                  <a:pt x="1490" y="1787"/>
                </a:lnTo>
                <a:lnTo>
                  <a:pt x="1490" y="1794"/>
                </a:lnTo>
                <a:lnTo>
                  <a:pt x="1490" y="1802"/>
                </a:lnTo>
                <a:lnTo>
                  <a:pt x="1489" y="1821"/>
                </a:lnTo>
                <a:lnTo>
                  <a:pt x="1487" y="1849"/>
                </a:lnTo>
                <a:lnTo>
                  <a:pt x="1485" y="1889"/>
                </a:lnTo>
                <a:lnTo>
                  <a:pt x="1485" y="1937"/>
                </a:lnTo>
                <a:lnTo>
                  <a:pt x="1485" y="1990"/>
                </a:lnTo>
                <a:lnTo>
                  <a:pt x="1487" y="2051"/>
                </a:lnTo>
                <a:lnTo>
                  <a:pt x="1492" y="2115"/>
                </a:lnTo>
                <a:lnTo>
                  <a:pt x="1500" y="2186"/>
                </a:lnTo>
                <a:lnTo>
                  <a:pt x="1509" y="2256"/>
                </a:lnTo>
                <a:lnTo>
                  <a:pt x="1525" y="2330"/>
                </a:lnTo>
                <a:lnTo>
                  <a:pt x="1542" y="2404"/>
                </a:lnTo>
                <a:lnTo>
                  <a:pt x="1567" y="2476"/>
                </a:lnTo>
                <a:lnTo>
                  <a:pt x="1595" y="2549"/>
                </a:lnTo>
                <a:lnTo>
                  <a:pt x="1629" y="2617"/>
                </a:lnTo>
                <a:lnTo>
                  <a:pt x="1669" y="2682"/>
                </a:lnTo>
                <a:lnTo>
                  <a:pt x="1717" y="2743"/>
                </a:lnTo>
                <a:lnTo>
                  <a:pt x="1768" y="2792"/>
                </a:lnTo>
                <a:lnTo>
                  <a:pt x="1825" y="2836"/>
                </a:lnTo>
                <a:lnTo>
                  <a:pt x="1886" y="2870"/>
                </a:lnTo>
                <a:lnTo>
                  <a:pt x="1951" y="2898"/>
                </a:lnTo>
                <a:lnTo>
                  <a:pt x="2023" y="2917"/>
                </a:lnTo>
                <a:lnTo>
                  <a:pt x="2099" y="2931"/>
                </a:lnTo>
                <a:lnTo>
                  <a:pt x="2182" y="2935"/>
                </a:lnTo>
                <a:lnTo>
                  <a:pt x="2190" y="2935"/>
                </a:lnTo>
                <a:lnTo>
                  <a:pt x="2272" y="2931"/>
                </a:lnTo>
                <a:lnTo>
                  <a:pt x="2350" y="2919"/>
                </a:lnTo>
                <a:lnTo>
                  <a:pt x="2420" y="2898"/>
                </a:lnTo>
                <a:lnTo>
                  <a:pt x="2487" y="2872"/>
                </a:lnTo>
                <a:lnTo>
                  <a:pt x="2547" y="2836"/>
                </a:lnTo>
                <a:lnTo>
                  <a:pt x="2603" y="2792"/>
                </a:lnTo>
                <a:lnTo>
                  <a:pt x="2654" y="2743"/>
                </a:lnTo>
                <a:lnTo>
                  <a:pt x="2701" y="2682"/>
                </a:lnTo>
                <a:lnTo>
                  <a:pt x="2743" y="2617"/>
                </a:lnTo>
                <a:lnTo>
                  <a:pt x="2777" y="2549"/>
                </a:lnTo>
                <a:lnTo>
                  <a:pt x="2806" y="2476"/>
                </a:lnTo>
                <a:lnTo>
                  <a:pt x="2829" y="2402"/>
                </a:lnTo>
                <a:lnTo>
                  <a:pt x="2846" y="2328"/>
                </a:lnTo>
                <a:lnTo>
                  <a:pt x="2861" y="2256"/>
                </a:lnTo>
                <a:lnTo>
                  <a:pt x="2871" y="2184"/>
                </a:lnTo>
                <a:lnTo>
                  <a:pt x="2878" y="2115"/>
                </a:lnTo>
                <a:lnTo>
                  <a:pt x="2882" y="2051"/>
                </a:lnTo>
                <a:lnTo>
                  <a:pt x="2884" y="1990"/>
                </a:lnTo>
                <a:lnTo>
                  <a:pt x="2886" y="1935"/>
                </a:lnTo>
                <a:lnTo>
                  <a:pt x="2884" y="1889"/>
                </a:lnTo>
                <a:lnTo>
                  <a:pt x="2882" y="1849"/>
                </a:lnTo>
                <a:lnTo>
                  <a:pt x="2880" y="1821"/>
                </a:lnTo>
                <a:lnTo>
                  <a:pt x="2880" y="1802"/>
                </a:lnTo>
                <a:lnTo>
                  <a:pt x="2878" y="1794"/>
                </a:lnTo>
                <a:lnTo>
                  <a:pt x="2878" y="1787"/>
                </a:lnTo>
                <a:lnTo>
                  <a:pt x="2871" y="1695"/>
                </a:lnTo>
                <a:lnTo>
                  <a:pt x="2857" y="1612"/>
                </a:lnTo>
                <a:lnTo>
                  <a:pt x="2840" y="1538"/>
                </a:lnTo>
                <a:lnTo>
                  <a:pt x="2815" y="1469"/>
                </a:lnTo>
                <a:lnTo>
                  <a:pt x="2789" y="1408"/>
                </a:lnTo>
                <a:lnTo>
                  <a:pt x="2758" y="1353"/>
                </a:lnTo>
                <a:lnTo>
                  <a:pt x="2724" y="1304"/>
                </a:lnTo>
                <a:lnTo>
                  <a:pt x="2686" y="1262"/>
                </a:lnTo>
                <a:lnTo>
                  <a:pt x="2648" y="1224"/>
                </a:lnTo>
                <a:lnTo>
                  <a:pt x="2606" y="1192"/>
                </a:lnTo>
                <a:lnTo>
                  <a:pt x="2566" y="1163"/>
                </a:lnTo>
                <a:lnTo>
                  <a:pt x="2523" y="1140"/>
                </a:lnTo>
                <a:lnTo>
                  <a:pt x="2481" y="1121"/>
                </a:lnTo>
                <a:lnTo>
                  <a:pt x="2439" y="1106"/>
                </a:lnTo>
                <a:lnTo>
                  <a:pt x="2399" y="1093"/>
                </a:lnTo>
                <a:lnTo>
                  <a:pt x="2359" y="1083"/>
                </a:lnTo>
                <a:lnTo>
                  <a:pt x="2323" y="1078"/>
                </a:lnTo>
                <a:lnTo>
                  <a:pt x="2289" y="1072"/>
                </a:lnTo>
                <a:lnTo>
                  <a:pt x="2257" y="1070"/>
                </a:lnTo>
                <a:lnTo>
                  <a:pt x="2228" y="1068"/>
                </a:lnTo>
                <a:lnTo>
                  <a:pt x="2205" y="1068"/>
                </a:lnTo>
                <a:lnTo>
                  <a:pt x="2163" y="1068"/>
                </a:lnTo>
                <a:close/>
                <a:moveTo>
                  <a:pt x="2203" y="253"/>
                </a:moveTo>
                <a:lnTo>
                  <a:pt x="2051" y="258"/>
                </a:lnTo>
                <a:lnTo>
                  <a:pt x="1901" y="277"/>
                </a:lnTo>
                <a:lnTo>
                  <a:pt x="1757" y="304"/>
                </a:lnTo>
                <a:lnTo>
                  <a:pt x="1616" y="344"/>
                </a:lnTo>
                <a:lnTo>
                  <a:pt x="1479" y="393"/>
                </a:lnTo>
                <a:lnTo>
                  <a:pt x="1346" y="452"/>
                </a:lnTo>
                <a:lnTo>
                  <a:pt x="1221" y="521"/>
                </a:lnTo>
                <a:lnTo>
                  <a:pt x="1099" y="597"/>
                </a:lnTo>
                <a:lnTo>
                  <a:pt x="985" y="682"/>
                </a:lnTo>
                <a:lnTo>
                  <a:pt x="876" y="775"/>
                </a:lnTo>
                <a:lnTo>
                  <a:pt x="776" y="876"/>
                </a:lnTo>
                <a:lnTo>
                  <a:pt x="683" y="985"/>
                </a:lnTo>
                <a:lnTo>
                  <a:pt x="597" y="1099"/>
                </a:lnTo>
                <a:lnTo>
                  <a:pt x="521" y="1218"/>
                </a:lnTo>
                <a:lnTo>
                  <a:pt x="453" y="1346"/>
                </a:lnTo>
                <a:lnTo>
                  <a:pt x="394" y="1477"/>
                </a:lnTo>
                <a:lnTo>
                  <a:pt x="344" y="1614"/>
                </a:lnTo>
                <a:lnTo>
                  <a:pt x="306" y="1756"/>
                </a:lnTo>
                <a:lnTo>
                  <a:pt x="278" y="1901"/>
                </a:lnTo>
                <a:lnTo>
                  <a:pt x="261" y="2049"/>
                </a:lnTo>
                <a:lnTo>
                  <a:pt x="255" y="2201"/>
                </a:lnTo>
                <a:lnTo>
                  <a:pt x="259" y="2347"/>
                </a:lnTo>
                <a:lnTo>
                  <a:pt x="276" y="2492"/>
                </a:lnTo>
                <a:lnTo>
                  <a:pt x="302" y="2630"/>
                </a:lnTo>
                <a:lnTo>
                  <a:pt x="338" y="2767"/>
                </a:lnTo>
                <a:lnTo>
                  <a:pt x="384" y="2898"/>
                </a:lnTo>
                <a:lnTo>
                  <a:pt x="437" y="3028"/>
                </a:lnTo>
                <a:lnTo>
                  <a:pt x="502" y="3149"/>
                </a:lnTo>
                <a:lnTo>
                  <a:pt x="572" y="3267"/>
                </a:lnTo>
                <a:lnTo>
                  <a:pt x="652" y="3379"/>
                </a:lnTo>
                <a:lnTo>
                  <a:pt x="740" y="3486"/>
                </a:lnTo>
                <a:lnTo>
                  <a:pt x="861" y="3448"/>
                </a:lnTo>
                <a:lnTo>
                  <a:pt x="972" y="3410"/>
                </a:lnTo>
                <a:lnTo>
                  <a:pt x="1070" y="3370"/>
                </a:lnTo>
                <a:lnTo>
                  <a:pt x="1158" y="3332"/>
                </a:lnTo>
                <a:lnTo>
                  <a:pt x="1236" y="3294"/>
                </a:lnTo>
                <a:lnTo>
                  <a:pt x="1304" y="3256"/>
                </a:lnTo>
                <a:lnTo>
                  <a:pt x="1361" y="3218"/>
                </a:lnTo>
                <a:lnTo>
                  <a:pt x="1413" y="3182"/>
                </a:lnTo>
                <a:lnTo>
                  <a:pt x="1454" y="3149"/>
                </a:lnTo>
                <a:lnTo>
                  <a:pt x="1490" y="3115"/>
                </a:lnTo>
                <a:lnTo>
                  <a:pt x="1519" y="3085"/>
                </a:lnTo>
                <a:lnTo>
                  <a:pt x="1542" y="3058"/>
                </a:lnTo>
                <a:lnTo>
                  <a:pt x="1561" y="3031"/>
                </a:lnTo>
                <a:lnTo>
                  <a:pt x="1574" y="3011"/>
                </a:lnTo>
                <a:lnTo>
                  <a:pt x="1584" y="2990"/>
                </a:lnTo>
                <a:lnTo>
                  <a:pt x="1589" y="2974"/>
                </a:lnTo>
                <a:lnTo>
                  <a:pt x="1557" y="2942"/>
                </a:lnTo>
                <a:lnTo>
                  <a:pt x="1525" y="2910"/>
                </a:lnTo>
                <a:lnTo>
                  <a:pt x="1468" y="2838"/>
                </a:lnTo>
                <a:lnTo>
                  <a:pt x="1418" y="2760"/>
                </a:lnTo>
                <a:lnTo>
                  <a:pt x="1375" y="2678"/>
                </a:lnTo>
                <a:lnTo>
                  <a:pt x="1340" y="2594"/>
                </a:lnTo>
                <a:lnTo>
                  <a:pt x="1310" y="2509"/>
                </a:lnTo>
                <a:lnTo>
                  <a:pt x="1287" y="2423"/>
                </a:lnTo>
                <a:lnTo>
                  <a:pt x="1268" y="2340"/>
                </a:lnTo>
                <a:lnTo>
                  <a:pt x="1253" y="2256"/>
                </a:lnTo>
                <a:lnTo>
                  <a:pt x="1243" y="2176"/>
                </a:lnTo>
                <a:lnTo>
                  <a:pt x="1238" y="2100"/>
                </a:lnTo>
                <a:lnTo>
                  <a:pt x="1234" y="2028"/>
                </a:lnTo>
                <a:lnTo>
                  <a:pt x="1232" y="1963"/>
                </a:lnTo>
                <a:lnTo>
                  <a:pt x="1232" y="1906"/>
                </a:lnTo>
                <a:lnTo>
                  <a:pt x="1234" y="1857"/>
                </a:lnTo>
                <a:lnTo>
                  <a:pt x="1236" y="1817"/>
                </a:lnTo>
                <a:lnTo>
                  <a:pt x="1238" y="1788"/>
                </a:lnTo>
                <a:lnTo>
                  <a:pt x="1240" y="1769"/>
                </a:lnTo>
                <a:lnTo>
                  <a:pt x="1247" y="1663"/>
                </a:lnTo>
                <a:lnTo>
                  <a:pt x="1264" y="1562"/>
                </a:lnTo>
                <a:lnTo>
                  <a:pt x="1287" y="1469"/>
                </a:lnTo>
                <a:lnTo>
                  <a:pt x="1316" y="1382"/>
                </a:lnTo>
                <a:lnTo>
                  <a:pt x="1350" y="1304"/>
                </a:lnTo>
                <a:lnTo>
                  <a:pt x="1390" y="1232"/>
                </a:lnTo>
                <a:lnTo>
                  <a:pt x="1433" y="1165"/>
                </a:lnTo>
                <a:lnTo>
                  <a:pt x="1481" y="1104"/>
                </a:lnTo>
                <a:lnTo>
                  <a:pt x="1534" y="1051"/>
                </a:lnTo>
                <a:lnTo>
                  <a:pt x="1589" y="1004"/>
                </a:lnTo>
                <a:lnTo>
                  <a:pt x="1648" y="962"/>
                </a:lnTo>
                <a:lnTo>
                  <a:pt x="1709" y="926"/>
                </a:lnTo>
                <a:lnTo>
                  <a:pt x="1772" y="895"/>
                </a:lnTo>
                <a:lnTo>
                  <a:pt x="1836" y="869"/>
                </a:lnTo>
                <a:lnTo>
                  <a:pt x="1903" y="848"/>
                </a:lnTo>
                <a:lnTo>
                  <a:pt x="1968" y="832"/>
                </a:lnTo>
                <a:lnTo>
                  <a:pt x="2034" y="821"/>
                </a:lnTo>
                <a:lnTo>
                  <a:pt x="2099" y="815"/>
                </a:lnTo>
                <a:lnTo>
                  <a:pt x="2163" y="813"/>
                </a:lnTo>
                <a:lnTo>
                  <a:pt x="2205" y="813"/>
                </a:lnTo>
                <a:lnTo>
                  <a:pt x="2270" y="815"/>
                </a:lnTo>
                <a:lnTo>
                  <a:pt x="2335" y="821"/>
                </a:lnTo>
                <a:lnTo>
                  <a:pt x="2401" y="832"/>
                </a:lnTo>
                <a:lnTo>
                  <a:pt x="2468" y="848"/>
                </a:lnTo>
                <a:lnTo>
                  <a:pt x="2532" y="869"/>
                </a:lnTo>
                <a:lnTo>
                  <a:pt x="2597" y="895"/>
                </a:lnTo>
                <a:lnTo>
                  <a:pt x="2660" y="926"/>
                </a:lnTo>
                <a:lnTo>
                  <a:pt x="2720" y="962"/>
                </a:lnTo>
                <a:lnTo>
                  <a:pt x="2779" y="1004"/>
                </a:lnTo>
                <a:lnTo>
                  <a:pt x="2834" y="1051"/>
                </a:lnTo>
                <a:lnTo>
                  <a:pt x="2888" y="1104"/>
                </a:lnTo>
                <a:lnTo>
                  <a:pt x="2935" y="1165"/>
                </a:lnTo>
                <a:lnTo>
                  <a:pt x="2981" y="1232"/>
                </a:lnTo>
                <a:lnTo>
                  <a:pt x="3019" y="1304"/>
                </a:lnTo>
                <a:lnTo>
                  <a:pt x="3055" y="1382"/>
                </a:lnTo>
                <a:lnTo>
                  <a:pt x="3084" y="1469"/>
                </a:lnTo>
                <a:lnTo>
                  <a:pt x="3106" y="1562"/>
                </a:lnTo>
                <a:lnTo>
                  <a:pt x="3122" y="1663"/>
                </a:lnTo>
                <a:lnTo>
                  <a:pt x="3131" y="1769"/>
                </a:lnTo>
                <a:lnTo>
                  <a:pt x="3133" y="1788"/>
                </a:lnTo>
                <a:lnTo>
                  <a:pt x="3135" y="1817"/>
                </a:lnTo>
                <a:lnTo>
                  <a:pt x="3137" y="1857"/>
                </a:lnTo>
                <a:lnTo>
                  <a:pt x="3139" y="1906"/>
                </a:lnTo>
                <a:lnTo>
                  <a:pt x="3139" y="1965"/>
                </a:lnTo>
                <a:lnTo>
                  <a:pt x="3137" y="2030"/>
                </a:lnTo>
                <a:lnTo>
                  <a:pt x="3133" y="2100"/>
                </a:lnTo>
                <a:lnTo>
                  <a:pt x="3127" y="2176"/>
                </a:lnTo>
                <a:lnTo>
                  <a:pt x="3116" y="2256"/>
                </a:lnTo>
                <a:lnTo>
                  <a:pt x="3103" y="2340"/>
                </a:lnTo>
                <a:lnTo>
                  <a:pt x="3084" y="2425"/>
                </a:lnTo>
                <a:lnTo>
                  <a:pt x="3061" y="2511"/>
                </a:lnTo>
                <a:lnTo>
                  <a:pt x="3030" y="2594"/>
                </a:lnTo>
                <a:lnTo>
                  <a:pt x="2994" y="2678"/>
                </a:lnTo>
                <a:lnTo>
                  <a:pt x="2952" y="2760"/>
                </a:lnTo>
                <a:lnTo>
                  <a:pt x="2903" y="2838"/>
                </a:lnTo>
                <a:lnTo>
                  <a:pt x="2844" y="2910"/>
                </a:lnTo>
                <a:lnTo>
                  <a:pt x="2798" y="2957"/>
                </a:lnTo>
                <a:lnTo>
                  <a:pt x="2808" y="2957"/>
                </a:lnTo>
                <a:lnTo>
                  <a:pt x="2808" y="2950"/>
                </a:lnTo>
                <a:lnTo>
                  <a:pt x="2808" y="2954"/>
                </a:lnTo>
                <a:lnTo>
                  <a:pt x="2810" y="2961"/>
                </a:lnTo>
                <a:lnTo>
                  <a:pt x="2812" y="2973"/>
                </a:lnTo>
                <a:lnTo>
                  <a:pt x="2817" y="2988"/>
                </a:lnTo>
                <a:lnTo>
                  <a:pt x="2827" y="3007"/>
                </a:lnTo>
                <a:lnTo>
                  <a:pt x="2840" y="3030"/>
                </a:lnTo>
                <a:lnTo>
                  <a:pt x="2857" y="3054"/>
                </a:lnTo>
                <a:lnTo>
                  <a:pt x="2880" y="3083"/>
                </a:lnTo>
                <a:lnTo>
                  <a:pt x="2909" y="3113"/>
                </a:lnTo>
                <a:lnTo>
                  <a:pt x="2945" y="3146"/>
                </a:lnTo>
                <a:lnTo>
                  <a:pt x="2987" y="3182"/>
                </a:lnTo>
                <a:lnTo>
                  <a:pt x="3038" y="3218"/>
                </a:lnTo>
                <a:lnTo>
                  <a:pt x="3097" y="3254"/>
                </a:lnTo>
                <a:lnTo>
                  <a:pt x="3165" y="3292"/>
                </a:lnTo>
                <a:lnTo>
                  <a:pt x="3241" y="3332"/>
                </a:lnTo>
                <a:lnTo>
                  <a:pt x="3331" y="3370"/>
                </a:lnTo>
                <a:lnTo>
                  <a:pt x="3429" y="3410"/>
                </a:lnTo>
                <a:lnTo>
                  <a:pt x="3542" y="3448"/>
                </a:lnTo>
                <a:lnTo>
                  <a:pt x="3665" y="3488"/>
                </a:lnTo>
                <a:lnTo>
                  <a:pt x="3753" y="3381"/>
                </a:lnTo>
                <a:lnTo>
                  <a:pt x="3832" y="3269"/>
                </a:lnTo>
                <a:lnTo>
                  <a:pt x="3903" y="3151"/>
                </a:lnTo>
                <a:lnTo>
                  <a:pt x="3967" y="3028"/>
                </a:lnTo>
                <a:lnTo>
                  <a:pt x="4021" y="2900"/>
                </a:lnTo>
                <a:lnTo>
                  <a:pt x="4066" y="2767"/>
                </a:lnTo>
                <a:lnTo>
                  <a:pt x="4102" y="2630"/>
                </a:lnTo>
                <a:lnTo>
                  <a:pt x="4129" y="2492"/>
                </a:lnTo>
                <a:lnTo>
                  <a:pt x="4146" y="2347"/>
                </a:lnTo>
                <a:lnTo>
                  <a:pt x="4152" y="2201"/>
                </a:lnTo>
                <a:lnTo>
                  <a:pt x="4146" y="2049"/>
                </a:lnTo>
                <a:lnTo>
                  <a:pt x="4127" y="1901"/>
                </a:lnTo>
                <a:lnTo>
                  <a:pt x="4101" y="1756"/>
                </a:lnTo>
                <a:lnTo>
                  <a:pt x="4061" y="1614"/>
                </a:lnTo>
                <a:lnTo>
                  <a:pt x="4011" y="1477"/>
                </a:lnTo>
                <a:lnTo>
                  <a:pt x="3952" y="1346"/>
                </a:lnTo>
                <a:lnTo>
                  <a:pt x="3884" y="1218"/>
                </a:lnTo>
                <a:lnTo>
                  <a:pt x="3808" y="1099"/>
                </a:lnTo>
                <a:lnTo>
                  <a:pt x="3722" y="985"/>
                </a:lnTo>
                <a:lnTo>
                  <a:pt x="3629" y="876"/>
                </a:lnTo>
                <a:lnTo>
                  <a:pt x="3528" y="775"/>
                </a:lnTo>
                <a:lnTo>
                  <a:pt x="3420" y="682"/>
                </a:lnTo>
                <a:lnTo>
                  <a:pt x="3306" y="597"/>
                </a:lnTo>
                <a:lnTo>
                  <a:pt x="3186" y="521"/>
                </a:lnTo>
                <a:lnTo>
                  <a:pt x="3059" y="452"/>
                </a:lnTo>
                <a:lnTo>
                  <a:pt x="2928" y="393"/>
                </a:lnTo>
                <a:lnTo>
                  <a:pt x="2791" y="344"/>
                </a:lnTo>
                <a:lnTo>
                  <a:pt x="2648" y="304"/>
                </a:lnTo>
                <a:lnTo>
                  <a:pt x="2504" y="277"/>
                </a:lnTo>
                <a:lnTo>
                  <a:pt x="2355" y="258"/>
                </a:lnTo>
                <a:lnTo>
                  <a:pt x="2203" y="253"/>
                </a:lnTo>
                <a:close/>
                <a:moveTo>
                  <a:pt x="2203" y="0"/>
                </a:moveTo>
                <a:lnTo>
                  <a:pt x="2367" y="6"/>
                </a:lnTo>
                <a:lnTo>
                  <a:pt x="2528" y="25"/>
                </a:lnTo>
                <a:lnTo>
                  <a:pt x="2684" y="53"/>
                </a:lnTo>
                <a:lnTo>
                  <a:pt x="2838" y="93"/>
                </a:lnTo>
                <a:lnTo>
                  <a:pt x="2987" y="144"/>
                </a:lnTo>
                <a:lnTo>
                  <a:pt x="3129" y="205"/>
                </a:lnTo>
                <a:lnTo>
                  <a:pt x="3268" y="276"/>
                </a:lnTo>
                <a:lnTo>
                  <a:pt x="3401" y="355"/>
                </a:lnTo>
                <a:lnTo>
                  <a:pt x="3526" y="445"/>
                </a:lnTo>
                <a:lnTo>
                  <a:pt x="3646" y="542"/>
                </a:lnTo>
                <a:lnTo>
                  <a:pt x="3758" y="646"/>
                </a:lnTo>
                <a:lnTo>
                  <a:pt x="3863" y="758"/>
                </a:lnTo>
                <a:lnTo>
                  <a:pt x="3960" y="878"/>
                </a:lnTo>
                <a:lnTo>
                  <a:pt x="4049" y="1004"/>
                </a:lnTo>
                <a:lnTo>
                  <a:pt x="4129" y="1137"/>
                </a:lnTo>
                <a:lnTo>
                  <a:pt x="4199" y="1275"/>
                </a:lnTo>
                <a:lnTo>
                  <a:pt x="4260" y="1418"/>
                </a:lnTo>
                <a:lnTo>
                  <a:pt x="4312" y="1566"/>
                </a:lnTo>
                <a:lnTo>
                  <a:pt x="4351" y="1720"/>
                </a:lnTo>
                <a:lnTo>
                  <a:pt x="4380" y="1878"/>
                </a:lnTo>
                <a:lnTo>
                  <a:pt x="4399" y="2037"/>
                </a:lnTo>
                <a:lnTo>
                  <a:pt x="4405" y="2201"/>
                </a:lnTo>
                <a:lnTo>
                  <a:pt x="4399" y="2366"/>
                </a:lnTo>
                <a:lnTo>
                  <a:pt x="4380" y="2526"/>
                </a:lnTo>
                <a:lnTo>
                  <a:pt x="4351" y="2684"/>
                </a:lnTo>
                <a:lnTo>
                  <a:pt x="4312" y="2836"/>
                </a:lnTo>
                <a:lnTo>
                  <a:pt x="4260" y="2986"/>
                </a:lnTo>
                <a:lnTo>
                  <a:pt x="4199" y="3128"/>
                </a:lnTo>
                <a:lnTo>
                  <a:pt x="4129" y="3267"/>
                </a:lnTo>
                <a:lnTo>
                  <a:pt x="4049" y="3400"/>
                </a:lnTo>
                <a:lnTo>
                  <a:pt x="3960" y="3526"/>
                </a:lnTo>
                <a:lnTo>
                  <a:pt x="3863" y="3645"/>
                </a:lnTo>
                <a:lnTo>
                  <a:pt x="3758" y="3757"/>
                </a:lnTo>
                <a:lnTo>
                  <a:pt x="3646" y="3862"/>
                </a:lnTo>
                <a:lnTo>
                  <a:pt x="3526" y="3959"/>
                </a:lnTo>
                <a:lnTo>
                  <a:pt x="3401" y="4048"/>
                </a:lnTo>
                <a:lnTo>
                  <a:pt x="3268" y="4128"/>
                </a:lnTo>
                <a:lnTo>
                  <a:pt x="3129" y="4198"/>
                </a:lnTo>
                <a:lnTo>
                  <a:pt x="2987" y="4259"/>
                </a:lnTo>
                <a:lnTo>
                  <a:pt x="2838" y="4311"/>
                </a:lnTo>
                <a:lnTo>
                  <a:pt x="2684" y="4350"/>
                </a:lnTo>
                <a:lnTo>
                  <a:pt x="2528" y="4379"/>
                </a:lnTo>
                <a:lnTo>
                  <a:pt x="2367" y="4398"/>
                </a:lnTo>
                <a:lnTo>
                  <a:pt x="2203" y="4404"/>
                </a:lnTo>
                <a:lnTo>
                  <a:pt x="2049" y="4398"/>
                </a:lnTo>
                <a:lnTo>
                  <a:pt x="1897" y="4383"/>
                </a:lnTo>
                <a:lnTo>
                  <a:pt x="1749" y="4356"/>
                </a:lnTo>
                <a:lnTo>
                  <a:pt x="1606" y="4320"/>
                </a:lnTo>
                <a:lnTo>
                  <a:pt x="1466" y="4276"/>
                </a:lnTo>
                <a:lnTo>
                  <a:pt x="1329" y="4223"/>
                </a:lnTo>
                <a:lnTo>
                  <a:pt x="1198" y="4160"/>
                </a:lnTo>
                <a:lnTo>
                  <a:pt x="1070" y="4090"/>
                </a:lnTo>
                <a:lnTo>
                  <a:pt x="949" y="4010"/>
                </a:lnTo>
                <a:lnTo>
                  <a:pt x="833" y="3925"/>
                </a:lnTo>
                <a:lnTo>
                  <a:pt x="724" y="3832"/>
                </a:lnTo>
                <a:lnTo>
                  <a:pt x="620" y="3731"/>
                </a:lnTo>
                <a:lnTo>
                  <a:pt x="605" y="3718"/>
                </a:lnTo>
                <a:lnTo>
                  <a:pt x="591" y="3700"/>
                </a:lnTo>
                <a:lnTo>
                  <a:pt x="496" y="3590"/>
                </a:lnTo>
                <a:lnTo>
                  <a:pt x="407" y="3472"/>
                </a:lnTo>
                <a:lnTo>
                  <a:pt x="325" y="3351"/>
                </a:lnTo>
                <a:lnTo>
                  <a:pt x="253" y="3223"/>
                </a:lnTo>
                <a:lnTo>
                  <a:pt x="188" y="3088"/>
                </a:lnTo>
                <a:lnTo>
                  <a:pt x="133" y="2952"/>
                </a:lnTo>
                <a:lnTo>
                  <a:pt x="86" y="2809"/>
                </a:lnTo>
                <a:lnTo>
                  <a:pt x="50" y="2663"/>
                </a:lnTo>
                <a:lnTo>
                  <a:pt x="23" y="2511"/>
                </a:lnTo>
                <a:lnTo>
                  <a:pt x="6" y="2359"/>
                </a:lnTo>
                <a:lnTo>
                  <a:pt x="0" y="2201"/>
                </a:lnTo>
                <a:lnTo>
                  <a:pt x="6" y="2037"/>
                </a:lnTo>
                <a:lnTo>
                  <a:pt x="25" y="1878"/>
                </a:lnTo>
                <a:lnTo>
                  <a:pt x="53" y="1720"/>
                </a:lnTo>
                <a:lnTo>
                  <a:pt x="93" y="1566"/>
                </a:lnTo>
                <a:lnTo>
                  <a:pt x="145" y="1418"/>
                </a:lnTo>
                <a:lnTo>
                  <a:pt x="205" y="1275"/>
                </a:lnTo>
                <a:lnTo>
                  <a:pt x="276" y="1137"/>
                </a:lnTo>
                <a:lnTo>
                  <a:pt x="356" y="1004"/>
                </a:lnTo>
                <a:lnTo>
                  <a:pt x="445" y="878"/>
                </a:lnTo>
                <a:lnTo>
                  <a:pt x="542" y="758"/>
                </a:lnTo>
                <a:lnTo>
                  <a:pt x="646" y="646"/>
                </a:lnTo>
                <a:lnTo>
                  <a:pt x="759" y="542"/>
                </a:lnTo>
                <a:lnTo>
                  <a:pt x="878" y="445"/>
                </a:lnTo>
                <a:lnTo>
                  <a:pt x="1004" y="355"/>
                </a:lnTo>
                <a:lnTo>
                  <a:pt x="1137" y="276"/>
                </a:lnTo>
                <a:lnTo>
                  <a:pt x="1276" y="205"/>
                </a:lnTo>
                <a:lnTo>
                  <a:pt x="1418" y="144"/>
                </a:lnTo>
                <a:lnTo>
                  <a:pt x="1568" y="93"/>
                </a:lnTo>
                <a:lnTo>
                  <a:pt x="1720" y="53"/>
                </a:lnTo>
                <a:lnTo>
                  <a:pt x="1878" y="25"/>
                </a:lnTo>
                <a:lnTo>
                  <a:pt x="2038" y="6"/>
                </a:lnTo>
                <a:lnTo>
                  <a:pt x="220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4" name="Group 88"/>
          <p:cNvGrpSpPr>
            <a:grpSpLocks noChangeAspect="1"/>
          </p:cNvGrpSpPr>
          <p:nvPr/>
        </p:nvGrpSpPr>
        <p:grpSpPr bwMode="auto">
          <a:xfrm>
            <a:off x="921656" y="2078755"/>
            <a:ext cx="495125" cy="308458"/>
            <a:chOff x="-229" y="3144"/>
            <a:chExt cx="435" cy="271"/>
          </a:xfrm>
          <a:solidFill>
            <a:schemeClr val="accent2"/>
          </a:solidFill>
        </p:grpSpPr>
        <p:sp>
          <p:nvSpPr>
            <p:cNvPr id="15" name="Freeform 90"/>
            <p:cNvSpPr>
              <a:spLocks noEditPoints="1"/>
            </p:cNvSpPr>
            <p:nvPr/>
          </p:nvSpPr>
          <p:spPr bwMode="auto">
            <a:xfrm>
              <a:off x="-229" y="3144"/>
              <a:ext cx="435" cy="173"/>
            </a:xfrm>
            <a:custGeom>
              <a:avLst/>
              <a:gdLst>
                <a:gd name="T0" fmla="*/ 1741 w 3482"/>
                <a:gd name="T1" fmla="*/ 133 h 1387"/>
                <a:gd name="T2" fmla="*/ 246 w 3482"/>
                <a:gd name="T3" fmla="*/ 694 h 1387"/>
                <a:gd name="T4" fmla="*/ 1741 w 3482"/>
                <a:gd name="T5" fmla="*/ 1255 h 1387"/>
                <a:gd name="T6" fmla="*/ 3235 w 3482"/>
                <a:gd name="T7" fmla="*/ 694 h 1387"/>
                <a:gd name="T8" fmla="*/ 1741 w 3482"/>
                <a:gd name="T9" fmla="*/ 133 h 1387"/>
                <a:gd name="T10" fmla="*/ 1748 w 3482"/>
                <a:gd name="T11" fmla="*/ 0 h 1387"/>
                <a:gd name="T12" fmla="*/ 1763 w 3482"/>
                <a:gd name="T13" fmla="*/ 5 h 1387"/>
                <a:gd name="T14" fmla="*/ 3440 w 3482"/>
                <a:gd name="T15" fmla="*/ 634 h 1387"/>
                <a:gd name="T16" fmla="*/ 3454 w 3482"/>
                <a:gd name="T17" fmla="*/ 641 h 1387"/>
                <a:gd name="T18" fmla="*/ 3466 w 3482"/>
                <a:gd name="T19" fmla="*/ 651 h 1387"/>
                <a:gd name="T20" fmla="*/ 3474 w 3482"/>
                <a:gd name="T21" fmla="*/ 664 h 1387"/>
                <a:gd name="T22" fmla="*/ 3479 w 3482"/>
                <a:gd name="T23" fmla="*/ 678 h 1387"/>
                <a:gd name="T24" fmla="*/ 3482 w 3482"/>
                <a:gd name="T25" fmla="*/ 694 h 1387"/>
                <a:gd name="T26" fmla="*/ 3482 w 3482"/>
                <a:gd name="T27" fmla="*/ 694 h 1387"/>
                <a:gd name="T28" fmla="*/ 3479 w 3482"/>
                <a:gd name="T29" fmla="*/ 710 h 1387"/>
                <a:gd name="T30" fmla="*/ 3474 w 3482"/>
                <a:gd name="T31" fmla="*/ 723 h 1387"/>
                <a:gd name="T32" fmla="*/ 3466 w 3482"/>
                <a:gd name="T33" fmla="*/ 736 h 1387"/>
                <a:gd name="T34" fmla="*/ 3454 w 3482"/>
                <a:gd name="T35" fmla="*/ 746 h 1387"/>
                <a:gd name="T36" fmla="*/ 3440 w 3482"/>
                <a:gd name="T37" fmla="*/ 753 h 1387"/>
                <a:gd name="T38" fmla="*/ 1763 w 3482"/>
                <a:gd name="T39" fmla="*/ 1383 h 1387"/>
                <a:gd name="T40" fmla="*/ 1753 w 3482"/>
                <a:gd name="T41" fmla="*/ 1386 h 1387"/>
                <a:gd name="T42" fmla="*/ 1741 w 3482"/>
                <a:gd name="T43" fmla="*/ 1387 h 1387"/>
                <a:gd name="T44" fmla="*/ 1729 w 3482"/>
                <a:gd name="T45" fmla="*/ 1386 h 1387"/>
                <a:gd name="T46" fmla="*/ 1718 w 3482"/>
                <a:gd name="T47" fmla="*/ 1383 h 1387"/>
                <a:gd name="T48" fmla="*/ 42 w 3482"/>
                <a:gd name="T49" fmla="*/ 753 h 1387"/>
                <a:gd name="T50" fmla="*/ 28 w 3482"/>
                <a:gd name="T51" fmla="*/ 746 h 1387"/>
                <a:gd name="T52" fmla="*/ 16 w 3482"/>
                <a:gd name="T53" fmla="*/ 736 h 1387"/>
                <a:gd name="T54" fmla="*/ 7 w 3482"/>
                <a:gd name="T55" fmla="*/ 723 h 1387"/>
                <a:gd name="T56" fmla="*/ 2 w 3482"/>
                <a:gd name="T57" fmla="*/ 710 h 1387"/>
                <a:gd name="T58" fmla="*/ 0 w 3482"/>
                <a:gd name="T59" fmla="*/ 694 h 1387"/>
                <a:gd name="T60" fmla="*/ 2 w 3482"/>
                <a:gd name="T61" fmla="*/ 678 h 1387"/>
                <a:gd name="T62" fmla="*/ 7 w 3482"/>
                <a:gd name="T63" fmla="*/ 664 h 1387"/>
                <a:gd name="T64" fmla="*/ 16 w 3482"/>
                <a:gd name="T65" fmla="*/ 651 h 1387"/>
                <a:gd name="T66" fmla="*/ 28 w 3482"/>
                <a:gd name="T67" fmla="*/ 641 h 1387"/>
                <a:gd name="T68" fmla="*/ 42 w 3482"/>
                <a:gd name="T69" fmla="*/ 634 h 1387"/>
                <a:gd name="T70" fmla="*/ 1718 w 3482"/>
                <a:gd name="T71" fmla="*/ 5 h 1387"/>
                <a:gd name="T72" fmla="*/ 1733 w 3482"/>
                <a:gd name="T73" fmla="*/ 0 h 1387"/>
                <a:gd name="T74" fmla="*/ 1748 w 3482"/>
                <a:gd name="T75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82" h="1387">
                  <a:moveTo>
                    <a:pt x="1741" y="133"/>
                  </a:moveTo>
                  <a:lnTo>
                    <a:pt x="246" y="694"/>
                  </a:lnTo>
                  <a:lnTo>
                    <a:pt x="1741" y="1255"/>
                  </a:lnTo>
                  <a:lnTo>
                    <a:pt x="3235" y="694"/>
                  </a:lnTo>
                  <a:lnTo>
                    <a:pt x="1741" y="133"/>
                  </a:lnTo>
                  <a:close/>
                  <a:moveTo>
                    <a:pt x="1748" y="0"/>
                  </a:moveTo>
                  <a:lnTo>
                    <a:pt x="1763" y="5"/>
                  </a:lnTo>
                  <a:lnTo>
                    <a:pt x="3440" y="634"/>
                  </a:lnTo>
                  <a:lnTo>
                    <a:pt x="3454" y="641"/>
                  </a:lnTo>
                  <a:lnTo>
                    <a:pt x="3466" y="651"/>
                  </a:lnTo>
                  <a:lnTo>
                    <a:pt x="3474" y="664"/>
                  </a:lnTo>
                  <a:lnTo>
                    <a:pt x="3479" y="678"/>
                  </a:lnTo>
                  <a:lnTo>
                    <a:pt x="3482" y="694"/>
                  </a:lnTo>
                  <a:lnTo>
                    <a:pt x="3482" y="694"/>
                  </a:lnTo>
                  <a:lnTo>
                    <a:pt x="3479" y="710"/>
                  </a:lnTo>
                  <a:lnTo>
                    <a:pt x="3474" y="723"/>
                  </a:lnTo>
                  <a:lnTo>
                    <a:pt x="3466" y="736"/>
                  </a:lnTo>
                  <a:lnTo>
                    <a:pt x="3454" y="746"/>
                  </a:lnTo>
                  <a:lnTo>
                    <a:pt x="3440" y="753"/>
                  </a:lnTo>
                  <a:lnTo>
                    <a:pt x="1763" y="1383"/>
                  </a:lnTo>
                  <a:lnTo>
                    <a:pt x="1753" y="1386"/>
                  </a:lnTo>
                  <a:lnTo>
                    <a:pt x="1741" y="1387"/>
                  </a:lnTo>
                  <a:lnTo>
                    <a:pt x="1729" y="1386"/>
                  </a:lnTo>
                  <a:lnTo>
                    <a:pt x="1718" y="1383"/>
                  </a:lnTo>
                  <a:lnTo>
                    <a:pt x="42" y="753"/>
                  </a:lnTo>
                  <a:lnTo>
                    <a:pt x="28" y="746"/>
                  </a:lnTo>
                  <a:lnTo>
                    <a:pt x="16" y="736"/>
                  </a:lnTo>
                  <a:lnTo>
                    <a:pt x="7" y="723"/>
                  </a:lnTo>
                  <a:lnTo>
                    <a:pt x="2" y="710"/>
                  </a:lnTo>
                  <a:lnTo>
                    <a:pt x="0" y="694"/>
                  </a:lnTo>
                  <a:lnTo>
                    <a:pt x="2" y="678"/>
                  </a:lnTo>
                  <a:lnTo>
                    <a:pt x="7" y="664"/>
                  </a:lnTo>
                  <a:lnTo>
                    <a:pt x="16" y="651"/>
                  </a:lnTo>
                  <a:lnTo>
                    <a:pt x="28" y="641"/>
                  </a:lnTo>
                  <a:lnTo>
                    <a:pt x="42" y="634"/>
                  </a:lnTo>
                  <a:lnTo>
                    <a:pt x="1718" y="5"/>
                  </a:lnTo>
                  <a:lnTo>
                    <a:pt x="1733" y="0"/>
                  </a:lnTo>
                  <a:lnTo>
                    <a:pt x="17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91"/>
            <p:cNvSpPr>
              <a:spLocks/>
            </p:cNvSpPr>
            <p:nvPr/>
          </p:nvSpPr>
          <p:spPr bwMode="auto">
            <a:xfrm>
              <a:off x="-139" y="3257"/>
              <a:ext cx="255" cy="158"/>
            </a:xfrm>
            <a:custGeom>
              <a:avLst/>
              <a:gdLst>
                <a:gd name="T0" fmla="*/ 84 w 2034"/>
                <a:gd name="T1" fmla="*/ 3 h 1262"/>
                <a:gd name="T2" fmla="*/ 116 w 2034"/>
                <a:gd name="T3" fmla="*/ 27 h 1262"/>
                <a:gd name="T4" fmla="*/ 128 w 2034"/>
                <a:gd name="T5" fmla="*/ 64 h 1262"/>
                <a:gd name="T6" fmla="*/ 180 w 2034"/>
                <a:gd name="T7" fmla="*/ 940 h 1262"/>
                <a:gd name="T8" fmla="*/ 298 w 2034"/>
                <a:gd name="T9" fmla="*/ 992 h 1262"/>
                <a:gd name="T10" fmla="*/ 431 w 2034"/>
                <a:gd name="T11" fmla="*/ 1041 h 1262"/>
                <a:gd name="T12" fmla="*/ 580 w 2034"/>
                <a:gd name="T13" fmla="*/ 1083 h 1262"/>
                <a:gd name="T14" fmla="*/ 745 w 2034"/>
                <a:gd name="T15" fmla="*/ 1115 h 1262"/>
                <a:gd name="T16" fmla="*/ 923 w 2034"/>
                <a:gd name="T17" fmla="*/ 1132 h 1262"/>
                <a:gd name="T18" fmla="*/ 1033 w 2034"/>
                <a:gd name="T19" fmla="*/ 1134 h 1262"/>
                <a:gd name="T20" fmla="*/ 1215 w 2034"/>
                <a:gd name="T21" fmla="*/ 1123 h 1262"/>
                <a:gd name="T22" fmla="*/ 1384 w 2034"/>
                <a:gd name="T23" fmla="*/ 1099 h 1262"/>
                <a:gd name="T24" fmla="*/ 1538 w 2034"/>
                <a:gd name="T25" fmla="*/ 1061 h 1262"/>
                <a:gd name="T26" fmla="*/ 1677 w 2034"/>
                <a:gd name="T27" fmla="*/ 1016 h 1262"/>
                <a:gd name="T28" fmla="*/ 1801 w 2034"/>
                <a:gd name="T29" fmla="*/ 965 h 1262"/>
                <a:gd name="T30" fmla="*/ 1906 w 2034"/>
                <a:gd name="T31" fmla="*/ 913 h 1262"/>
                <a:gd name="T32" fmla="*/ 1910 w 2034"/>
                <a:gd name="T33" fmla="*/ 44 h 1262"/>
                <a:gd name="T34" fmla="*/ 1933 w 2034"/>
                <a:gd name="T35" fmla="*/ 13 h 1262"/>
                <a:gd name="T36" fmla="*/ 1970 w 2034"/>
                <a:gd name="T37" fmla="*/ 0 h 1262"/>
                <a:gd name="T38" fmla="*/ 2009 w 2034"/>
                <a:gd name="T39" fmla="*/ 13 h 1262"/>
                <a:gd name="T40" fmla="*/ 2031 w 2034"/>
                <a:gd name="T41" fmla="*/ 44 h 1262"/>
                <a:gd name="T42" fmla="*/ 2034 w 2034"/>
                <a:gd name="T43" fmla="*/ 952 h 1262"/>
                <a:gd name="T44" fmla="*/ 2026 w 2034"/>
                <a:gd name="T45" fmla="*/ 985 h 1262"/>
                <a:gd name="T46" fmla="*/ 2001 w 2034"/>
                <a:gd name="T47" fmla="*/ 1008 h 1262"/>
                <a:gd name="T48" fmla="*/ 1898 w 2034"/>
                <a:gd name="T49" fmla="*/ 1061 h 1262"/>
                <a:gd name="T50" fmla="*/ 1776 w 2034"/>
                <a:gd name="T51" fmla="*/ 1115 h 1262"/>
                <a:gd name="T52" fmla="*/ 1638 w 2034"/>
                <a:gd name="T53" fmla="*/ 1165 h 1262"/>
                <a:gd name="T54" fmla="*/ 1483 w 2034"/>
                <a:gd name="T55" fmla="*/ 1208 h 1262"/>
                <a:gd name="T56" fmla="*/ 1314 w 2034"/>
                <a:gd name="T57" fmla="*/ 1241 h 1262"/>
                <a:gd name="T58" fmla="*/ 1131 w 2034"/>
                <a:gd name="T59" fmla="*/ 1259 h 1262"/>
                <a:gd name="T60" fmla="*/ 1018 w 2034"/>
                <a:gd name="T61" fmla="*/ 1262 h 1262"/>
                <a:gd name="T62" fmla="*/ 825 w 2034"/>
                <a:gd name="T63" fmla="*/ 1252 h 1262"/>
                <a:gd name="T64" fmla="*/ 646 w 2034"/>
                <a:gd name="T65" fmla="*/ 1228 h 1262"/>
                <a:gd name="T66" fmla="*/ 481 w 2034"/>
                <a:gd name="T67" fmla="*/ 1189 h 1262"/>
                <a:gd name="T68" fmla="*/ 332 w 2034"/>
                <a:gd name="T69" fmla="*/ 1143 h 1262"/>
                <a:gd name="T70" fmla="*/ 200 w 2034"/>
                <a:gd name="T71" fmla="*/ 1090 h 1262"/>
                <a:gd name="T72" fmla="*/ 84 w 2034"/>
                <a:gd name="T73" fmla="*/ 1035 h 1262"/>
                <a:gd name="T74" fmla="*/ 19 w 2034"/>
                <a:gd name="T75" fmla="*/ 997 h 1262"/>
                <a:gd name="T76" fmla="*/ 3 w 2034"/>
                <a:gd name="T77" fmla="*/ 969 h 1262"/>
                <a:gd name="T78" fmla="*/ 0 w 2034"/>
                <a:gd name="T79" fmla="*/ 64 h 1262"/>
                <a:gd name="T80" fmla="*/ 13 w 2034"/>
                <a:gd name="T81" fmla="*/ 27 h 1262"/>
                <a:gd name="T82" fmla="*/ 44 w 2034"/>
                <a:gd name="T83" fmla="*/ 3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34" h="1262">
                  <a:moveTo>
                    <a:pt x="64" y="0"/>
                  </a:moveTo>
                  <a:lnTo>
                    <a:pt x="84" y="3"/>
                  </a:lnTo>
                  <a:lnTo>
                    <a:pt x="103" y="13"/>
                  </a:lnTo>
                  <a:lnTo>
                    <a:pt x="116" y="27"/>
                  </a:lnTo>
                  <a:lnTo>
                    <a:pt x="125" y="44"/>
                  </a:lnTo>
                  <a:lnTo>
                    <a:pt x="128" y="64"/>
                  </a:lnTo>
                  <a:lnTo>
                    <a:pt x="128" y="913"/>
                  </a:lnTo>
                  <a:lnTo>
                    <a:pt x="180" y="940"/>
                  </a:lnTo>
                  <a:lnTo>
                    <a:pt x="237" y="967"/>
                  </a:lnTo>
                  <a:lnTo>
                    <a:pt x="298" y="992"/>
                  </a:lnTo>
                  <a:lnTo>
                    <a:pt x="362" y="1018"/>
                  </a:lnTo>
                  <a:lnTo>
                    <a:pt x="431" y="1041"/>
                  </a:lnTo>
                  <a:lnTo>
                    <a:pt x="504" y="1064"/>
                  </a:lnTo>
                  <a:lnTo>
                    <a:pt x="580" y="1083"/>
                  </a:lnTo>
                  <a:lnTo>
                    <a:pt x="660" y="1100"/>
                  </a:lnTo>
                  <a:lnTo>
                    <a:pt x="745" y="1115"/>
                  </a:lnTo>
                  <a:lnTo>
                    <a:pt x="832" y="1125"/>
                  </a:lnTo>
                  <a:lnTo>
                    <a:pt x="923" y="1132"/>
                  </a:lnTo>
                  <a:lnTo>
                    <a:pt x="1018" y="1134"/>
                  </a:lnTo>
                  <a:lnTo>
                    <a:pt x="1033" y="1134"/>
                  </a:lnTo>
                  <a:lnTo>
                    <a:pt x="1126" y="1131"/>
                  </a:lnTo>
                  <a:lnTo>
                    <a:pt x="1215" y="1123"/>
                  </a:lnTo>
                  <a:lnTo>
                    <a:pt x="1302" y="1113"/>
                  </a:lnTo>
                  <a:lnTo>
                    <a:pt x="1384" y="1099"/>
                  </a:lnTo>
                  <a:lnTo>
                    <a:pt x="1463" y="1081"/>
                  </a:lnTo>
                  <a:lnTo>
                    <a:pt x="1538" y="1061"/>
                  </a:lnTo>
                  <a:lnTo>
                    <a:pt x="1610" y="1039"/>
                  </a:lnTo>
                  <a:lnTo>
                    <a:pt x="1677" y="1016"/>
                  </a:lnTo>
                  <a:lnTo>
                    <a:pt x="1741" y="991"/>
                  </a:lnTo>
                  <a:lnTo>
                    <a:pt x="1801" y="965"/>
                  </a:lnTo>
                  <a:lnTo>
                    <a:pt x="1856" y="940"/>
                  </a:lnTo>
                  <a:lnTo>
                    <a:pt x="1906" y="913"/>
                  </a:lnTo>
                  <a:lnTo>
                    <a:pt x="1906" y="64"/>
                  </a:lnTo>
                  <a:lnTo>
                    <a:pt x="1910" y="44"/>
                  </a:lnTo>
                  <a:lnTo>
                    <a:pt x="1919" y="27"/>
                  </a:lnTo>
                  <a:lnTo>
                    <a:pt x="1933" y="13"/>
                  </a:lnTo>
                  <a:lnTo>
                    <a:pt x="1950" y="3"/>
                  </a:lnTo>
                  <a:lnTo>
                    <a:pt x="1970" y="0"/>
                  </a:lnTo>
                  <a:lnTo>
                    <a:pt x="1991" y="3"/>
                  </a:lnTo>
                  <a:lnTo>
                    <a:pt x="2009" y="13"/>
                  </a:lnTo>
                  <a:lnTo>
                    <a:pt x="2023" y="27"/>
                  </a:lnTo>
                  <a:lnTo>
                    <a:pt x="2031" y="44"/>
                  </a:lnTo>
                  <a:lnTo>
                    <a:pt x="2034" y="64"/>
                  </a:lnTo>
                  <a:lnTo>
                    <a:pt x="2034" y="952"/>
                  </a:lnTo>
                  <a:lnTo>
                    <a:pt x="2032" y="969"/>
                  </a:lnTo>
                  <a:lnTo>
                    <a:pt x="2026" y="985"/>
                  </a:lnTo>
                  <a:lnTo>
                    <a:pt x="2015" y="997"/>
                  </a:lnTo>
                  <a:lnTo>
                    <a:pt x="2001" y="1008"/>
                  </a:lnTo>
                  <a:lnTo>
                    <a:pt x="1952" y="1035"/>
                  </a:lnTo>
                  <a:lnTo>
                    <a:pt x="1898" y="1061"/>
                  </a:lnTo>
                  <a:lnTo>
                    <a:pt x="1839" y="1088"/>
                  </a:lnTo>
                  <a:lnTo>
                    <a:pt x="1776" y="1115"/>
                  </a:lnTo>
                  <a:lnTo>
                    <a:pt x="1709" y="1140"/>
                  </a:lnTo>
                  <a:lnTo>
                    <a:pt x="1638" y="1165"/>
                  </a:lnTo>
                  <a:lnTo>
                    <a:pt x="1562" y="1187"/>
                  </a:lnTo>
                  <a:lnTo>
                    <a:pt x="1483" y="1208"/>
                  </a:lnTo>
                  <a:lnTo>
                    <a:pt x="1401" y="1226"/>
                  </a:lnTo>
                  <a:lnTo>
                    <a:pt x="1314" y="1241"/>
                  </a:lnTo>
                  <a:lnTo>
                    <a:pt x="1225" y="1251"/>
                  </a:lnTo>
                  <a:lnTo>
                    <a:pt x="1131" y="1259"/>
                  </a:lnTo>
                  <a:lnTo>
                    <a:pt x="1034" y="1262"/>
                  </a:lnTo>
                  <a:lnTo>
                    <a:pt x="1018" y="1262"/>
                  </a:lnTo>
                  <a:lnTo>
                    <a:pt x="920" y="1260"/>
                  </a:lnTo>
                  <a:lnTo>
                    <a:pt x="825" y="1252"/>
                  </a:lnTo>
                  <a:lnTo>
                    <a:pt x="733" y="1242"/>
                  </a:lnTo>
                  <a:lnTo>
                    <a:pt x="646" y="1228"/>
                  </a:lnTo>
                  <a:lnTo>
                    <a:pt x="561" y="1210"/>
                  </a:lnTo>
                  <a:lnTo>
                    <a:pt x="481" y="1189"/>
                  </a:lnTo>
                  <a:lnTo>
                    <a:pt x="404" y="1167"/>
                  </a:lnTo>
                  <a:lnTo>
                    <a:pt x="332" y="1143"/>
                  </a:lnTo>
                  <a:lnTo>
                    <a:pt x="264" y="1117"/>
                  </a:lnTo>
                  <a:lnTo>
                    <a:pt x="200" y="1090"/>
                  </a:lnTo>
                  <a:lnTo>
                    <a:pt x="140" y="1063"/>
                  </a:lnTo>
                  <a:lnTo>
                    <a:pt x="84" y="1035"/>
                  </a:lnTo>
                  <a:lnTo>
                    <a:pt x="33" y="1008"/>
                  </a:lnTo>
                  <a:lnTo>
                    <a:pt x="19" y="997"/>
                  </a:lnTo>
                  <a:lnTo>
                    <a:pt x="10" y="985"/>
                  </a:lnTo>
                  <a:lnTo>
                    <a:pt x="3" y="969"/>
                  </a:lnTo>
                  <a:lnTo>
                    <a:pt x="0" y="952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3" y="27"/>
                  </a:lnTo>
                  <a:lnTo>
                    <a:pt x="27" y="13"/>
                  </a:lnTo>
                  <a:lnTo>
                    <a:pt x="44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92"/>
            <p:cNvSpPr>
              <a:spLocks/>
            </p:cNvSpPr>
            <p:nvPr/>
          </p:nvSpPr>
          <p:spPr bwMode="auto">
            <a:xfrm>
              <a:off x="154" y="3239"/>
              <a:ext cx="16" cy="76"/>
            </a:xfrm>
            <a:custGeom>
              <a:avLst/>
              <a:gdLst>
                <a:gd name="T0" fmla="*/ 64 w 128"/>
                <a:gd name="T1" fmla="*/ 0 h 607"/>
                <a:gd name="T2" fmla="*/ 84 w 128"/>
                <a:gd name="T3" fmla="*/ 3 h 607"/>
                <a:gd name="T4" fmla="*/ 102 w 128"/>
                <a:gd name="T5" fmla="*/ 13 h 607"/>
                <a:gd name="T6" fmla="*/ 116 w 128"/>
                <a:gd name="T7" fmla="*/ 27 h 607"/>
                <a:gd name="T8" fmla="*/ 124 w 128"/>
                <a:gd name="T9" fmla="*/ 44 h 607"/>
                <a:gd name="T10" fmla="*/ 128 w 128"/>
                <a:gd name="T11" fmla="*/ 64 h 607"/>
                <a:gd name="T12" fmla="*/ 128 w 128"/>
                <a:gd name="T13" fmla="*/ 543 h 607"/>
                <a:gd name="T14" fmla="*/ 124 w 128"/>
                <a:gd name="T15" fmla="*/ 563 h 607"/>
                <a:gd name="T16" fmla="*/ 116 w 128"/>
                <a:gd name="T17" fmla="*/ 581 h 607"/>
                <a:gd name="T18" fmla="*/ 102 w 128"/>
                <a:gd name="T19" fmla="*/ 595 h 607"/>
                <a:gd name="T20" fmla="*/ 84 w 128"/>
                <a:gd name="T21" fmla="*/ 604 h 607"/>
                <a:gd name="T22" fmla="*/ 64 w 128"/>
                <a:gd name="T23" fmla="*/ 607 h 607"/>
                <a:gd name="T24" fmla="*/ 43 w 128"/>
                <a:gd name="T25" fmla="*/ 604 h 607"/>
                <a:gd name="T26" fmla="*/ 26 w 128"/>
                <a:gd name="T27" fmla="*/ 595 h 607"/>
                <a:gd name="T28" fmla="*/ 12 w 128"/>
                <a:gd name="T29" fmla="*/ 581 h 607"/>
                <a:gd name="T30" fmla="*/ 3 w 128"/>
                <a:gd name="T31" fmla="*/ 563 h 607"/>
                <a:gd name="T32" fmla="*/ 0 w 128"/>
                <a:gd name="T33" fmla="*/ 543 h 607"/>
                <a:gd name="T34" fmla="*/ 0 w 128"/>
                <a:gd name="T35" fmla="*/ 64 h 607"/>
                <a:gd name="T36" fmla="*/ 3 w 128"/>
                <a:gd name="T37" fmla="*/ 44 h 607"/>
                <a:gd name="T38" fmla="*/ 12 w 128"/>
                <a:gd name="T39" fmla="*/ 27 h 607"/>
                <a:gd name="T40" fmla="*/ 26 w 128"/>
                <a:gd name="T41" fmla="*/ 13 h 607"/>
                <a:gd name="T42" fmla="*/ 43 w 128"/>
                <a:gd name="T43" fmla="*/ 3 h 607"/>
                <a:gd name="T44" fmla="*/ 64 w 128"/>
                <a:gd name="T45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607">
                  <a:moveTo>
                    <a:pt x="64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6" y="27"/>
                  </a:lnTo>
                  <a:lnTo>
                    <a:pt x="124" y="44"/>
                  </a:lnTo>
                  <a:lnTo>
                    <a:pt x="128" y="64"/>
                  </a:lnTo>
                  <a:lnTo>
                    <a:pt x="128" y="543"/>
                  </a:lnTo>
                  <a:lnTo>
                    <a:pt x="124" y="563"/>
                  </a:lnTo>
                  <a:lnTo>
                    <a:pt x="116" y="581"/>
                  </a:lnTo>
                  <a:lnTo>
                    <a:pt x="102" y="595"/>
                  </a:lnTo>
                  <a:lnTo>
                    <a:pt x="84" y="604"/>
                  </a:lnTo>
                  <a:lnTo>
                    <a:pt x="64" y="607"/>
                  </a:lnTo>
                  <a:lnTo>
                    <a:pt x="43" y="604"/>
                  </a:lnTo>
                  <a:lnTo>
                    <a:pt x="26" y="595"/>
                  </a:lnTo>
                  <a:lnTo>
                    <a:pt x="12" y="581"/>
                  </a:lnTo>
                  <a:lnTo>
                    <a:pt x="3" y="563"/>
                  </a:lnTo>
                  <a:lnTo>
                    <a:pt x="0" y="543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2" y="27"/>
                  </a:lnTo>
                  <a:lnTo>
                    <a:pt x="26" y="13"/>
                  </a:lnTo>
                  <a:lnTo>
                    <a:pt x="43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93"/>
            <p:cNvSpPr>
              <a:spLocks noEditPoints="1"/>
            </p:cNvSpPr>
            <p:nvPr/>
          </p:nvSpPr>
          <p:spPr bwMode="auto">
            <a:xfrm>
              <a:off x="135" y="3307"/>
              <a:ext cx="59" cy="60"/>
            </a:xfrm>
            <a:custGeom>
              <a:avLst/>
              <a:gdLst>
                <a:gd name="T0" fmla="*/ 214 w 479"/>
                <a:gd name="T1" fmla="*/ 131 h 480"/>
                <a:gd name="T2" fmla="*/ 169 w 479"/>
                <a:gd name="T3" fmla="*/ 154 h 480"/>
                <a:gd name="T4" fmla="*/ 140 w 479"/>
                <a:gd name="T5" fmla="*/ 191 h 480"/>
                <a:gd name="T6" fmla="*/ 128 w 479"/>
                <a:gd name="T7" fmla="*/ 240 h 480"/>
                <a:gd name="T8" fmla="*/ 140 w 479"/>
                <a:gd name="T9" fmla="*/ 289 h 480"/>
                <a:gd name="T10" fmla="*/ 169 w 479"/>
                <a:gd name="T11" fmla="*/ 327 h 480"/>
                <a:gd name="T12" fmla="*/ 214 w 479"/>
                <a:gd name="T13" fmla="*/ 349 h 480"/>
                <a:gd name="T14" fmla="*/ 265 w 479"/>
                <a:gd name="T15" fmla="*/ 349 h 480"/>
                <a:gd name="T16" fmla="*/ 309 w 479"/>
                <a:gd name="T17" fmla="*/ 327 h 480"/>
                <a:gd name="T18" fmla="*/ 340 w 479"/>
                <a:gd name="T19" fmla="*/ 289 h 480"/>
                <a:gd name="T20" fmla="*/ 351 w 479"/>
                <a:gd name="T21" fmla="*/ 240 h 480"/>
                <a:gd name="T22" fmla="*/ 340 w 479"/>
                <a:gd name="T23" fmla="*/ 191 h 480"/>
                <a:gd name="T24" fmla="*/ 309 w 479"/>
                <a:gd name="T25" fmla="*/ 154 h 480"/>
                <a:gd name="T26" fmla="*/ 265 w 479"/>
                <a:gd name="T27" fmla="*/ 131 h 480"/>
                <a:gd name="T28" fmla="*/ 240 w 479"/>
                <a:gd name="T29" fmla="*/ 0 h 480"/>
                <a:gd name="T30" fmla="*/ 316 w 479"/>
                <a:gd name="T31" fmla="*/ 13 h 480"/>
                <a:gd name="T32" fmla="*/ 381 w 479"/>
                <a:gd name="T33" fmla="*/ 47 h 480"/>
                <a:gd name="T34" fmla="*/ 433 w 479"/>
                <a:gd name="T35" fmla="*/ 99 h 480"/>
                <a:gd name="T36" fmla="*/ 467 w 479"/>
                <a:gd name="T37" fmla="*/ 164 h 480"/>
                <a:gd name="T38" fmla="*/ 479 w 479"/>
                <a:gd name="T39" fmla="*/ 240 h 480"/>
                <a:gd name="T40" fmla="*/ 467 w 479"/>
                <a:gd name="T41" fmla="*/ 316 h 480"/>
                <a:gd name="T42" fmla="*/ 433 w 479"/>
                <a:gd name="T43" fmla="*/ 382 h 480"/>
                <a:gd name="T44" fmla="*/ 381 w 479"/>
                <a:gd name="T45" fmla="*/ 434 h 480"/>
                <a:gd name="T46" fmla="*/ 316 w 479"/>
                <a:gd name="T47" fmla="*/ 467 h 480"/>
                <a:gd name="T48" fmla="*/ 240 w 479"/>
                <a:gd name="T49" fmla="*/ 480 h 480"/>
                <a:gd name="T50" fmla="*/ 164 w 479"/>
                <a:gd name="T51" fmla="*/ 467 h 480"/>
                <a:gd name="T52" fmla="*/ 98 w 479"/>
                <a:gd name="T53" fmla="*/ 434 h 480"/>
                <a:gd name="T54" fmla="*/ 46 w 479"/>
                <a:gd name="T55" fmla="*/ 382 h 480"/>
                <a:gd name="T56" fmla="*/ 12 w 479"/>
                <a:gd name="T57" fmla="*/ 316 h 480"/>
                <a:gd name="T58" fmla="*/ 0 w 479"/>
                <a:gd name="T59" fmla="*/ 240 h 480"/>
                <a:gd name="T60" fmla="*/ 12 w 479"/>
                <a:gd name="T61" fmla="*/ 164 h 480"/>
                <a:gd name="T62" fmla="*/ 46 w 479"/>
                <a:gd name="T63" fmla="*/ 99 h 480"/>
                <a:gd name="T64" fmla="*/ 98 w 479"/>
                <a:gd name="T65" fmla="*/ 47 h 480"/>
                <a:gd name="T66" fmla="*/ 164 w 479"/>
                <a:gd name="T67" fmla="*/ 13 h 480"/>
                <a:gd name="T68" fmla="*/ 240 w 479"/>
                <a:gd name="T69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9" h="480">
                  <a:moveTo>
                    <a:pt x="240" y="128"/>
                  </a:moveTo>
                  <a:lnTo>
                    <a:pt x="214" y="131"/>
                  </a:lnTo>
                  <a:lnTo>
                    <a:pt x="191" y="140"/>
                  </a:lnTo>
                  <a:lnTo>
                    <a:pt x="169" y="154"/>
                  </a:lnTo>
                  <a:lnTo>
                    <a:pt x="152" y="171"/>
                  </a:lnTo>
                  <a:lnTo>
                    <a:pt x="140" y="191"/>
                  </a:lnTo>
                  <a:lnTo>
                    <a:pt x="131" y="214"/>
                  </a:lnTo>
                  <a:lnTo>
                    <a:pt x="128" y="240"/>
                  </a:lnTo>
                  <a:lnTo>
                    <a:pt x="131" y="266"/>
                  </a:lnTo>
                  <a:lnTo>
                    <a:pt x="140" y="289"/>
                  </a:lnTo>
                  <a:lnTo>
                    <a:pt x="152" y="310"/>
                  </a:lnTo>
                  <a:lnTo>
                    <a:pt x="169" y="327"/>
                  </a:lnTo>
                  <a:lnTo>
                    <a:pt x="191" y="340"/>
                  </a:lnTo>
                  <a:lnTo>
                    <a:pt x="214" y="349"/>
                  </a:lnTo>
                  <a:lnTo>
                    <a:pt x="240" y="352"/>
                  </a:lnTo>
                  <a:lnTo>
                    <a:pt x="265" y="349"/>
                  </a:lnTo>
                  <a:lnTo>
                    <a:pt x="289" y="340"/>
                  </a:lnTo>
                  <a:lnTo>
                    <a:pt x="309" y="327"/>
                  </a:lnTo>
                  <a:lnTo>
                    <a:pt x="326" y="310"/>
                  </a:lnTo>
                  <a:lnTo>
                    <a:pt x="340" y="289"/>
                  </a:lnTo>
                  <a:lnTo>
                    <a:pt x="349" y="266"/>
                  </a:lnTo>
                  <a:lnTo>
                    <a:pt x="351" y="240"/>
                  </a:lnTo>
                  <a:lnTo>
                    <a:pt x="349" y="214"/>
                  </a:lnTo>
                  <a:lnTo>
                    <a:pt x="340" y="191"/>
                  </a:lnTo>
                  <a:lnTo>
                    <a:pt x="326" y="171"/>
                  </a:lnTo>
                  <a:lnTo>
                    <a:pt x="309" y="154"/>
                  </a:lnTo>
                  <a:lnTo>
                    <a:pt x="289" y="140"/>
                  </a:lnTo>
                  <a:lnTo>
                    <a:pt x="265" y="131"/>
                  </a:lnTo>
                  <a:lnTo>
                    <a:pt x="240" y="128"/>
                  </a:lnTo>
                  <a:close/>
                  <a:moveTo>
                    <a:pt x="240" y="0"/>
                  </a:moveTo>
                  <a:lnTo>
                    <a:pt x="278" y="3"/>
                  </a:lnTo>
                  <a:lnTo>
                    <a:pt x="316" y="13"/>
                  </a:lnTo>
                  <a:lnTo>
                    <a:pt x="350" y="28"/>
                  </a:lnTo>
                  <a:lnTo>
                    <a:pt x="381" y="47"/>
                  </a:lnTo>
                  <a:lnTo>
                    <a:pt x="408" y="70"/>
                  </a:lnTo>
                  <a:lnTo>
                    <a:pt x="433" y="99"/>
                  </a:lnTo>
                  <a:lnTo>
                    <a:pt x="452" y="130"/>
                  </a:lnTo>
                  <a:lnTo>
                    <a:pt x="467" y="164"/>
                  </a:lnTo>
                  <a:lnTo>
                    <a:pt x="476" y="202"/>
                  </a:lnTo>
                  <a:lnTo>
                    <a:pt x="479" y="240"/>
                  </a:lnTo>
                  <a:lnTo>
                    <a:pt x="476" y="279"/>
                  </a:lnTo>
                  <a:lnTo>
                    <a:pt x="467" y="316"/>
                  </a:lnTo>
                  <a:lnTo>
                    <a:pt x="452" y="350"/>
                  </a:lnTo>
                  <a:lnTo>
                    <a:pt x="433" y="382"/>
                  </a:lnTo>
                  <a:lnTo>
                    <a:pt x="408" y="410"/>
                  </a:lnTo>
                  <a:lnTo>
                    <a:pt x="381" y="434"/>
                  </a:lnTo>
                  <a:lnTo>
                    <a:pt x="350" y="453"/>
                  </a:lnTo>
                  <a:lnTo>
                    <a:pt x="316" y="467"/>
                  </a:lnTo>
                  <a:lnTo>
                    <a:pt x="278" y="477"/>
                  </a:lnTo>
                  <a:lnTo>
                    <a:pt x="240" y="480"/>
                  </a:lnTo>
                  <a:lnTo>
                    <a:pt x="200" y="477"/>
                  </a:lnTo>
                  <a:lnTo>
                    <a:pt x="164" y="467"/>
                  </a:lnTo>
                  <a:lnTo>
                    <a:pt x="129" y="453"/>
                  </a:lnTo>
                  <a:lnTo>
                    <a:pt x="98" y="434"/>
                  </a:lnTo>
                  <a:lnTo>
                    <a:pt x="70" y="410"/>
                  </a:lnTo>
                  <a:lnTo>
                    <a:pt x="46" y="382"/>
                  </a:lnTo>
                  <a:lnTo>
                    <a:pt x="26" y="350"/>
                  </a:lnTo>
                  <a:lnTo>
                    <a:pt x="12" y="316"/>
                  </a:lnTo>
                  <a:lnTo>
                    <a:pt x="3" y="279"/>
                  </a:lnTo>
                  <a:lnTo>
                    <a:pt x="0" y="240"/>
                  </a:lnTo>
                  <a:lnTo>
                    <a:pt x="3" y="202"/>
                  </a:lnTo>
                  <a:lnTo>
                    <a:pt x="12" y="164"/>
                  </a:lnTo>
                  <a:lnTo>
                    <a:pt x="26" y="130"/>
                  </a:lnTo>
                  <a:lnTo>
                    <a:pt x="46" y="99"/>
                  </a:lnTo>
                  <a:lnTo>
                    <a:pt x="70" y="70"/>
                  </a:lnTo>
                  <a:lnTo>
                    <a:pt x="98" y="47"/>
                  </a:lnTo>
                  <a:lnTo>
                    <a:pt x="129" y="28"/>
                  </a:lnTo>
                  <a:lnTo>
                    <a:pt x="164" y="13"/>
                  </a:lnTo>
                  <a:lnTo>
                    <a:pt x="200" y="3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9" name="Group 13"/>
          <p:cNvGrpSpPr>
            <a:grpSpLocks noChangeAspect="1"/>
          </p:cNvGrpSpPr>
          <p:nvPr/>
        </p:nvGrpSpPr>
        <p:grpSpPr bwMode="auto">
          <a:xfrm>
            <a:off x="1010735" y="3188264"/>
            <a:ext cx="335756" cy="335756"/>
            <a:chOff x="-753" y="2764"/>
            <a:chExt cx="512" cy="512"/>
          </a:xfrm>
          <a:solidFill>
            <a:schemeClr val="accent2"/>
          </a:solidFill>
        </p:grpSpPr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-689" y="3020"/>
              <a:ext cx="144" cy="64"/>
            </a:xfrm>
            <a:custGeom>
              <a:avLst/>
              <a:gdLst>
                <a:gd name="T0" fmla="*/ 120 w 1007"/>
                <a:gd name="T1" fmla="*/ 0 h 449"/>
                <a:gd name="T2" fmla="*/ 142 w 1007"/>
                <a:gd name="T3" fmla="*/ 4 h 449"/>
                <a:gd name="T4" fmla="*/ 926 w 1007"/>
                <a:gd name="T5" fmla="*/ 228 h 449"/>
                <a:gd name="T6" fmla="*/ 950 w 1007"/>
                <a:gd name="T7" fmla="*/ 238 h 449"/>
                <a:gd name="T8" fmla="*/ 970 w 1007"/>
                <a:gd name="T9" fmla="*/ 253 h 449"/>
                <a:gd name="T10" fmla="*/ 987 w 1007"/>
                <a:gd name="T11" fmla="*/ 272 h 449"/>
                <a:gd name="T12" fmla="*/ 999 w 1007"/>
                <a:gd name="T13" fmla="*/ 292 h 449"/>
                <a:gd name="T14" fmla="*/ 1005 w 1007"/>
                <a:gd name="T15" fmla="*/ 316 h 449"/>
                <a:gd name="T16" fmla="*/ 1007 w 1007"/>
                <a:gd name="T17" fmla="*/ 341 h 449"/>
                <a:gd name="T18" fmla="*/ 1003 w 1007"/>
                <a:gd name="T19" fmla="*/ 367 h 449"/>
                <a:gd name="T20" fmla="*/ 993 w 1007"/>
                <a:gd name="T21" fmla="*/ 390 h 449"/>
                <a:gd name="T22" fmla="*/ 979 w 1007"/>
                <a:gd name="T23" fmla="*/ 409 h 449"/>
                <a:gd name="T24" fmla="*/ 962 w 1007"/>
                <a:gd name="T25" fmla="*/ 426 h 449"/>
                <a:gd name="T26" fmla="*/ 941 w 1007"/>
                <a:gd name="T27" fmla="*/ 438 h 449"/>
                <a:gd name="T28" fmla="*/ 919 w 1007"/>
                <a:gd name="T29" fmla="*/ 445 h 449"/>
                <a:gd name="T30" fmla="*/ 896 w 1007"/>
                <a:gd name="T31" fmla="*/ 449 h 449"/>
                <a:gd name="T32" fmla="*/ 879 w 1007"/>
                <a:gd name="T33" fmla="*/ 446 h 449"/>
                <a:gd name="T34" fmla="*/ 864 w 1007"/>
                <a:gd name="T35" fmla="*/ 443 h 449"/>
                <a:gd name="T36" fmla="*/ 80 w 1007"/>
                <a:gd name="T37" fmla="*/ 219 h 449"/>
                <a:gd name="T38" fmla="*/ 56 w 1007"/>
                <a:gd name="T39" fmla="*/ 210 h 449"/>
                <a:gd name="T40" fmla="*/ 36 w 1007"/>
                <a:gd name="T41" fmla="*/ 195 h 449"/>
                <a:gd name="T42" fmla="*/ 20 w 1007"/>
                <a:gd name="T43" fmla="*/ 177 h 449"/>
                <a:gd name="T44" fmla="*/ 8 w 1007"/>
                <a:gd name="T45" fmla="*/ 155 h 449"/>
                <a:gd name="T46" fmla="*/ 1 w 1007"/>
                <a:gd name="T47" fmla="*/ 131 h 449"/>
                <a:gd name="T48" fmla="*/ 0 w 1007"/>
                <a:gd name="T49" fmla="*/ 106 h 449"/>
                <a:gd name="T50" fmla="*/ 3 w 1007"/>
                <a:gd name="T51" fmla="*/ 81 h 449"/>
                <a:gd name="T52" fmla="*/ 11 w 1007"/>
                <a:gd name="T53" fmla="*/ 60 h 449"/>
                <a:gd name="T54" fmla="*/ 23 w 1007"/>
                <a:gd name="T55" fmla="*/ 41 h 449"/>
                <a:gd name="T56" fmla="*/ 39 w 1007"/>
                <a:gd name="T57" fmla="*/ 26 h 449"/>
                <a:gd name="T58" fmla="*/ 57 w 1007"/>
                <a:gd name="T59" fmla="*/ 14 h 449"/>
                <a:gd name="T60" fmla="*/ 77 w 1007"/>
                <a:gd name="T61" fmla="*/ 5 h 449"/>
                <a:gd name="T62" fmla="*/ 97 w 1007"/>
                <a:gd name="T63" fmla="*/ 1 h 449"/>
                <a:gd name="T64" fmla="*/ 120 w 1007"/>
                <a:gd name="T65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7" h="449">
                  <a:moveTo>
                    <a:pt x="120" y="0"/>
                  </a:moveTo>
                  <a:lnTo>
                    <a:pt x="142" y="4"/>
                  </a:lnTo>
                  <a:lnTo>
                    <a:pt x="926" y="228"/>
                  </a:lnTo>
                  <a:lnTo>
                    <a:pt x="950" y="238"/>
                  </a:lnTo>
                  <a:lnTo>
                    <a:pt x="970" y="253"/>
                  </a:lnTo>
                  <a:lnTo>
                    <a:pt x="987" y="272"/>
                  </a:lnTo>
                  <a:lnTo>
                    <a:pt x="999" y="292"/>
                  </a:lnTo>
                  <a:lnTo>
                    <a:pt x="1005" y="316"/>
                  </a:lnTo>
                  <a:lnTo>
                    <a:pt x="1007" y="341"/>
                  </a:lnTo>
                  <a:lnTo>
                    <a:pt x="1003" y="367"/>
                  </a:lnTo>
                  <a:lnTo>
                    <a:pt x="993" y="390"/>
                  </a:lnTo>
                  <a:lnTo>
                    <a:pt x="979" y="409"/>
                  </a:lnTo>
                  <a:lnTo>
                    <a:pt x="962" y="426"/>
                  </a:lnTo>
                  <a:lnTo>
                    <a:pt x="941" y="438"/>
                  </a:lnTo>
                  <a:lnTo>
                    <a:pt x="919" y="445"/>
                  </a:lnTo>
                  <a:lnTo>
                    <a:pt x="896" y="449"/>
                  </a:lnTo>
                  <a:lnTo>
                    <a:pt x="879" y="446"/>
                  </a:lnTo>
                  <a:lnTo>
                    <a:pt x="864" y="443"/>
                  </a:lnTo>
                  <a:lnTo>
                    <a:pt x="80" y="219"/>
                  </a:lnTo>
                  <a:lnTo>
                    <a:pt x="56" y="210"/>
                  </a:lnTo>
                  <a:lnTo>
                    <a:pt x="36" y="195"/>
                  </a:lnTo>
                  <a:lnTo>
                    <a:pt x="20" y="177"/>
                  </a:lnTo>
                  <a:lnTo>
                    <a:pt x="8" y="155"/>
                  </a:lnTo>
                  <a:lnTo>
                    <a:pt x="1" y="131"/>
                  </a:lnTo>
                  <a:lnTo>
                    <a:pt x="0" y="106"/>
                  </a:lnTo>
                  <a:lnTo>
                    <a:pt x="3" y="81"/>
                  </a:lnTo>
                  <a:lnTo>
                    <a:pt x="11" y="60"/>
                  </a:lnTo>
                  <a:lnTo>
                    <a:pt x="23" y="41"/>
                  </a:lnTo>
                  <a:lnTo>
                    <a:pt x="39" y="26"/>
                  </a:lnTo>
                  <a:lnTo>
                    <a:pt x="57" y="14"/>
                  </a:lnTo>
                  <a:lnTo>
                    <a:pt x="77" y="5"/>
                  </a:lnTo>
                  <a:lnTo>
                    <a:pt x="97" y="1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-689" y="2956"/>
              <a:ext cx="144" cy="64"/>
            </a:xfrm>
            <a:custGeom>
              <a:avLst/>
              <a:gdLst>
                <a:gd name="T0" fmla="*/ 120 w 1007"/>
                <a:gd name="T1" fmla="*/ 0 h 447"/>
                <a:gd name="T2" fmla="*/ 142 w 1007"/>
                <a:gd name="T3" fmla="*/ 3 h 447"/>
                <a:gd name="T4" fmla="*/ 926 w 1007"/>
                <a:gd name="T5" fmla="*/ 228 h 447"/>
                <a:gd name="T6" fmla="*/ 950 w 1007"/>
                <a:gd name="T7" fmla="*/ 237 h 447"/>
                <a:gd name="T8" fmla="*/ 970 w 1007"/>
                <a:gd name="T9" fmla="*/ 252 h 447"/>
                <a:gd name="T10" fmla="*/ 987 w 1007"/>
                <a:gd name="T11" fmla="*/ 270 h 447"/>
                <a:gd name="T12" fmla="*/ 999 w 1007"/>
                <a:gd name="T13" fmla="*/ 292 h 447"/>
                <a:gd name="T14" fmla="*/ 1005 w 1007"/>
                <a:gd name="T15" fmla="*/ 316 h 447"/>
                <a:gd name="T16" fmla="*/ 1007 w 1007"/>
                <a:gd name="T17" fmla="*/ 341 h 447"/>
                <a:gd name="T18" fmla="*/ 1003 w 1007"/>
                <a:gd name="T19" fmla="*/ 366 h 447"/>
                <a:gd name="T20" fmla="*/ 993 w 1007"/>
                <a:gd name="T21" fmla="*/ 389 h 447"/>
                <a:gd name="T22" fmla="*/ 979 w 1007"/>
                <a:gd name="T23" fmla="*/ 409 h 447"/>
                <a:gd name="T24" fmla="*/ 962 w 1007"/>
                <a:gd name="T25" fmla="*/ 425 h 447"/>
                <a:gd name="T26" fmla="*/ 941 w 1007"/>
                <a:gd name="T27" fmla="*/ 437 h 447"/>
                <a:gd name="T28" fmla="*/ 919 w 1007"/>
                <a:gd name="T29" fmla="*/ 445 h 447"/>
                <a:gd name="T30" fmla="*/ 896 w 1007"/>
                <a:gd name="T31" fmla="*/ 447 h 447"/>
                <a:gd name="T32" fmla="*/ 864 w 1007"/>
                <a:gd name="T33" fmla="*/ 443 h 447"/>
                <a:gd name="T34" fmla="*/ 80 w 1007"/>
                <a:gd name="T35" fmla="*/ 219 h 447"/>
                <a:gd name="T36" fmla="*/ 56 w 1007"/>
                <a:gd name="T37" fmla="*/ 209 h 447"/>
                <a:gd name="T38" fmla="*/ 36 w 1007"/>
                <a:gd name="T39" fmla="*/ 194 h 447"/>
                <a:gd name="T40" fmla="*/ 20 w 1007"/>
                <a:gd name="T41" fmla="*/ 175 h 447"/>
                <a:gd name="T42" fmla="*/ 8 w 1007"/>
                <a:gd name="T43" fmla="*/ 155 h 447"/>
                <a:gd name="T44" fmla="*/ 1 w 1007"/>
                <a:gd name="T45" fmla="*/ 131 h 447"/>
                <a:gd name="T46" fmla="*/ 0 w 1007"/>
                <a:gd name="T47" fmla="*/ 106 h 447"/>
                <a:gd name="T48" fmla="*/ 3 w 1007"/>
                <a:gd name="T49" fmla="*/ 80 h 447"/>
                <a:gd name="T50" fmla="*/ 11 w 1007"/>
                <a:gd name="T51" fmla="*/ 59 h 447"/>
                <a:gd name="T52" fmla="*/ 23 w 1007"/>
                <a:gd name="T53" fmla="*/ 41 h 447"/>
                <a:gd name="T54" fmla="*/ 39 w 1007"/>
                <a:gd name="T55" fmla="*/ 26 h 447"/>
                <a:gd name="T56" fmla="*/ 57 w 1007"/>
                <a:gd name="T57" fmla="*/ 14 h 447"/>
                <a:gd name="T58" fmla="*/ 77 w 1007"/>
                <a:gd name="T59" fmla="*/ 5 h 447"/>
                <a:gd name="T60" fmla="*/ 97 w 1007"/>
                <a:gd name="T61" fmla="*/ 1 h 447"/>
                <a:gd name="T62" fmla="*/ 120 w 1007"/>
                <a:gd name="T63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7" h="447">
                  <a:moveTo>
                    <a:pt x="120" y="0"/>
                  </a:moveTo>
                  <a:lnTo>
                    <a:pt x="142" y="3"/>
                  </a:lnTo>
                  <a:lnTo>
                    <a:pt x="926" y="228"/>
                  </a:lnTo>
                  <a:lnTo>
                    <a:pt x="950" y="237"/>
                  </a:lnTo>
                  <a:lnTo>
                    <a:pt x="970" y="252"/>
                  </a:lnTo>
                  <a:lnTo>
                    <a:pt x="987" y="270"/>
                  </a:lnTo>
                  <a:lnTo>
                    <a:pt x="999" y="292"/>
                  </a:lnTo>
                  <a:lnTo>
                    <a:pt x="1005" y="316"/>
                  </a:lnTo>
                  <a:lnTo>
                    <a:pt x="1007" y="341"/>
                  </a:lnTo>
                  <a:lnTo>
                    <a:pt x="1003" y="366"/>
                  </a:lnTo>
                  <a:lnTo>
                    <a:pt x="993" y="389"/>
                  </a:lnTo>
                  <a:lnTo>
                    <a:pt x="979" y="409"/>
                  </a:lnTo>
                  <a:lnTo>
                    <a:pt x="962" y="425"/>
                  </a:lnTo>
                  <a:lnTo>
                    <a:pt x="941" y="437"/>
                  </a:lnTo>
                  <a:lnTo>
                    <a:pt x="919" y="445"/>
                  </a:lnTo>
                  <a:lnTo>
                    <a:pt x="896" y="447"/>
                  </a:lnTo>
                  <a:lnTo>
                    <a:pt x="864" y="443"/>
                  </a:lnTo>
                  <a:lnTo>
                    <a:pt x="80" y="219"/>
                  </a:lnTo>
                  <a:lnTo>
                    <a:pt x="56" y="209"/>
                  </a:lnTo>
                  <a:lnTo>
                    <a:pt x="36" y="194"/>
                  </a:lnTo>
                  <a:lnTo>
                    <a:pt x="20" y="175"/>
                  </a:lnTo>
                  <a:lnTo>
                    <a:pt x="8" y="155"/>
                  </a:lnTo>
                  <a:lnTo>
                    <a:pt x="1" y="131"/>
                  </a:lnTo>
                  <a:lnTo>
                    <a:pt x="0" y="106"/>
                  </a:lnTo>
                  <a:lnTo>
                    <a:pt x="3" y="80"/>
                  </a:lnTo>
                  <a:lnTo>
                    <a:pt x="11" y="59"/>
                  </a:lnTo>
                  <a:lnTo>
                    <a:pt x="23" y="41"/>
                  </a:lnTo>
                  <a:lnTo>
                    <a:pt x="39" y="26"/>
                  </a:lnTo>
                  <a:lnTo>
                    <a:pt x="57" y="14"/>
                  </a:lnTo>
                  <a:lnTo>
                    <a:pt x="77" y="5"/>
                  </a:lnTo>
                  <a:lnTo>
                    <a:pt x="97" y="1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-689" y="2892"/>
              <a:ext cx="144" cy="64"/>
            </a:xfrm>
            <a:custGeom>
              <a:avLst/>
              <a:gdLst>
                <a:gd name="T0" fmla="*/ 120 w 1007"/>
                <a:gd name="T1" fmla="*/ 0 h 447"/>
                <a:gd name="T2" fmla="*/ 142 w 1007"/>
                <a:gd name="T3" fmla="*/ 4 h 447"/>
                <a:gd name="T4" fmla="*/ 926 w 1007"/>
                <a:gd name="T5" fmla="*/ 228 h 447"/>
                <a:gd name="T6" fmla="*/ 950 w 1007"/>
                <a:gd name="T7" fmla="*/ 238 h 447"/>
                <a:gd name="T8" fmla="*/ 970 w 1007"/>
                <a:gd name="T9" fmla="*/ 253 h 447"/>
                <a:gd name="T10" fmla="*/ 987 w 1007"/>
                <a:gd name="T11" fmla="*/ 272 h 447"/>
                <a:gd name="T12" fmla="*/ 999 w 1007"/>
                <a:gd name="T13" fmla="*/ 292 h 447"/>
                <a:gd name="T14" fmla="*/ 1005 w 1007"/>
                <a:gd name="T15" fmla="*/ 316 h 447"/>
                <a:gd name="T16" fmla="*/ 1007 w 1007"/>
                <a:gd name="T17" fmla="*/ 341 h 447"/>
                <a:gd name="T18" fmla="*/ 1003 w 1007"/>
                <a:gd name="T19" fmla="*/ 367 h 447"/>
                <a:gd name="T20" fmla="*/ 993 w 1007"/>
                <a:gd name="T21" fmla="*/ 390 h 447"/>
                <a:gd name="T22" fmla="*/ 979 w 1007"/>
                <a:gd name="T23" fmla="*/ 409 h 447"/>
                <a:gd name="T24" fmla="*/ 962 w 1007"/>
                <a:gd name="T25" fmla="*/ 426 h 447"/>
                <a:gd name="T26" fmla="*/ 941 w 1007"/>
                <a:gd name="T27" fmla="*/ 438 h 447"/>
                <a:gd name="T28" fmla="*/ 919 w 1007"/>
                <a:gd name="T29" fmla="*/ 445 h 447"/>
                <a:gd name="T30" fmla="*/ 896 w 1007"/>
                <a:gd name="T31" fmla="*/ 447 h 447"/>
                <a:gd name="T32" fmla="*/ 864 w 1007"/>
                <a:gd name="T33" fmla="*/ 444 h 447"/>
                <a:gd name="T34" fmla="*/ 80 w 1007"/>
                <a:gd name="T35" fmla="*/ 219 h 447"/>
                <a:gd name="T36" fmla="*/ 56 w 1007"/>
                <a:gd name="T37" fmla="*/ 210 h 447"/>
                <a:gd name="T38" fmla="*/ 36 w 1007"/>
                <a:gd name="T39" fmla="*/ 195 h 447"/>
                <a:gd name="T40" fmla="*/ 20 w 1007"/>
                <a:gd name="T41" fmla="*/ 177 h 447"/>
                <a:gd name="T42" fmla="*/ 8 w 1007"/>
                <a:gd name="T43" fmla="*/ 155 h 447"/>
                <a:gd name="T44" fmla="*/ 1 w 1007"/>
                <a:gd name="T45" fmla="*/ 131 h 447"/>
                <a:gd name="T46" fmla="*/ 0 w 1007"/>
                <a:gd name="T47" fmla="*/ 106 h 447"/>
                <a:gd name="T48" fmla="*/ 3 w 1007"/>
                <a:gd name="T49" fmla="*/ 81 h 447"/>
                <a:gd name="T50" fmla="*/ 11 w 1007"/>
                <a:gd name="T51" fmla="*/ 60 h 447"/>
                <a:gd name="T52" fmla="*/ 23 w 1007"/>
                <a:gd name="T53" fmla="*/ 41 h 447"/>
                <a:gd name="T54" fmla="*/ 39 w 1007"/>
                <a:gd name="T55" fmla="*/ 26 h 447"/>
                <a:gd name="T56" fmla="*/ 57 w 1007"/>
                <a:gd name="T57" fmla="*/ 14 h 447"/>
                <a:gd name="T58" fmla="*/ 77 w 1007"/>
                <a:gd name="T59" fmla="*/ 5 h 447"/>
                <a:gd name="T60" fmla="*/ 97 w 1007"/>
                <a:gd name="T61" fmla="*/ 1 h 447"/>
                <a:gd name="T62" fmla="*/ 120 w 1007"/>
                <a:gd name="T63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7" h="447">
                  <a:moveTo>
                    <a:pt x="120" y="0"/>
                  </a:moveTo>
                  <a:lnTo>
                    <a:pt x="142" y="4"/>
                  </a:lnTo>
                  <a:lnTo>
                    <a:pt x="926" y="228"/>
                  </a:lnTo>
                  <a:lnTo>
                    <a:pt x="950" y="238"/>
                  </a:lnTo>
                  <a:lnTo>
                    <a:pt x="970" y="253"/>
                  </a:lnTo>
                  <a:lnTo>
                    <a:pt x="987" y="272"/>
                  </a:lnTo>
                  <a:lnTo>
                    <a:pt x="999" y="292"/>
                  </a:lnTo>
                  <a:lnTo>
                    <a:pt x="1005" y="316"/>
                  </a:lnTo>
                  <a:lnTo>
                    <a:pt x="1007" y="341"/>
                  </a:lnTo>
                  <a:lnTo>
                    <a:pt x="1003" y="367"/>
                  </a:lnTo>
                  <a:lnTo>
                    <a:pt x="993" y="390"/>
                  </a:lnTo>
                  <a:lnTo>
                    <a:pt x="979" y="409"/>
                  </a:lnTo>
                  <a:lnTo>
                    <a:pt x="962" y="426"/>
                  </a:lnTo>
                  <a:lnTo>
                    <a:pt x="941" y="438"/>
                  </a:lnTo>
                  <a:lnTo>
                    <a:pt x="919" y="445"/>
                  </a:lnTo>
                  <a:lnTo>
                    <a:pt x="896" y="447"/>
                  </a:lnTo>
                  <a:lnTo>
                    <a:pt x="864" y="444"/>
                  </a:lnTo>
                  <a:lnTo>
                    <a:pt x="80" y="219"/>
                  </a:lnTo>
                  <a:lnTo>
                    <a:pt x="56" y="210"/>
                  </a:lnTo>
                  <a:lnTo>
                    <a:pt x="36" y="195"/>
                  </a:lnTo>
                  <a:lnTo>
                    <a:pt x="20" y="177"/>
                  </a:lnTo>
                  <a:lnTo>
                    <a:pt x="8" y="155"/>
                  </a:lnTo>
                  <a:lnTo>
                    <a:pt x="1" y="131"/>
                  </a:lnTo>
                  <a:lnTo>
                    <a:pt x="0" y="106"/>
                  </a:lnTo>
                  <a:lnTo>
                    <a:pt x="3" y="81"/>
                  </a:lnTo>
                  <a:lnTo>
                    <a:pt x="11" y="60"/>
                  </a:lnTo>
                  <a:lnTo>
                    <a:pt x="23" y="41"/>
                  </a:lnTo>
                  <a:lnTo>
                    <a:pt x="39" y="26"/>
                  </a:lnTo>
                  <a:lnTo>
                    <a:pt x="57" y="14"/>
                  </a:lnTo>
                  <a:lnTo>
                    <a:pt x="77" y="5"/>
                  </a:lnTo>
                  <a:lnTo>
                    <a:pt x="97" y="1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-449" y="3020"/>
              <a:ext cx="144" cy="64"/>
            </a:xfrm>
            <a:custGeom>
              <a:avLst/>
              <a:gdLst>
                <a:gd name="T0" fmla="*/ 887 w 1007"/>
                <a:gd name="T1" fmla="*/ 0 h 449"/>
                <a:gd name="T2" fmla="*/ 910 w 1007"/>
                <a:gd name="T3" fmla="*/ 1 h 449"/>
                <a:gd name="T4" fmla="*/ 930 w 1007"/>
                <a:gd name="T5" fmla="*/ 5 h 449"/>
                <a:gd name="T6" fmla="*/ 950 w 1007"/>
                <a:gd name="T7" fmla="*/ 14 h 449"/>
                <a:gd name="T8" fmla="*/ 968 w 1007"/>
                <a:gd name="T9" fmla="*/ 26 h 449"/>
                <a:gd name="T10" fmla="*/ 984 w 1007"/>
                <a:gd name="T11" fmla="*/ 41 h 449"/>
                <a:gd name="T12" fmla="*/ 996 w 1007"/>
                <a:gd name="T13" fmla="*/ 60 h 449"/>
                <a:gd name="T14" fmla="*/ 1004 w 1007"/>
                <a:gd name="T15" fmla="*/ 81 h 449"/>
                <a:gd name="T16" fmla="*/ 1007 w 1007"/>
                <a:gd name="T17" fmla="*/ 106 h 449"/>
                <a:gd name="T18" fmla="*/ 1006 w 1007"/>
                <a:gd name="T19" fmla="*/ 131 h 449"/>
                <a:gd name="T20" fmla="*/ 999 w 1007"/>
                <a:gd name="T21" fmla="*/ 155 h 449"/>
                <a:gd name="T22" fmla="*/ 987 w 1007"/>
                <a:gd name="T23" fmla="*/ 177 h 449"/>
                <a:gd name="T24" fmla="*/ 971 w 1007"/>
                <a:gd name="T25" fmla="*/ 195 h 449"/>
                <a:gd name="T26" fmla="*/ 951 w 1007"/>
                <a:gd name="T27" fmla="*/ 210 h 449"/>
                <a:gd name="T28" fmla="*/ 927 w 1007"/>
                <a:gd name="T29" fmla="*/ 219 h 449"/>
                <a:gd name="T30" fmla="*/ 143 w 1007"/>
                <a:gd name="T31" fmla="*/ 443 h 449"/>
                <a:gd name="T32" fmla="*/ 128 w 1007"/>
                <a:gd name="T33" fmla="*/ 446 h 449"/>
                <a:gd name="T34" fmla="*/ 111 w 1007"/>
                <a:gd name="T35" fmla="*/ 449 h 449"/>
                <a:gd name="T36" fmla="*/ 88 w 1007"/>
                <a:gd name="T37" fmla="*/ 445 h 449"/>
                <a:gd name="T38" fmla="*/ 66 w 1007"/>
                <a:gd name="T39" fmla="*/ 438 h 449"/>
                <a:gd name="T40" fmla="*/ 45 w 1007"/>
                <a:gd name="T41" fmla="*/ 426 h 449"/>
                <a:gd name="T42" fmla="*/ 28 w 1007"/>
                <a:gd name="T43" fmla="*/ 409 h 449"/>
                <a:gd name="T44" fmla="*/ 14 w 1007"/>
                <a:gd name="T45" fmla="*/ 390 h 449"/>
                <a:gd name="T46" fmla="*/ 4 w 1007"/>
                <a:gd name="T47" fmla="*/ 367 h 449"/>
                <a:gd name="T48" fmla="*/ 0 w 1007"/>
                <a:gd name="T49" fmla="*/ 341 h 449"/>
                <a:gd name="T50" fmla="*/ 2 w 1007"/>
                <a:gd name="T51" fmla="*/ 316 h 449"/>
                <a:gd name="T52" fmla="*/ 8 w 1007"/>
                <a:gd name="T53" fmla="*/ 292 h 449"/>
                <a:gd name="T54" fmla="*/ 20 w 1007"/>
                <a:gd name="T55" fmla="*/ 272 h 449"/>
                <a:gd name="T56" fmla="*/ 37 w 1007"/>
                <a:gd name="T57" fmla="*/ 253 h 449"/>
                <a:gd name="T58" fmla="*/ 57 w 1007"/>
                <a:gd name="T59" fmla="*/ 238 h 449"/>
                <a:gd name="T60" fmla="*/ 81 w 1007"/>
                <a:gd name="T61" fmla="*/ 228 h 449"/>
                <a:gd name="T62" fmla="*/ 865 w 1007"/>
                <a:gd name="T63" fmla="*/ 4 h 449"/>
                <a:gd name="T64" fmla="*/ 887 w 1007"/>
                <a:gd name="T65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7" h="449">
                  <a:moveTo>
                    <a:pt x="887" y="0"/>
                  </a:moveTo>
                  <a:lnTo>
                    <a:pt x="910" y="1"/>
                  </a:lnTo>
                  <a:lnTo>
                    <a:pt x="930" y="5"/>
                  </a:lnTo>
                  <a:lnTo>
                    <a:pt x="950" y="14"/>
                  </a:lnTo>
                  <a:lnTo>
                    <a:pt x="968" y="26"/>
                  </a:lnTo>
                  <a:lnTo>
                    <a:pt x="984" y="41"/>
                  </a:lnTo>
                  <a:lnTo>
                    <a:pt x="996" y="60"/>
                  </a:lnTo>
                  <a:lnTo>
                    <a:pt x="1004" y="81"/>
                  </a:lnTo>
                  <a:lnTo>
                    <a:pt x="1007" y="106"/>
                  </a:lnTo>
                  <a:lnTo>
                    <a:pt x="1006" y="131"/>
                  </a:lnTo>
                  <a:lnTo>
                    <a:pt x="999" y="155"/>
                  </a:lnTo>
                  <a:lnTo>
                    <a:pt x="987" y="177"/>
                  </a:lnTo>
                  <a:lnTo>
                    <a:pt x="971" y="195"/>
                  </a:lnTo>
                  <a:lnTo>
                    <a:pt x="951" y="210"/>
                  </a:lnTo>
                  <a:lnTo>
                    <a:pt x="927" y="219"/>
                  </a:lnTo>
                  <a:lnTo>
                    <a:pt x="143" y="443"/>
                  </a:lnTo>
                  <a:lnTo>
                    <a:pt x="128" y="446"/>
                  </a:lnTo>
                  <a:lnTo>
                    <a:pt x="111" y="449"/>
                  </a:lnTo>
                  <a:lnTo>
                    <a:pt x="88" y="445"/>
                  </a:lnTo>
                  <a:lnTo>
                    <a:pt x="66" y="438"/>
                  </a:lnTo>
                  <a:lnTo>
                    <a:pt x="45" y="426"/>
                  </a:lnTo>
                  <a:lnTo>
                    <a:pt x="28" y="409"/>
                  </a:lnTo>
                  <a:lnTo>
                    <a:pt x="14" y="390"/>
                  </a:lnTo>
                  <a:lnTo>
                    <a:pt x="4" y="367"/>
                  </a:lnTo>
                  <a:lnTo>
                    <a:pt x="0" y="341"/>
                  </a:lnTo>
                  <a:lnTo>
                    <a:pt x="2" y="316"/>
                  </a:lnTo>
                  <a:lnTo>
                    <a:pt x="8" y="292"/>
                  </a:lnTo>
                  <a:lnTo>
                    <a:pt x="20" y="272"/>
                  </a:lnTo>
                  <a:lnTo>
                    <a:pt x="37" y="253"/>
                  </a:lnTo>
                  <a:lnTo>
                    <a:pt x="57" y="238"/>
                  </a:lnTo>
                  <a:lnTo>
                    <a:pt x="81" y="228"/>
                  </a:lnTo>
                  <a:lnTo>
                    <a:pt x="865" y="4"/>
                  </a:lnTo>
                  <a:lnTo>
                    <a:pt x="8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-449" y="2956"/>
              <a:ext cx="144" cy="64"/>
            </a:xfrm>
            <a:custGeom>
              <a:avLst/>
              <a:gdLst>
                <a:gd name="T0" fmla="*/ 887 w 1007"/>
                <a:gd name="T1" fmla="*/ 0 h 447"/>
                <a:gd name="T2" fmla="*/ 910 w 1007"/>
                <a:gd name="T3" fmla="*/ 1 h 447"/>
                <a:gd name="T4" fmla="*/ 930 w 1007"/>
                <a:gd name="T5" fmla="*/ 5 h 447"/>
                <a:gd name="T6" fmla="*/ 950 w 1007"/>
                <a:gd name="T7" fmla="*/ 14 h 447"/>
                <a:gd name="T8" fmla="*/ 968 w 1007"/>
                <a:gd name="T9" fmla="*/ 26 h 447"/>
                <a:gd name="T10" fmla="*/ 984 w 1007"/>
                <a:gd name="T11" fmla="*/ 41 h 447"/>
                <a:gd name="T12" fmla="*/ 996 w 1007"/>
                <a:gd name="T13" fmla="*/ 59 h 447"/>
                <a:gd name="T14" fmla="*/ 1004 w 1007"/>
                <a:gd name="T15" fmla="*/ 80 h 447"/>
                <a:gd name="T16" fmla="*/ 1007 w 1007"/>
                <a:gd name="T17" fmla="*/ 106 h 447"/>
                <a:gd name="T18" fmla="*/ 1006 w 1007"/>
                <a:gd name="T19" fmla="*/ 131 h 447"/>
                <a:gd name="T20" fmla="*/ 999 w 1007"/>
                <a:gd name="T21" fmla="*/ 155 h 447"/>
                <a:gd name="T22" fmla="*/ 987 w 1007"/>
                <a:gd name="T23" fmla="*/ 175 h 447"/>
                <a:gd name="T24" fmla="*/ 971 w 1007"/>
                <a:gd name="T25" fmla="*/ 194 h 447"/>
                <a:gd name="T26" fmla="*/ 951 w 1007"/>
                <a:gd name="T27" fmla="*/ 209 h 447"/>
                <a:gd name="T28" fmla="*/ 927 w 1007"/>
                <a:gd name="T29" fmla="*/ 219 h 447"/>
                <a:gd name="T30" fmla="*/ 143 w 1007"/>
                <a:gd name="T31" fmla="*/ 443 h 447"/>
                <a:gd name="T32" fmla="*/ 111 w 1007"/>
                <a:gd name="T33" fmla="*/ 447 h 447"/>
                <a:gd name="T34" fmla="*/ 88 w 1007"/>
                <a:gd name="T35" fmla="*/ 445 h 447"/>
                <a:gd name="T36" fmla="*/ 66 w 1007"/>
                <a:gd name="T37" fmla="*/ 437 h 447"/>
                <a:gd name="T38" fmla="*/ 45 w 1007"/>
                <a:gd name="T39" fmla="*/ 425 h 447"/>
                <a:gd name="T40" fmla="*/ 28 w 1007"/>
                <a:gd name="T41" fmla="*/ 409 h 447"/>
                <a:gd name="T42" fmla="*/ 14 w 1007"/>
                <a:gd name="T43" fmla="*/ 389 h 447"/>
                <a:gd name="T44" fmla="*/ 4 w 1007"/>
                <a:gd name="T45" fmla="*/ 366 h 447"/>
                <a:gd name="T46" fmla="*/ 0 w 1007"/>
                <a:gd name="T47" fmla="*/ 341 h 447"/>
                <a:gd name="T48" fmla="*/ 2 w 1007"/>
                <a:gd name="T49" fmla="*/ 316 h 447"/>
                <a:gd name="T50" fmla="*/ 8 w 1007"/>
                <a:gd name="T51" fmla="*/ 292 h 447"/>
                <a:gd name="T52" fmla="*/ 20 w 1007"/>
                <a:gd name="T53" fmla="*/ 270 h 447"/>
                <a:gd name="T54" fmla="*/ 37 w 1007"/>
                <a:gd name="T55" fmla="*/ 252 h 447"/>
                <a:gd name="T56" fmla="*/ 57 w 1007"/>
                <a:gd name="T57" fmla="*/ 237 h 447"/>
                <a:gd name="T58" fmla="*/ 81 w 1007"/>
                <a:gd name="T59" fmla="*/ 228 h 447"/>
                <a:gd name="T60" fmla="*/ 865 w 1007"/>
                <a:gd name="T61" fmla="*/ 3 h 447"/>
                <a:gd name="T62" fmla="*/ 887 w 1007"/>
                <a:gd name="T63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7" h="447">
                  <a:moveTo>
                    <a:pt x="887" y="0"/>
                  </a:moveTo>
                  <a:lnTo>
                    <a:pt x="910" y="1"/>
                  </a:lnTo>
                  <a:lnTo>
                    <a:pt x="930" y="5"/>
                  </a:lnTo>
                  <a:lnTo>
                    <a:pt x="950" y="14"/>
                  </a:lnTo>
                  <a:lnTo>
                    <a:pt x="968" y="26"/>
                  </a:lnTo>
                  <a:lnTo>
                    <a:pt x="984" y="41"/>
                  </a:lnTo>
                  <a:lnTo>
                    <a:pt x="996" y="59"/>
                  </a:lnTo>
                  <a:lnTo>
                    <a:pt x="1004" y="80"/>
                  </a:lnTo>
                  <a:lnTo>
                    <a:pt x="1007" y="106"/>
                  </a:lnTo>
                  <a:lnTo>
                    <a:pt x="1006" y="131"/>
                  </a:lnTo>
                  <a:lnTo>
                    <a:pt x="999" y="155"/>
                  </a:lnTo>
                  <a:lnTo>
                    <a:pt x="987" y="175"/>
                  </a:lnTo>
                  <a:lnTo>
                    <a:pt x="971" y="194"/>
                  </a:lnTo>
                  <a:lnTo>
                    <a:pt x="951" y="209"/>
                  </a:lnTo>
                  <a:lnTo>
                    <a:pt x="927" y="219"/>
                  </a:lnTo>
                  <a:lnTo>
                    <a:pt x="143" y="443"/>
                  </a:lnTo>
                  <a:lnTo>
                    <a:pt x="111" y="447"/>
                  </a:lnTo>
                  <a:lnTo>
                    <a:pt x="88" y="445"/>
                  </a:lnTo>
                  <a:lnTo>
                    <a:pt x="66" y="437"/>
                  </a:lnTo>
                  <a:lnTo>
                    <a:pt x="45" y="425"/>
                  </a:lnTo>
                  <a:lnTo>
                    <a:pt x="28" y="409"/>
                  </a:lnTo>
                  <a:lnTo>
                    <a:pt x="14" y="389"/>
                  </a:lnTo>
                  <a:lnTo>
                    <a:pt x="4" y="366"/>
                  </a:lnTo>
                  <a:lnTo>
                    <a:pt x="0" y="341"/>
                  </a:lnTo>
                  <a:lnTo>
                    <a:pt x="2" y="316"/>
                  </a:lnTo>
                  <a:lnTo>
                    <a:pt x="8" y="292"/>
                  </a:lnTo>
                  <a:lnTo>
                    <a:pt x="20" y="270"/>
                  </a:lnTo>
                  <a:lnTo>
                    <a:pt x="37" y="252"/>
                  </a:lnTo>
                  <a:lnTo>
                    <a:pt x="57" y="237"/>
                  </a:lnTo>
                  <a:lnTo>
                    <a:pt x="81" y="228"/>
                  </a:lnTo>
                  <a:lnTo>
                    <a:pt x="865" y="3"/>
                  </a:lnTo>
                  <a:lnTo>
                    <a:pt x="8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-449" y="2892"/>
              <a:ext cx="144" cy="64"/>
            </a:xfrm>
            <a:custGeom>
              <a:avLst/>
              <a:gdLst>
                <a:gd name="T0" fmla="*/ 887 w 1007"/>
                <a:gd name="T1" fmla="*/ 0 h 447"/>
                <a:gd name="T2" fmla="*/ 910 w 1007"/>
                <a:gd name="T3" fmla="*/ 1 h 447"/>
                <a:gd name="T4" fmla="*/ 930 w 1007"/>
                <a:gd name="T5" fmla="*/ 5 h 447"/>
                <a:gd name="T6" fmla="*/ 950 w 1007"/>
                <a:gd name="T7" fmla="*/ 14 h 447"/>
                <a:gd name="T8" fmla="*/ 968 w 1007"/>
                <a:gd name="T9" fmla="*/ 26 h 447"/>
                <a:gd name="T10" fmla="*/ 984 w 1007"/>
                <a:gd name="T11" fmla="*/ 41 h 447"/>
                <a:gd name="T12" fmla="*/ 996 w 1007"/>
                <a:gd name="T13" fmla="*/ 60 h 447"/>
                <a:gd name="T14" fmla="*/ 1004 w 1007"/>
                <a:gd name="T15" fmla="*/ 81 h 447"/>
                <a:gd name="T16" fmla="*/ 1007 w 1007"/>
                <a:gd name="T17" fmla="*/ 106 h 447"/>
                <a:gd name="T18" fmla="*/ 1006 w 1007"/>
                <a:gd name="T19" fmla="*/ 131 h 447"/>
                <a:gd name="T20" fmla="*/ 999 w 1007"/>
                <a:gd name="T21" fmla="*/ 155 h 447"/>
                <a:gd name="T22" fmla="*/ 987 w 1007"/>
                <a:gd name="T23" fmla="*/ 177 h 447"/>
                <a:gd name="T24" fmla="*/ 971 w 1007"/>
                <a:gd name="T25" fmla="*/ 195 h 447"/>
                <a:gd name="T26" fmla="*/ 951 w 1007"/>
                <a:gd name="T27" fmla="*/ 210 h 447"/>
                <a:gd name="T28" fmla="*/ 927 w 1007"/>
                <a:gd name="T29" fmla="*/ 219 h 447"/>
                <a:gd name="T30" fmla="*/ 143 w 1007"/>
                <a:gd name="T31" fmla="*/ 444 h 447"/>
                <a:gd name="T32" fmla="*/ 111 w 1007"/>
                <a:gd name="T33" fmla="*/ 447 h 447"/>
                <a:gd name="T34" fmla="*/ 88 w 1007"/>
                <a:gd name="T35" fmla="*/ 445 h 447"/>
                <a:gd name="T36" fmla="*/ 66 w 1007"/>
                <a:gd name="T37" fmla="*/ 438 h 447"/>
                <a:gd name="T38" fmla="*/ 45 w 1007"/>
                <a:gd name="T39" fmla="*/ 426 h 447"/>
                <a:gd name="T40" fmla="*/ 28 w 1007"/>
                <a:gd name="T41" fmla="*/ 409 h 447"/>
                <a:gd name="T42" fmla="*/ 14 w 1007"/>
                <a:gd name="T43" fmla="*/ 390 h 447"/>
                <a:gd name="T44" fmla="*/ 4 w 1007"/>
                <a:gd name="T45" fmla="*/ 367 h 447"/>
                <a:gd name="T46" fmla="*/ 0 w 1007"/>
                <a:gd name="T47" fmla="*/ 341 h 447"/>
                <a:gd name="T48" fmla="*/ 2 w 1007"/>
                <a:gd name="T49" fmla="*/ 316 h 447"/>
                <a:gd name="T50" fmla="*/ 8 w 1007"/>
                <a:gd name="T51" fmla="*/ 292 h 447"/>
                <a:gd name="T52" fmla="*/ 20 w 1007"/>
                <a:gd name="T53" fmla="*/ 272 h 447"/>
                <a:gd name="T54" fmla="*/ 37 w 1007"/>
                <a:gd name="T55" fmla="*/ 253 h 447"/>
                <a:gd name="T56" fmla="*/ 57 w 1007"/>
                <a:gd name="T57" fmla="*/ 238 h 447"/>
                <a:gd name="T58" fmla="*/ 81 w 1007"/>
                <a:gd name="T59" fmla="*/ 228 h 447"/>
                <a:gd name="T60" fmla="*/ 865 w 1007"/>
                <a:gd name="T61" fmla="*/ 4 h 447"/>
                <a:gd name="T62" fmla="*/ 887 w 1007"/>
                <a:gd name="T63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7" h="447">
                  <a:moveTo>
                    <a:pt x="887" y="0"/>
                  </a:moveTo>
                  <a:lnTo>
                    <a:pt x="910" y="1"/>
                  </a:lnTo>
                  <a:lnTo>
                    <a:pt x="930" y="5"/>
                  </a:lnTo>
                  <a:lnTo>
                    <a:pt x="950" y="14"/>
                  </a:lnTo>
                  <a:lnTo>
                    <a:pt x="968" y="26"/>
                  </a:lnTo>
                  <a:lnTo>
                    <a:pt x="984" y="41"/>
                  </a:lnTo>
                  <a:lnTo>
                    <a:pt x="996" y="60"/>
                  </a:lnTo>
                  <a:lnTo>
                    <a:pt x="1004" y="81"/>
                  </a:lnTo>
                  <a:lnTo>
                    <a:pt x="1007" y="106"/>
                  </a:lnTo>
                  <a:lnTo>
                    <a:pt x="1006" y="131"/>
                  </a:lnTo>
                  <a:lnTo>
                    <a:pt x="999" y="155"/>
                  </a:lnTo>
                  <a:lnTo>
                    <a:pt x="987" y="177"/>
                  </a:lnTo>
                  <a:lnTo>
                    <a:pt x="971" y="195"/>
                  </a:lnTo>
                  <a:lnTo>
                    <a:pt x="951" y="210"/>
                  </a:lnTo>
                  <a:lnTo>
                    <a:pt x="927" y="219"/>
                  </a:lnTo>
                  <a:lnTo>
                    <a:pt x="143" y="444"/>
                  </a:lnTo>
                  <a:lnTo>
                    <a:pt x="111" y="447"/>
                  </a:lnTo>
                  <a:lnTo>
                    <a:pt x="88" y="445"/>
                  </a:lnTo>
                  <a:lnTo>
                    <a:pt x="66" y="438"/>
                  </a:lnTo>
                  <a:lnTo>
                    <a:pt x="45" y="426"/>
                  </a:lnTo>
                  <a:lnTo>
                    <a:pt x="28" y="409"/>
                  </a:lnTo>
                  <a:lnTo>
                    <a:pt x="14" y="390"/>
                  </a:lnTo>
                  <a:lnTo>
                    <a:pt x="4" y="367"/>
                  </a:lnTo>
                  <a:lnTo>
                    <a:pt x="0" y="341"/>
                  </a:lnTo>
                  <a:lnTo>
                    <a:pt x="2" y="316"/>
                  </a:lnTo>
                  <a:lnTo>
                    <a:pt x="8" y="292"/>
                  </a:lnTo>
                  <a:lnTo>
                    <a:pt x="20" y="272"/>
                  </a:lnTo>
                  <a:lnTo>
                    <a:pt x="37" y="253"/>
                  </a:lnTo>
                  <a:lnTo>
                    <a:pt x="57" y="238"/>
                  </a:lnTo>
                  <a:lnTo>
                    <a:pt x="81" y="228"/>
                  </a:lnTo>
                  <a:lnTo>
                    <a:pt x="865" y="4"/>
                  </a:lnTo>
                  <a:lnTo>
                    <a:pt x="8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-753" y="2764"/>
              <a:ext cx="512" cy="512"/>
            </a:xfrm>
            <a:custGeom>
              <a:avLst/>
              <a:gdLst>
                <a:gd name="T0" fmla="*/ 3360 w 3584"/>
                <a:gd name="T1" fmla="*/ 2722 h 3584"/>
                <a:gd name="T2" fmla="*/ 1904 w 3584"/>
                <a:gd name="T3" fmla="*/ 3110 h 3584"/>
                <a:gd name="T4" fmla="*/ 1904 w 3584"/>
                <a:gd name="T5" fmla="*/ 3327 h 3584"/>
                <a:gd name="T6" fmla="*/ 3360 w 3584"/>
                <a:gd name="T7" fmla="*/ 2938 h 3584"/>
                <a:gd name="T8" fmla="*/ 3360 w 3584"/>
                <a:gd name="T9" fmla="*/ 2722 h 3584"/>
                <a:gd name="T10" fmla="*/ 224 w 3584"/>
                <a:gd name="T11" fmla="*/ 2722 h 3584"/>
                <a:gd name="T12" fmla="*/ 224 w 3584"/>
                <a:gd name="T13" fmla="*/ 2938 h 3584"/>
                <a:gd name="T14" fmla="*/ 1680 w 3584"/>
                <a:gd name="T15" fmla="*/ 3327 h 3584"/>
                <a:gd name="T16" fmla="*/ 1680 w 3584"/>
                <a:gd name="T17" fmla="*/ 3110 h 3584"/>
                <a:gd name="T18" fmla="*/ 224 w 3584"/>
                <a:gd name="T19" fmla="*/ 2722 h 3584"/>
                <a:gd name="T20" fmla="*/ 3360 w 3584"/>
                <a:gd name="T21" fmla="*/ 257 h 3584"/>
                <a:gd name="T22" fmla="*/ 1904 w 3584"/>
                <a:gd name="T23" fmla="*/ 646 h 3584"/>
                <a:gd name="T24" fmla="*/ 1904 w 3584"/>
                <a:gd name="T25" fmla="*/ 2878 h 3584"/>
                <a:gd name="T26" fmla="*/ 3360 w 3584"/>
                <a:gd name="T27" fmla="*/ 2490 h 3584"/>
                <a:gd name="T28" fmla="*/ 3360 w 3584"/>
                <a:gd name="T29" fmla="*/ 257 h 3584"/>
                <a:gd name="T30" fmla="*/ 224 w 3584"/>
                <a:gd name="T31" fmla="*/ 257 h 3584"/>
                <a:gd name="T32" fmla="*/ 224 w 3584"/>
                <a:gd name="T33" fmla="*/ 2490 h 3584"/>
                <a:gd name="T34" fmla="*/ 1680 w 3584"/>
                <a:gd name="T35" fmla="*/ 2878 h 3584"/>
                <a:gd name="T36" fmla="*/ 1680 w 3584"/>
                <a:gd name="T37" fmla="*/ 646 h 3584"/>
                <a:gd name="T38" fmla="*/ 224 w 3584"/>
                <a:gd name="T39" fmla="*/ 257 h 3584"/>
                <a:gd name="T40" fmla="*/ 115 w 3584"/>
                <a:gd name="T41" fmla="*/ 0 h 3584"/>
                <a:gd name="T42" fmla="*/ 141 w 3584"/>
                <a:gd name="T43" fmla="*/ 4 h 3584"/>
                <a:gd name="T44" fmla="*/ 1792 w 3584"/>
                <a:gd name="T45" fmla="*/ 444 h 3584"/>
                <a:gd name="T46" fmla="*/ 3443 w 3584"/>
                <a:gd name="T47" fmla="*/ 4 h 3584"/>
                <a:gd name="T48" fmla="*/ 3469 w 3584"/>
                <a:gd name="T49" fmla="*/ 0 h 3584"/>
                <a:gd name="T50" fmla="*/ 3494 w 3584"/>
                <a:gd name="T51" fmla="*/ 2 h 3584"/>
                <a:gd name="T52" fmla="*/ 3518 w 3584"/>
                <a:gd name="T53" fmla="*/ 10 h 3584"/>
                <a:gd name="T54" fmla="*/ 3541 w 3584"/>
                <a:gd name="T55" fmla="*/ 23 h 3584"/>
                <a:gd name="T56" fmla="*/ 3559 w 3584"/>
                <a:gd name="T57" fmla="*/ 41 h 3584"/>
                <a:gd name="T58" fmla="*/ 3572 w 3584"/>
                <a:gd name="T59" fmla="*/ 63 h 3584"/>
                <a:gd name="T60" fmla="*/ 3581 w 3584"/>
                <a:gd name="T61" fmla="*/ 87 h 3584"/>
                <a:gd name="T62" fmla="*/ 3584 w 3584"/>
                <a:gd name="T63" fmla="*/ 112 h 3584"/>
                <a:gd name="T64" fmla="*/ 3584 w 3584"/>
                <a:gd name="T65" fmla="*/ 3024 h 3584"/>
                <a:gd name="T66" fmla="*/ 3581 w 3584"/>
                <a:gd name="T67" fmla="*/ 3049 h 3584"/>
                <a:gd name="T68" fmla="*/ 3573 w 3584"/>
                <a:gd name="T69" fmla="*/ 3071 h 3584"/>
                <a:gd name="T70" fmla="*/ 3561 w 3584"/>
                <a:gd name="T71" fmla="*/ 3092 h 3584"/>
                <a:gd name="T72" fmla="*/ 3544 w 3584"/>
                <a:gd name="T73" fmla="*/ 3109 h 3584"/>
                <a:gd name="T74" fmla="*/ 3524 w 3584"/>
                <a:gd name="T75" fmla="*/ 3124 h 3584"/>
                <a:gd name="T76" fmla="*/ 3500 w 3584"/>
                <a:gd name="T77" fmla="*/ 3132 h 3584"/>
                <a:gd name="T78" fmla="*/ 1821 w 3584"/>
                <a:gd name="T79" fmla="*/ 3581 h 3584"/>
                <a:gd name="T80" fmla="*/ 1792 w 3584"/>
                <a:gd name="T81" fmla="*/ 3584 h 3584"/>
                <a:gd name="T82" fmla="*/ 1763 w 3584"/>
                <a:gd name="T83" fmla="*/ 3581 h 3584"/>
                <a:gd name="T84" fmla="*/ 84 w 3584"/>
                <a:gd name="T85" fmla="*/ 3132 h 3584"/>
                <a:gd name="T86" fmla="*/ 60 w 3584"/>
                <a:gd name="T87" fmla="*/ 3124 h 3584"/>
                <a:gd name="T88" fmla="*/ 40 w 3584"/>
                <a:gd name="T89" fmla="*/ 3109 h 3584"/>
                <a:gd name="T90" fmla="*/ 23 w 3584"/>
                <a:gd name="T91" fmla="*/ 3092 h 3584"/>
                <a:gd name="T92" fmla="*/ 11 w 3584"/>
                <a:gd name="T93" fmla="*/ 3071 h 3584"/>
                <a:gd name="T94" fmla="*/ 3 w 3584"/>
                <a:gd name="T95" fmla="*/ 3049 h 3584"/>
                <a:gd name="T96" fmla="*/ 0 w 3584"/>
                <a:gd name="T97" fmla="*/ 3024 h 3584"/>
                <a:gd name="T98" fmla="*/ 0 w 3584"/>
                <a:gd name="T99" fmla="*/ 112 h 3584"/>
                <a:gd name="T100" fmla="*/ 3 w 3584"/>
                <a:gd name="T101" fmla="*/ 87 h 3584"/>
                <a:gd name="T102" fmla="*/ 12 w 3584"/>
                <a:gd name="T103" fmla="*/ 63 h 3584"/>
                <a:gd name="T104" fmla="*/ 25 w 3584"/>
                <a:gd name="T105" fmla="*/ 41 h 3584"/>
                <a:gd name="T106" fmla="*/ 43 w 3584"/>
                <a:gd name="T107" fmla="*/ 23 h 3584"/>
                <a:gd name="T108" fmla="*/ 66 w 3584"/>
                <a:gd name="T109" fmla="*/ 10 h 3584"/>
                <a:gd name="T110" fmla="*/ 90 w 3584"/>
                <a:gd name="T111" fmla="*/ 2 h 3584"/>
                <a:gd name="T112" fmla="*/ 115 w 3584"/>
                <a:gd name="T113" fmla="*/ 0 h 3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84" h="3584">
                  <a:moveTo>
                    <a:pt x="3360" y="2722"/>
                  </a:moveTo>
                  <a:lnTo>
                    <a:pt x="1904" y="3110"/>
                  </a:lnTo>
                  <a:lnTo>
                    <a:pt x="1904" y="3327"/>
                  </a:lnTo>
                  <a:lnTo>
                    <a:pt x="3360" y="2938"/>
                  </a:lnTo>
                  <a:lnTo>
                    <a:pt x="3360" y="2722"/>
                  </a:lnTo>
                  <a:close/>
                  <a:moveTo>
                    <a:pt x="224" y="2722"/>
                  </a:moveTo>
                  <a:lnTo>
                    <a:pt x="224" y="2938"/>
                  </a:lnTo>
                  <a:lnTo>
                    <a:pt x="1680" y="3327"/>
                  </a:lnTo>
                  <a:lnTo>
                    <a:pt x="1680" y="3110"/>
                  </a:lnTo>
                  <a:lnTo>
                    <a:pt x="224" y="2722"/>
                  </a:lnTo>
                  <a:close/>
                  <a:moveTo>
                    <a:pt x="3360" y="257"/>
                  </a:moveTo>
                  <a:lnTo>
                    <a:pt x="1904" y="646"/>
                  </a:lnTo>
                  <a:lnTo>
                    <a:pt x="1904" y="2878"/>
                  </a:lnTo>
                  <a:lnTo>
                    <a:pt x="3360" y="2490"/>
                  </a:lnTo>
                  <a:lnTo>
                    <a:pt x="3360" y="257"/>
                  </a:lnTo>
                  <a:close/>
                  <a:moveTo>
                    <a:pt x="224" y="257"/>
                  </a:moveTo>
                  <a:lnTo>
                    <a:pt x="224" y="2490"/>
                  </a:lnTo>
                  <a:lnTo>
                    <a:pt x="1680" y="2878"/>
                  </a:lnTo>
                  <a:lnTo>
                    <a:pt x="1680" y="646"/>
                  </a:lnTo>
                  <a:lnTo>
                    <a:pt x="224" y="257"/>
                  </a:lnTo>
                  <a:close/>
                  <a:moveTo>
                    <a:pt x="115" y="0"/>
                  </a:moveTo>
                  <a:lnTo>
                    <a:pt x="141" y="4"/>
                  </a:lnTo>
                  <a:lnTo>
                    <a:pt x="1792" y="444"/>
                  </a:lnTo>
                  <a:lnTo>
                    <a:pt x="3443" y="4"/>
                  </a:lnTo>
                  <a:lnTo>
                    <a:pt x="3469" y="0"/>
                  </a:lnTo>
                  <a:lnTo>
                    <a:pt x="3494" y="2"/>
                  </a:lnTo>
                  <a:lnTo>
                    <a:pt x="3518" y="10"/>
                  </a:lnTo>
                  <a:lnTo>
                    <a:pt x="3541" y="23"/>
                  </a:lnTo>
                  <a:lnTo>
                    <a:pt x="3559" y="41"/>
                  </a:lnTo>
                  <a:lnTo>
                    <a:pt x="3572" y="63"/>
                  </a:lnTo>
                  <a:lnTo>
                    <a:pt x="3581" y="87"/>
                  </a:lnTo>
                  <a:lnTo>
                    <a:pt x="3584" y="112"/>
                  </a:lnTo>
                  <a:lnTo>
                    <a:pt x="3584" y="3024"/>
                  </a:lnTo>
                  <a:lnTo>
                    <a:pt x="3581" y="3049"/>
                  </a:lnTo>
                  <a:lnTo>
                    <a:pt x="3573" y="3071"/>
                  </a:lnTo>
                  <a:lnTo>
                    <a:pt x="3561" y="3092"/>
                  </a:lnTo>
                  <a:lnTo>
                    <a:pt x="3544" y="3109"/>
                  </a:lnTo>
                  <a:lnTo>
                    <a:pt x="3524" y="3124"/>
                  </a:lnTo>
                  <a:lnTo>
                    <a:pt x="3500" y="3132"/>
                  </a:lnTo>
                  <a:lnTo>
                    <a:pt x="1821" y="3581"/>
                  </a:lnTo>
                  <a:lnTo>
                    <a:pt x="1792" y="3584"/>
                  </a:lnTo>
                  <a:lnTo>
                    <a:pt x="1763" y="3581"/>
                  </a:lnTo>
                  <a:lnTo>
                    <a:pt x="84" y="3132"/>
                  </a:lnTo>
                  <a:lnTo>
                    <a:pt x="60" y="3124"/>
                  </a:lnTo>
                  <a:lnTo>
                    <a:pt x="40" y="3109"/>
                  </a:lnTo>
                  <a:lnTo>
                    <a:pt x="23" y="3092"/>
                  </a:lnTo>
                  <a:lnTo>
                    <a:pt x="11" y="3071"/>
                  </a:lnTo>
                  <a:lnTo>
                    <a:pt x="3" y="3049"/>
                  </a:lnTo>
                  <a:lnTo>
                    <a:pt x="0" y="3024"/>
                  </a:lnTo>
                  <a:lnTo>
                    <a:pt x="0" y="112"/>
                  </a:lnTo>
                  <a:lnTo>
                    <a:pt x="3" y="87"/>
                  </a:lnTo>
                  <a:lnTo>
                    <a:pt x="12" y="63"/>
                  </a:lnTo>
                  <a:lnTo>
                    <a:pt x="25" y="41"/>
                  </a:lnTo>
                  <a:lnTo>
                    <a:pt x="43" y="23"/>
                  </a:lnTo>
                  <a:lnTo>
                    <a:pt x="66" y="10"/>
                  </a:lnTo>
                  <a:lnTo>
                    <a:pt x="90" y="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994849" y="4238172"/>
            <a:ext cx="359067" cy="361361"/>
            <a:chOff x="-869950" y="4615770"/>
            <a:chExt cx="533207" cy="536613"/>
          </a:xfrm>
          <a:solidFill>
            <a:schemeClr val="accent2"/>
          </a:solidFill>
        </p:grpSpPr>
        <p:sp>
          <p:nvSpPr>
            <p:cNvPr id="28" name="Freeform 29"/>
            <p:cNvSpPr>
              <a:spLocks noEditPoints="1"/>
            </p:cNvSpPr>
            <p:nvPr/>
          </p:nvSpPr>
          <p:spPr bwMode="auto">
            <a:xfrm>
              <a:off x="-439323" y="5047314"/>
              <a:ext cx="55548" cy="55417"/>
            </a:xfrm>
            <a:custGeom>
              <a:avLst/>
              <a:gdLst>
                <a:gd name="T0" fmla="*/ 211 w 424"/>
                <a:gd name="T1" fmla="*/ 126 h 423"/>
                <a:gd name="T2" fmla="*/ 189 w 424"/>
                <a:gd name="T3" fmla="*/ 128 h 423"/>
                <a:gd name="T4" fmla="*/ 168 w 424"/>
                <a:gd name="T5" fmla="*/ 137 h 423"/>
                <a:gd name="T6" fmla="*/ 151 w 424"/>
                <a:gd name="T7" fmla="*/ 150 h 423"/>
                <a:gd name="T8" fmla="*/ 137 w 424"/>
                <a:gd name="T9" fmla="*/ 168 h 423"/>
                <a:gd name="T10" fmla="*/ 128 w 424"/>
                <a:gd name="T11" fmla="*/ 189 h 423"/>
                <a:gd name="T12" fmla="*/ 126 w 424"/>
                <a:gd name="T13" fmla="*/ 211 h 423"/>
                <a:gd name="T14" fmla="*/ 128 w 424"/>
                <a:gd name="T15" fmla="*/ 235 h 423"/>
                <a:gd name="T16" fmla="*/ 137 w 424"/>
                <a:gd name="T17" fmla="*/ 255 h 423"/>
                <a:gd name="T18" fmla="*/ 151 w 424"/>
                <a:gd name="T19" fmla="*/ 272 h 423"/>
                <a:gd name="T20" fmla="*/ 168 w 424"/>
                <a:gd name="T21" fmla="*/ 286 h 423"/>
                <a:gd name="T22" fmla="*/ 189 w 424"/>
                <a:gd name="T23" fmla="*/ 294 h 423"/>
                <a:gd name="T24" fmla="*/ 211 w 424"/>
                <a:gd name="T25" fmla="*/ 298 h 423"/>
                <a:gd name="T26" fmla="*/ 235 w 424"/>
                <a:gd name="T27" fmla="*/ 294 h 423"/>
                <a:gd name="T28" fmla="*/ 255 w 424"/>
                <a:gd name="T29" fmla="*/ 286 h 423"/>
                <a:gd name="T30" fmla="*/ 272 w 424"/>
                <a:gd name="T31" fmla="*/ 272 h 423"/>
                <a:gd name="T32" fmla="*/ 286 w 424"/>
                <a:gd name="T33" fmla="*/ 255 h 423"/>
                <a:gd name="T34" fmla="*/ 295 w 424"/>
                <a:gd name="T35" fmla="*/ 235 h 423"/>
                <a:gd name="T36" fmla="*/ 298 w 424"/>
                <a:gd name="T37" fmla="*/ 211 h 423"/>
                <a:gd name="T38" fmla="*/ 295 w 424"/>
                <a:gd name="T39" fmla="*/ 189 h 423"/>
                <a:gd name="T40" fmla="*/ 286 w 424"/>
                <a:gd name="T41" fmla="*/ 168 h 423"/>
                <a:gd name="T42" fmla="*/ 272 w 424"/>
                <a:gd name="T43" fmla="*/ 150 h 423"/>
                <a:gd name="T44" fmla="*/ 255 w 424"/>
                <a:gd name="T45" fmla="*/ 137 h 423"/>
                <a:gd name="T46" fmla="*/ 235 w 424"/>
                <a:gd name="T47" fmla="*/ 128 h 423"/>
                <a:gd name="T48" fmla="*/ 211 w 424"/>
                <a:gd name="T49" fmla="*/ 126 h 423"/>
                <a:gd name="T50" fmla="*/ 211 w 424"/>
                <a:gd name="T51" fmla="*/ 0 h 423"/>
                <a:gd name="T52" fmla="*/ 250 w 424"/>
                <a:gd name="T53" fmla="*/ 3 h 423"/>
                <a:gd name="T54" fmla="*/ 286 w 424"/>
                <a:gd name="T55" fmla="*/ 13 h 423"/>
                <a:gd name="T56" fmla="*/ 318 w 424"/>
                <a:gd name="T57" fmla="*/ 29 h 423"/>
                <a:gd name="T58" fmla="*/ 348 w 424"/>
                <a:gd name="T59" fmla="*/ 50 h 423"/>
                <a:gd name="T60" fmla="*/ 374 w 424"/>
                <a:gd name="T61" fmla="*/ 75 h 423"/>
                <a:gd name="T62" fmla="*/ 395 w 424"/>
                <a:gd name="T63" fmla="*/ 104 h 423"/>
                <a:gd name="T64" fmla="*/ 410 w 424"/>
                <a:gd name="T65" fmla="*/ 138 h 423"/>
                <a:gd name="T66" fmla="*/ 420 w 424"/>
                <a:gd name="T67" fmla="*/ 174 h 423"/>
                <a:gd name="T68" fmla="*/ 424 w 424"/>
                <a:gd name="T69" fmla="*/ 211 h 423"/>
                <a:gd name="T70" fmla="*/ 420 w 424"/>
                <a:gd name="T71" fmla="*/ 250 h 423"/>
                <a:gd name="T72" fmla="*/ 410 w 424"/>
                <a:gd name="T73" fmla="*/ 286 h 423"/>
                <a:gd name="T74" fmla="*/ 395 w 424"/>
                <a:gd name="T75" fmla="*/ 318 h 423"/>
                <a:gd name="T76" fmla="*/ 374 w 424"/>
                <a:gd name="T77" fmla="*/ 348 h 423"/>
                <a:gd name="T78" fmla="*/ 348 w 424"/>
                <a:gd name="T79" fmla="*/ 374 h 423"/>
                <a:gd name="T80" fmla="*/ 318 w 424"/>
                <a:gd name="T81" fmla="*/ 395 h 423"/>
                <a:gd name="T82" fmla="*/ 286 w 424"/>
                <a:gd name="T83" fmla="*/ 410 h 423"/>
                <a:gd name="T84" fmla="*/ 250 w 424"/>
                <a:gd name="T85" fmla="*/ 420 h 423"/>
                <a:gd name="T86" fmla="*/ 211 w 424"/>
                <a:gd name="T87" fmla="*/ 423 h 423"/>
                <a:gd name="T88" fmla="*/ 174 w 424"/>
                <a:gd name="T89" fmla="*/ 420 h 423"/>
                <a:gd name="T90" fmla="*/ 138 w 424"/>
                <a:gd name="T91" fmla="*/ 410 h 423"/>
                <a:gd name="T92" fmla="*/ 105 w 424"/>
                <a:gd name="T93" fmla="*/ 395 h 423"/>
                <a:gd name="T94" fmla="*/ 75 w 424"/>
                <a:gd name="T95" fmla="*/ 374 h 423"/>
                <a:gd name="T96" fmla="*/ 50 w 424"/>
                <a:gd name="T97" fmla="*/ 348 h 423"/>
                <a:gd name="T98" fmla="*/ 29 w 424"/>
                <a:gd name="T99" fmla="*/ 318 h 423"/>
                <a:gd name="T100" fmla="*/ 13 w 424"/>
                <a:gd name="T101" fmla="*/ 286 h 423"/>
                <a:gd name="T102" fmla="*/ 3 w 424"/>
                <a:gd name="T103" fmla="*/ 250 h 423"/>
                <a:gd name="T104" fmla="*/ 0 w 424"/>
                <a:gd name="T105" fmla="*/ 211 h 423"/>
                <a:gd name="T106" fmla="*/ 3 w 424"/>
                <a:gd name="T107" fmla="*/ 174 h 423"/>
                <a:gd name="T108" fmla="*/ 13 w 424"/>
                <a:gd name="T109" fmla="*/ 138 h 423"/>
                <a:gd name="T110" fmla="*/ 29 w 424"/>
                <a:gd name="T111" fmla="*/ 104 h 423"/>
                <a:gd name="T112" fmla="*/ 50 w 424"/>
                <a:gd name="T113" fmla="*/ 75 h 423"/>
                <a:gd name="T114" fmla="*/ 75 w 424"/>
                <a:gd name="T115" fmla="*/ 50 h 423"/>
                <a:gd name="T116" fmla="*/ 105 w 424"/>
                <a:gd name="T117" fmla="*/ 29 h 423"/>
                <a:gd name="T118" fmla="*/ 138 w 424"/>
                <a:gd name="T119" fmla="*/ 13 h 423"/>
                <a:gd name="T120" fmla="*/ 174 w 424"/>
                <a:gd name="T121" fmla="*/ 3 h 423"/>
                <a:gd name="T122" fmla="*/ 211 w 424"/>
                <a:gd name="T123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4" h="423">
                  <a:moveTo>
                    <a:pt x="211" y="126"/>
                  </a:moveTo>
                  <a:lnTo>
                    <a:pt x="189" y="128"/>
                  </a:lnTo>
                  <a:lnTo>
                    <a:pt x="168" y="137"/>
                  </a:lnTo>
                  <a:lnTo>
                    <a:pt x="151" y="150"/>
                  </a:lnTo>
                  <a:lnTo>
                    <a:pt x="137" y="168"/>
                  </a:lnTo>
                  <a:lnTo>
                    <a:pt x="128" y="189"/>
                  </a:lnTo>
                  <a:lnTo>
                    <a:pt x="126" y="211"/>
                  </a:lnTo>
                  <a:lnTo>
                    <a:pt x="128" y="235"/>
                  </a:lnTo>
                  <a:lnTo>
                    <a:pt x="137" y="255"/>
                  </a:lnTo>
                  <a:lnTo>
                    <a:pt x="151" y="272"/>
                  </a:lnTo>
                  <a:lnTo>
                    <a:pt x="168" y="286"/>
                  </a:lnTo>
                  <a:lnTo>
                    <a:pt x="189" y="294"/>
                  </a:lnTo>
                  <a:lnTo>
                    <a:pt x="211" y="298"/>
                  </a:lnTo>
                  <a:lnTo>
                    <a:pt x="235" y="294"/>
                  </a:lnTo>
                  <a:lnTo>
                    <a:pt x="255" y="286"/>
                  </a:lnTo>
                  <a:lnTo>
                    <a:pt x="272" y="272"/>
                  </a:lnTo>
                  <a:lnTo>
                    <a:pt x="286" y="255"/>
                  </a:lnTo>
                  <a:lnTo>
                    <a:pt x="295" y="235"/>
                  </a:lnTo>
                  <a:lnTo>
                    <a:pt x="298" y="211"/>
                  </a:lnTo>
                  <a:lnTo>
                    <a:pt x="295" y="189"/>
                  </a:lnTo>
                  <a:lnTo>
                    <a:pt x="286" y="168"/>
                  </a:lnTo>
                  <a:lnTo>
                    <a:pt x="272" y="150"/>
                  </a:lnTo>
                  <a:lnTo>
                    <a:pt x="255" y="137"/>
                  </a:lnTo>
                  <a:lnTo>
                    <a:pt x="235" y="128"/>
                  </a:lnTo>
                  <a:lnTo>
                    <a:pt x="211" y="126"/>
                  </a:lnTo>
                  <a:close/>
                  <a:moveTo>
                    <a:pt x="211" y="0"/>
                  </a:moveTo>
                  <a:lnTo>
                    <a:pt x="250" y="3"/>
                  </a:lnTo>
                  <a:lnTo>
                    <a:pt x="286" y="13"/>
                  </a:lnTo>
                  <a:lnTo>
                    <a:pt x="318" y="29"/>
                  </a:lnTo>
                  <a:lnTo>
                    <a:pt x="348" y="50"/>
                  </a:lnTo>
                  <a:lnTo>
                    <a:pt x="374" y="75"/>
                  </a:lnTo>
                  <a:lnTo>
                    <a:pt x="395" y="104"/>
                  </a:lnTo>
                  <a:lnTo>
                    <a:pt x="410" y="138"/>
                  </a:lnTo>
                  <a:lnTo>
                    <a:pt x="420" y="174"/>
                  </a:lnTo>
                  <a:lnTo>
                    <a:pt x="424" y="211"/>
                  </a:lnTo>
                  <a:lnTo>
                    <a:pt x="420" y="250"/>
                  </a:lnTo>
                  <a:lnTo>
                    <a:pt x="410" y="286"/>
                  </a:lnTo>
                  <a:lnTo>
                    <a:pt x="395" y="318"/>
                  </a:lnTo>
                  <a:lnTo>
                    <a:pt x="374" y="348"/>
                  </a:lnTo>
                  <a:lnTo>
                    <a:pt x="348" y="374"/>
                  </a:lnTo>
                  <a:lnTo>
                    <a:pt x="318" y="395"/>
                  </a:lnTo>
                  <a:lnTo>
                    <a:pt x="286" y="410"/>
                  </a:lnTo>
                  <a:lnTo>
                    <a:pt x="250" y="420"/>
                  </a:lnTo>
                  <a:lnTo>
                    <a:pt x="211" y="423"/>
                  </a:lnTo>
                  <a:lnTo>
                    <a:pt x="174" y="420"/>
                  </a:lnTo>
                  <a:lnTo>
                    <a:pt x="138" y="410"/>
                  </a:lnTo>
                  <a:lnTo>
                    <a:pt x="105" y="395"/>
                  </a:lnTo>
                  <a:lnTo>
                    <a:pt x="75" y="374"/>
                  </a:lnTo>
                  <a:lnTo>
                    <a:pt x="50" y="348"/>
                  </a:lnTo>
                  <a:lnTo>
                    <a:pt x="29" y="318"/>
                  </a:lnTo>
                  <a:lnTo>
                    <a:pt x="13" y="286"/>
                  </a:lnTo>
                  <a:lnTo>
                    <a:pt x="3" y="250"/>
                  </a:lnTo>
                  <a:lnTo>
                    <a:pt x="0" y="211"/>
                  </a:lnTo>
                  <a:lnTo>
                    <a:pt x="3" y="174"/>
                  </a:lnTo>
                  <a:lnTo>
                    <a:pt x="13" y="138"/>
                  </a:lnTo>
                  <a:lnTo>
                    <a:pt x="29" y="104"/>
                  </a:lnTo>
                  <a:lnTo>
                    <a:pt x="50" y="75"/>
                  </a:lnTo>
                  <a:lnTo>
                    <a:pt x="75" y="50"/>
                  </a:lnTo>
                  <a:lnTo>
                    <a:pt x="105" y="29"/>
                  </a:lnTo>
                  <a:lnTo>
                    <a:pt x="138" y="13"/>
                  </a:lnTo>
                  <a:lnTo>
                    <a:pt x="174" y="3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30"/>
            <p:cNvSpPr>
              <a:spLocks noEditPoints="1"/>
            </p:cNvSpPr>
            <p:nvPr/>
          </p:nvSpPr>
          <p:spPr bwMode="auto">
            <a:xfrm>
              <a:off x="-869950" y="4615770"/>
              <a:ext cx="533207" cy="536613"/>
            </a:xfrm>
            <a:custGeom>
              <a:avLst/>
              <a:gdLst>
                <a:gd name="T0" fmla="*/ 1752 w 4070"/>
                <a:gd name="T1" fmla="*/ 2121 h 4096"/>
                <a:gd name="T2" fmla="*/ 1529 w 4070"/>
                <a:gd name="T3" fmla="*/ 2484 h 4096"/>
                <a:gd name="T4" fmla="*/ 418 w 4070"/>
                <a:gd name="T5" fmla="*/ 3274 h 4096"/>
                <a:gd name="T6" fmla="*/ 305 w 4070"/>
                <a:gd name="T7" fmla="*/ 3634 h 4096"/>
                <a:gd name="T8" fmla="*/ 530 w 4070"/>
                <a:gd name="T9" fmla="*/ 3931 h 4096"/>
                <a:gd name="T10" fmla="*/ 884 w 4070"/>
                <a:gd name="T11" fmla="*/ 3931 h 4096"/>
                <a:gd name="T12" fmla="*/ 1727 w 4070"/>
                <a:gd name="T13" fmla="*/ 2892 h 4096"/>
                <a:gd name="T14" fmla="*/ 1942 w 4070"/>
                <a:gd name="T15" fmla="*/ 2583 h 4096"/>
                <a:gd name="T16" fmla="*/ 2430 w 4070"/>
                <a:gd name="T17" fmla="*/ 2417 h 4096"/>
                <a:gd name="T18" fmla="*/ 2324 w 4070"/>
                <a:gd name="T19" fmla="*/ 2161 h 4096"/>
                <a:gd name="T20" fmla="*/ 3556 w 4070"/>
                <a:gd name="T21" fmla="*/ 564 h 4096"/>
                <a:gd name="T22" fmla="*/ 1177 w 4070"/>
                <a:gd name="T23" fmla="*/ 571 h 4096"/>
                <a:gd name="T24" fmla="*/ 1215 w 4070"/>
                <a:gd name="T25" fmla="*/ 806 h 4096"/>
                <a:gd name="T26" fmla="*/ 714 w 4070"/>
                <a:gd name="T27" fmla="*/ 1237 h 4096"/>
                <a:gd name="T28" fmla="*/ 128 w 4070"/>
                <a:gd name="T29" fmla="*/ 901 h 4096"/>
                <a:gd name="T30" fmla="*/ 277 w 4070"/>
                <a:gd name="T31" fmla="*/ 1444 h 4096"/>
                <a:gd name="T32" fmla="*/ 750 w 4070"/>
                <a:gd name="T33" fmla="*/ 1774 h 4096"/>
                <a:gd name="T34" fmla="*/ 1275 w 4070"/>
                <a:gd name="T35" fmla="*/ 1745 h 4096"/>
                <a:gd name="T36" fmla="*/ 1600 w 4070"/>
                <a:gd name="T37" fmla="*/ 1945 h 4096"/>
                <a:gd name="T38" fmla="*/ 1891 w 4070"/>
                <a:gd name="T39" fmla="*/ 1687 h 4096"/>
                <a:gd name="T40" fmla="*/ 2212 w 4070"/>
                <a:gd name="T41" fmla="*/ 1754 h 4096"/>
                <a:gd name="T42" fmla="*/ 1795 w 4070"/>
                <a:gd name="T43" fmla="*/ 1070 h 4096"/>
                <a:gd name="T44" fmla="*/ 1686 w 4070"/>
                <a:gd name="T45" fmla="*/ 537 h 4096"/>
                <a:gd name="T46" fmla="*/ 1253 w 4070"/>
                <a:gd name="T47" fmla="*/ 177 h 4096"/>
                <a:gd name="T48" fmla="*/ 1163 w 4070"/>
                <a:gd name="T49" fmla="*/ 21 h 4096"/>
                <a:gd name="T50" fmla="*/ 1698 w 4070"/>
                <a:gd name="T51" fmla="*/ 340 h 4096"/>
                <a:gd name="T52" fmla="*/ 1926 w 4070"/>
                <a:gd name="T53" fmla="*/ 900 h 4096"/>
                <a:gd name="T54" fmla="*/ 2709 w 4070"/>
                <a:gd name="T55" fmla="*/ 1261 h 4096"/>
                <a:gd name="T56" fmla="*/ 2793 w 4070"/>
                <a:gd name="T57" fmla="*/ 1345 h 4096"/>
                <a:gd name="T58" fmla="*/ 2960 w 4070"/>
                <a:gd name="T59" fmla="*/ 1165 h 4096"/>
                <a:gd name="T60" fmla="*/ 2906 w 4070"/>
                <a:gd name="T61" fmla="*/ 1059 h 4096"/>
                <a:gd name="T62" fmla="*/ 3685 w 4070"/>
                <a:gd name="T63" fmla="*/ 206 h 4096"/>
                <a:gd name="T64" fmla="*/ 4063 w 4070"/>
                <a:gd name="T65" fmla="*/ 613 h 4096"/>
                <a:gd name="T66" fmla="*/ 3885 w 4070"/>
                <a:gd name="T67" fmla="*/ 3093 h 4096"/>
                <a:gd name="T68" fmla="*/ 4070 w 4070"/>
                <a:gd name="T69" fmla="*/ 3494 h 4096"/>
                <a:gd name="T70" fmla="*/ 3906 w 4070"/>
                <a:gd name="T71" fmla="*/ 3905 h 4096"/>
                <a:gd name="T72" fmla="*/ 3510 w 4070"/>
                <a:gd name="T73" fmla="*/ 4069 h 4096"/>
                <a:gd name="T74" fmla="*/ 3137 w 4070"/>
                <a:gd name="T75" fmla="*/ 3927 h 4096"/>
                <a:gd name="T76" fmla="*/ 2174 w 4070"/>
                <a:gd name="T77" fmla="*/ 2755 h 4096"/>
                <a:gd name="T78" fmla="*/ 3307 w 4070"/>
                <a:gd name="T79" fmla="*/ 3894 h 4096"/>
                <a:gd name="T80" fmla="*/ 3695 w 4070"/>
                <a:gd name="T81" fmla="*/ 3902 h 4096"/>
                <a:gd name="T82" fmla="*/ 3935 w 4070"/>
                <a:gd name="T83" fmla="*/ 3598 h 4096"/>
                <a:gd name="T84" fmla="*/ 3836 w 4070"/>
                <a:gd name="T85" fmla="*/ 3222 h 4096"/>
                <a:gd name="T86" fmla="*/ 2583 w 4070"/>
                <a:gd name="T87" fmla="*/ 2306 h 4096"/>
                <a:gd name="T88" fmla="*/ 2359 w 4070"/>
                <a:gd name="T89" fmla="*/ 2661 h 4096"/>
                <a:gd name="T90" fmla="*/ 2093 w 4070"/>
                <a:gd name="T91" fmla="*/ 2654 h 4096"/>
                <a:gd name="T92" fmla="*/ 1856 w 4070"/>
                <a:gd name="T93" fmla="*/ 2891 h 4096"/>
                <a:gd name="T94" fmla="*/ 1863 w 4070"/>
                <a:gd name="T95" fmla="*/ 3156 h 4096"/>
                <a:gd name="T96" fmla="*/ 767 w 4070"/>
                <a:gd name="T97" fmla="*/ 4092 h 4096"/>
                <a:gd name="T98" fmla="*/ 329 w 4070"/>
                <a:gd name="T99" fmla="*/ 3940 h 4096"/>
                <a:gd name="T100" fmla="*/ 174 w 4070"/>
                <a:gd name="T101" fmla="*/ 3535 h 4096"/>
                <a:gd name="T102" fmla="*/ 1097 w 4070"/>
                <a:gd name="T103" fmla="*/ 2417 h 4096"/>
                <a:gd name="T104" fmla="*/ 1337 w 4070"/>
                <a:gd name="T105" fmla="*/ 2422 h 4096"/>
                <a:gd name="T106" fmla="*/ 1590 w 4070"/>
                <a:gd name="T107" fmla="*/ 2240 h 4096"/>
                <a:gd name="T108" fmla="*/ 739 w 4070"/>
                <a:gd name="T109" fmla="*/ 1900 h 4096"/>
                <a:gd name="T110" fmla="*/ 227 w 4070"/>
                <a:gd name="T111" fmla="*/ 1585 h 4096"/>
                <a:gd name="T112" fmla="*/ 1 w 4070"/>
                <a:gd name="T113" fmla="*/ 1009 h 4096"/>
                <a:gd name="T114" fmla="*/ 109 w 4070"/>
                <a:gd name="T115" fmla="*/ 578 h 4096"/>
                <a:gd name="T116" fmla="*/ 714 w 4070"/>
                <a:gd name="T117" fmla="*/ 1111 h 4096"/>
                <a:gd name="T118" fmla="*/ 1109 w 4070"/>
                <a:gd name="T119" fmla="*/ 694 h 4096"/>
                <a:gd name="T120" fmla="*/ 586 w 4070"/>
                <a:gd name="T121" fmla="*/ 91 h 4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70" h="4096">
                  <a:moveTo>
                    <a:pt x="1916" y="1810"/>
                  </a:moveTo>
                  <a:lnTo>
                    <a:pt x="1893" y="1815"/>
                  </a:lnTo>
                  <a:lnTo>
                    <a:pt x="1872" y="1825"/>
                  </a:lnTo>
                  <a:lnTo>
                    <a:pt x="1852" y="1839"/>
                  </a:lnTo>
                  <a:lnTo>
                    <a:pt x="1736" y="1957"/>
                  </a:lnTo>
                  <a:lnTo>
                    <a:pt x="1747" y="2012"/>
                  </a:lnTo>
                  <a:lnTo>
                    <a:pt x="1753" y="2067"/>
                  </a:lnTo>
                  <a:lnTo>
                    <a:pt x="1752" y="2121"/>
                  </a:lnTo>
                  <a:lnTo>
                    <a:pt x="1744" y="2175"/>
                  </a:lnTo>
                  <a:lnTo>
                    <a:pt x="1731" y="2228"/>
                  </a:lnTo>
                  <a:lnTo>
                    <a:pt x="1712" y="2279"/>
                  </a:lnTo>
                  <a:lnTo>
                    <a:pt x="1686" y="2327"/>
                  </a:lnTo>
                  <a:lnTo>
                    <a:pt x="1655" y="2373"/>
                  </a:lnTo>
                  <a:lnTo>
                    <a:pt x="1618" y="2415"/>
                  </a:lnTo>
                  <a:lnTo>
                    <a:pt x="1575" y="2453"/>
                  </a:lnTo>
                  <a:lnTo>
                    <a:pt x="1529" y="2484"/>
                  </a:lnTo>
                  <a:lnTo>
                    <a:pt x="1481" y="2510"/>
                  </a:lnTo>
                  <a:lnTo>
                    <a:pt x="1430" y="2530"/>
                  </a:lnTo>
                  <a:lnTo>
                    <a:pt x="1377" y="2542"/>
                  </a:lnTo>
                  <a:lnTo>
                    <a:pt x="1323" y="2549"/>
                  </a:lnTo>
                  <a:lnTo>
                    <a:pt x="1269" y="2551"/>
                  </a:lnTo>
                  <a:lnTo>
                    <a:pt x="1214" y="2546"/>
                  </a:lnTo>
                  <a:lnTo>
                    <a:pt x="1160" y="2533"/>
                  </a:lnTo>
                  <a:lnTo>
                    <a:pt x="418" y="3274"/>
                  </a:lnTo>
                  <a:lnTo>
                    <a:pt x="385" y="3313"/>
                  </a:lnTo>
                  <a:lnTo>
                    <a:pt x="356" y="3354"/>
                  </a:lnTo>
                  <a:lnTo>
                    <a:pt x="334" y="3397"/>
                  </a:lnTo>
                  <a:lnTo>
                    <a:pt x="317" y="3443"/>
                  </a:lnTo>
                  <a:lnTo>
                    <a:pt x="305" y="3490"/>
                  </a:lnTo>
                  <a:lnTo>
                    <a:pt x="299" y="3539"/>
                  </a:lnTo>
                  <a:lnTo>
                    <a:pt x="299" y="3587"/>
                  </a:lnTo>
                  <a:lnTo>
                    <a:pt x="305" y="3634"/>
                  </a:lnTo>
                  <a:lnTo>
                    <a:pt x="317" y="3681"/>
                  </a:lnTo>
                  <a:lnTo>
                    <a:pt x="334" y="3727"/>
                  </a:lnTo>
                  <a:lnTo>
                    <a:pt x="356" y="3771"/>
                  </a:lnTo>
                  <a:lnTo>
                    <a:pt x="385" y="3813"/>
                  </a:lnTo>
                  <a:lnTo>
                    <a:pt x="418" y="3851"/>
                  </a:lnTo>
                  <a:lnTo>
                    <a:pt x="453" y="3881"/>
                  </a:lnTo>
                  <a:lnTo>
                    <a:pt x="490" y="3909"/>
                  </a:lnTo>
                  <a:lnTo>
                    <a:pt x="530" y="3931"/>
                  </a:lnTo>
                  <a:lnTo>
                    <a:pt x="572" y="3948"/>
                  </a:lnTo>
                  <a:lnTo>
                    <a:pt x="616" y="3961"/>
                  </a:lnTo>
                  <a:lnTo>
                    <a:pt x="660" y="3968"/>
                  </a:lnTo>
                  <a:lnTo>
                    <a:pt x="706" y="3971"/>
                  </a:lnTo>
                  <a:lnTo>
                    <a:pt x="754" y="3968"/>
                  </a:lnTo>
                  <a:lnTo>
                    <a:pt x="798" y="3961"/>
                  </a:lnTo>
                  <a:lnTo>
                    <a:pt x="842" y="3948"/>
                  </a:lnTo>
                  <a:lnTo>
                    <a:pt x="884" y="3931"/>
                  </a:lnTo>
                  <a:lnTo>
                    <a:pt x="924" y="3909"/>
                  </a:lnTo>
                  <a:lnTo>
                    <a:pt x="961" y="3881"/>
                  </a:lnTo>
                  <a:lnTo>
                    <a:pt x="996" y="3851"/>
                  </a:lnTo>
                  <a:lnTo>
                    <a:pt x="1737" y="3110"/>
                  </a:lnTo>
                  <a:lnTo>
                    <a:pt x="1724" y="3056"/>
                  </a:lnTo>
                  <a:lnTo>
                    <a:pt x="1718" y="3001"/>
                  </a:lnTo>
                  <a:lnTo>
                    <a:pt x="1719" y="2947"/>
                  </a:lnTo>
                  <a:lnTo>
                    <a:pt x="1727" y="2892"/>
                  </a:lnTo>
                  <a:lnTo>
                    <a:pt x="1741" y="2840"/>
                  </a:lnTo>
                  <a:lnTo>
                    <a:pt x="1760" y="2789"/>
                  </a:lnTo>
                  <a:lnTo>
                    <a:pt x="1785" y="2741"/>
                  </a:lnTo>
                  <a:lnTo>
                    <a:pt x="1818" y="2695"/>
                  </a:lnTo>
                  <a:lnTo>
                    <a:pt x="1855" y="2652"/>
                  </a:lnTo>
                  <a:lnTo>
                    <a:pt x="1855" y="2652"/>
                  </a:lnTo>
                  <a:lnTo>
                    <a:pt x="1897" y="2615"/>
                  </a:lnTo>
                  <a:lnTo>
                    <a:pt x="1942" y="2583"/>
                  </a:lnTo>
                  <a:lnTo>
                    <a:pt x="1991" y="2558"/>
                  </a:lnTo>
                  <a:lnTo>
                    <a:pt x="2042" y="2538"/>
                  </a:lnTo>
                  <a:lnTo>
                    <a:pt x="2094" y="2525"/>
                  </a:lnTo>
                  <a:lnTo>
                    <a:pt x="2149" y="2517"/>
                  </a:lnTo>
                  <a:lnTo>
                    <a:pt x="2204" y="2517"/>
                  </a:lnTo>
                  <a:lnTo>
                    <a:pt x="2258" y="2522"/>
                  </a:lnTo>
                  <a:lnTo>
                    <a:pt x="2312" y="2535"/>
                  </a:lnTo>
                  <a:lnTo>
                    <a:pt x="2430" y="2417"/>
                  </a:lnTo>
                  <a:lnTo>
                    <a:pt x="2444" y="2398"/>
                  </a:lnTo>
                  <a:lnTo>
                    <a:pt x="2454" y="2377"/>
                  </a:lnTo>
                  <a:lnTo>
                    <a:pt x="2459" y="2353"/>
                  </a:lnTo>
                  <a:lnTo>
                    <a:pt x="2459" y="2331"/>
                  </a:lnTo>
                  <a:lnTo>
                    <a:pt x="2454" y="2309"/>
                  </a:lnTo>
                  <a:lnTo>
                    <a:pt x="2444" y="2286"/>
                  </a:lnTo>
                  <a:lnTo>
                    <a:pt x="2430" y="2268"/>
                  </a:lnTo>
                  <a:lnTo>
                    <a:pt x="2324" y="2161"/>
                  </a:lnTo>
                  <a:lnTo>
                    <a:pt x="2108" y="1946"/>
                  </a:lnTo>
                  <a:lnTo>
                    <a:pt x="2001" y="1839"/>
                  </a:lnTo>
                  <a:lnTo>
                    <a:pt x="1983" y="1825"/>
                  </a:lnTo>
                  <a:lnTo>
                    <a:pt x="1962" y="1815"/>
                  </a:lnTo>
                  <a:lnTo>
                    <a:pt x="1939" y="1810"/>
                  </a:lnTo>
                  <a:lnTo>
                    <a:pt x="1916" y="1810"/>
                  </a:lnTo>
                  <a:close/>
                  <a:moveTo>
                    <a:pt x="3676" y="336"/>
                  </a:moveTo>
                  <a:lnTo>
                    <a:pt x="3556" y="564"/>
                  </a:lnTo>
                  <a:lnTo>
                    <a:pt x="3706" y="714"/>
                  </a:lnTo>
                  <a:lnTo>
                    <a:pt x="3934" y="593"/>
                  </a:lnTo>
                  <a:lnTo>
                    <a:pt x="3676" y="336"/>
                  </a:lnTo>
                  <a:close/>
                  <a:moveTo>
                    <a:pt x="972" y="125"/>
                  </a:moveTo>
                  <a:lnTo>
                    <a:pt x="900" y="128"/>
                  </a:lnTo>
                  <a:lnTo>
                    <a:pt x="829" y="137"/>
                  </a:lnTo>
                  <a:lnTo>
                    <a:pt x="757" y="151"/>
                  </a:lnTo>
                  <a:lnTo>
                    <a:pt x="1177" y="571"/>
                  </a:lnTo>
                  <a:lnTo>
                    <a:pt x="1198" y="596"/>
                  </a:lnTo>
                  <a:lnTo>
                    <a:pt x="1215" y="622"/>
                  </a:lnTo>
                  <a:lnTo>
                    <a:pt x="1227" y="652"/>
                  </a:lnTo>
                  <a:lnTo>
                    <a:pt x="1234" y="683"/>
                  </a:lnTo>
                  <a:lnTo>
                    <a:pt x="1236" y="714"/>
                  </a:lnTo>
                  <a:lnTo>
                    <a:pt x="1234" y="746"/>
                  </a:lnTo>
                  <a:lnTo>
                    <a:pt x="1227" y="777"/>
                  </a:lnTo>
                  <a:lnTo>
                    <a:pt x="1215" y="806"/>
                  </a:lnTo>
                  <a:lnTo>
                    <a:pt x="1198" y="833"/>
                  </a:lnTo>
                  <a:lnTo>
                    <a:pt x="1177" y="858"/>
                  </a:lnTo>
                  <a:lnTo>
                    <a:pt x="858" y="1178"/>
                  </a:lnTo>
                  <a:lnTo>
                    <a:pt x="833" y="1199"/>
                  </a:lnTo>
                  <a:lnTo>
                    <a:pt x="806" y="1215"/>
                  </a:lnTo>
                  <a:lnTo>
                    <a:pt x="777" y="1228"/>
                  </a:lnTo>
                  <a:lnTo>
                    <a:pt x="746" y="1235"/>
                  </a:lnTo>
                  <a:lnTo>
                    <a:pt x="714" y="1237"/>
                  </a:lnTo>
                  <a:lnTo>
                    <a:pt x="682" y="1235"/>
                  </a:lnTo>
                  <a:lnTo>
                    <a:pt x="651" y="1228"/>
                  </a:lnTo>
                  <a:lnTo>
                    <a:pt x="622" y="1215"/>
                  </a:lnTo>
                  <a:lnTo>
                    <a:pt x="595" y="1199"/>
                  </a:lnTo>
                  <a:lnTo>
                    <a:pt x="571" y="1178"/>
                  </a:lnTo>
                  <a:lnTo>
                    <a:pt x="150" y="757"/>
                  </a:lnTo>
                  <a:lnTo>
                    <a:pt x="135" y="829"/>
                  </a:lnTo>
                  <a:lnTo>
                    <a:pt x="128" y="901"/>
                  </a:lnTo>
                  <a:lnTo>
                    <a:pt x="125" y="973"/>
                  </a:lnTo>
                  <a:lnTo>
                    <a:pt x="129" y="1044"/>
                  </a:lnTo>
                  <a:lnTo>
                    <a:pt x="139" y="1115"/>
                  </a:lnTo>
                  <a:lnTo>
                    <a:pt x="155" y="1184"/>
                  </a:lnTo>
                  <a:lnTo>
                    <a:pt x="176" y="1252"/>
                  </a:lnTo>
                  <a:lnTo>
                    <a:pt x="204" y="1319"/>
                  </a:lnTo>
                  <a:lnTo>
                    <a:pt x="237" y="1383"/>
                  </a:lnTo>
                  <a:lnTo>
                    <a:pt x="277" y="1444"/>
                  </a:lnTo>
                  <a:lnTo>
                    <a:pt x="320" y="1502"/>
                  </a:lnTo>
                  <a:lnTo>
                    <a:pt x="370" y="1556"/>
                  </a:lnTo>
                  <a:lnTo>
                    <a:pt x="426" y="1607"/>
                  </a:lnTo>
                  <a:lnTo>
                    <a:pt x="485" y="1652"/>
                  </a:lnTo>
                  <a:lnTo>
                    <a:pt x="547" y="1691"/>
                  </a:lnTo>
                  <a:lnTo>
                    <a:pt x="612" y="1724"/>
                  </a:lnTo>
                  <a:lnTo>
                    <a:pt x="680" y="1753"/>
                  </a:lnTo>
                  <a:lnTo>
                    <a:pt x="750" y="1774"/>
                  </a:lnTo>
                  <a:lnTo>
                    <a:pt x="821" y="1789"/>
                  </a:lnTo>
                  <a:lnTo>
                    <a:pt x="894" y="1799"/>
                  </a:lnTo>
                  <a:lnTo>
                    <a:pt x="966" y="1801"/>
                  </a:lnTo>
                  <a:lnTo>
                    <a:pt x="1039" y="1799"/>
                  </a:lnTo>
                  <a:lnTo>
                    <a:pt x="1112" y="1789"/>
                  </a:lnTo>
                  <a:lnTo>
                    <a:pt x="1186" y="1771"/>
                  </a:lnTo>
                  <a:lnTo>
                    <a:pt x="1256" y="1749"/>
                  </a:lnTo>
                  <a:lnTo>
                    <a:pt x="1275" y="1745"/>
                  </a:lnTo>
                  <a:lnTo>
                    <a:pt x="1294" y="1746"/>
                  </a:lnTo>
                  <a:lnTo>
                    <a:pt x="1311" y="1754"/>
                  </a:lnTo>
                  <a:lnTo>
                    <a:pt x="1325" y="1765"/>
                  </a:lnTo>
                  <a:lnTo>
                    <a:pt x="1628" y="2095"/>
                  </a:lnTo>
                  <a:lnTo>
                    <a:pt x="1626" y="2050"/>
                  </a:lnTo>
                  <a:lnTo>
                    <a:pt x="1618" y="2007"/>
                  </a:lnTo>
                  <a:lnTo>
                    <a:pt x="1605" y="1964"/>
                  </a:lnTo>
                  <a:lnTo>
                    <a:pt x="1600" y="1945"/>
                  </a:lnTo>
                  <a:lnTo>
                    <a:pt x="1601" y="1928"/>
                  </a:lnTo>
                  <a:lnTo>
                    <a:pt x="1608" y="1910"/>
                  </a:lnTo>
                  <a:lnTo>
                    <a:pt x="1619" y="1897"/>
                  </a:lnTo>
                  <a:lnTo>
                    <a:pt x="1764" y="1751"/>
                  </a:lnTo>
                  <a:lnTo>
                    <a:pt x="1791" y="1728"/>
                  </a:lnTo>
                  <a:lnTo>
                    <a:pt x="1822" y="1708"/>
                  </a:lnTo>
                  <a:lnTo>
                    <a:pt x="1856" y="1694"/>
                  </a:lnTo>
                  <a:lnTo>
                    <a:pt x="1891" y="1687"/>
                  </a:lnTo>
                  <a:lnTo>
                    <a:pt x="1927" y="1683"/>
                  </a:lnTo>
                  <a:lnTo>
                    <a:pt x="1964" y="1687"/>
                  </a:lnTo>
                  <a:lnTo>
                    <a:pt x="1999" y="1694"/>
                  </a:lnTo>
                  <a:lnTo>
                    <a:pt x="2032" y="1708"/>
                  </a:lnTo>
                  <a:lnTo>
                    <a:pt x="2063" y="1728"/>
                  </a:lnTo>
                  <a:lnTo>
                    <a:pt x="2091" y="1751"/>
                  </a:lnTo>
                  <a:lnTo>
                    <a:pt x="2153" y="1813"/>
                  </a:lnTo>
                  <a:lnTo>
                    <a:pt x="2212" y="1754"/>
                  </a:lnTo>
                  <a:lnTo>
                    <a:pt x="1758" y="1344"/>
                  </a:lnTo>
                  <a:lnTo>
                    <a:pt x="1745" y="1329"/>
                  </a:lnTo>
                  <a:lnTo>
                    <a:pt x="1739" y="1312"/>
                  </a:lnTo>
                  <a:lnTo>
                    <a:pt x="1738" y="1293"/>
                  </a:lnTo>
                  <a:lnTo>
                    <a:pt x="1742" y="1275"/>
                  </a:lnTo>
                  <a:lnTo>
                    <a:pt x="1765" y="1208"/>
                  </a:lnTo>
                  <a:lnTo>
                    <a:pt x="1783" y="1139"/>
                  </a:lnTo>
                  <a:lnTo>
                    <a:pt x="1795" y="1070"/>
                  </a:lnTo>
                  <a:lnTo>
                    <a:pt x="1801" y="1000"/>
                  </a:lnTo>
                  <a:lnTo>
                    <a:pt x="1801" y="931"/>
                  </a:lnTo>
                  <a:lnTo>
                    <a:pt x="1796" y="863"/>
                  </a:lnTo>
                  <a:lnTo>
                    <a:pt x="1785" y="794"/>
                  </a:lnTo>
                  <a:lnTo>
                    <a:pt x="1768" y="727"/>
                  </a:lnTo>
                  <a:lnTo>
                    <a:pt x="1745" y="663"/>
                  </a:lnTo>
                  <a:lnTo>
                    <a:pt x="1718" y="600"/>
                  </a:lnTo>
                  <a:lnTo>
                    <a:pt x="1686" y="537"/>
                  </a:lnTo>
                  <a:lnTo>
                    <a:pt x="1647" y="479"/>
                  </a:lnTo>
                  <a:lnTo>
                    <a:pt x="1604" y="423"/>
                  </a:lnTo>
                  <a:lnTo>
                    <a:pt x="1556" y="371"/>
                  </a:lnTo>
                  <a:lnTo>
                    <a:pt x="1502" y="321"/>
                  </a:lnTo>
                  <a:lnTo>
                    <a:pt x="1444" y="277"/>
                  </a:lnTo>
                  <a:lnTo>
                    <a:pt x="1383" y="238"/>
                  </a:lnTo>
                  <a:lnTo>
                    <a:pt x="1318" y="205"/>
                  </a:lnTo>
                  <a:lnTo>
                    <a:pt x="1253" y="177"/>
                  </a:lnTo>
                  <a:lnTo>
                    <a:pt x="1184" y="155"/>
                  </a:lnTo>
                  <a:lnTo>
                    <a:pt x="1115" y="139"/>
                  </a:lnTo>
                  <a:lnTo>
                    <a:pt x="1044" y="129"/>
                  </a:lnTo>
                  <a:lnTo>
                    <a:pt x="972" y="125"/>
                  </a:lnTo>
                  <a:close/>
                  <a:moveTo>
                    <a:pt x="930" y="0"/>
                  </a:moveTo>
                  <a:lnTo>
                    <a:pt x="1008" y="1"/>
                  </a:lnTo>
                  <a:lnTo>
                    <a:pt x="1086" y="7"/>
                  </a:lnTo>
                  <a:lnTo>
                    <a:pt x="1163" y="21"/>
                  </a:lnTo>
                  <a:lnTo>
                    <a:pt x="1240" y="41"/>
                  </a:lnTo>
                  <a:lnTo>
                    <a:pt x="1313" y="66"/>
                  </a:lnTo>
                  <a:lnTo>
                    <a:pt x="1385" y="98"/>
                  </a:lnTo>
                  <a:lnTo>
                    <a:pt x="1455" y="135"/>
                  </a:lnTo>
                  <a:lnTo>
                    <a:pt x="1522" y="179"/>
                  </a:lnTo>
                  <a:lnTo>
                    <a:pt x="1585" y="227"/>
                  </a:lnTo>
                  <a:lnTo>
                    <a:pt x="1645" y="282"/>
                  </a:lnTo>
                  <a:lnTo>
                    <a:pt x="1698" y="340"/>
                  </a:lnTo>
                  <a:lnTo>
                    <a:pt x="1747" y="402"/>
                  </a:lnTo>
                  <a:lnTo>
                    <a:pt x="1789" y="467"/>
                  </a:lnTo>
                  <a:lnTo>
                    <a:pt x="1826" y="534"/>
                  </a:lnTo>
                  <a:lnTo>
                    <a:pt x="1857" y="603"/>
                  </a:lnTo>
                  <a:lnTo>
                    <a:pt x="1883" y="675"/>
                  </a:lnTo>
                  <a:lnTo>
                    <a:pt x="1903" y="748"/>
                  </a:lnTo>
                  <a:lnTo>
                    <a:pt x="1917" y="824"/>
                  </a:lnTo>
                  <a:lnTo>
                    <a:pt x="1926" y="900"/>
                  </a:lnTo>
                  <a:lnTo>
                    <a:pt x="1927" y="976"/>
                  </a:lnTo>
                  <a:lnTo>
                    <a:pt x="1923" y="1053"/>
                  </a:lnTo>
                  <a:lnTo>
                    <a:pt x="1913" y="1128"/>
                  </a:lnTo>
                  <a:lnTo>
                    <a:pt x="1897" y="1205"/>
                  </a:lnTo>
                  <a:lnTo>
                    <a:pt x="1873" y="1280"/>
                  </a:lnTo>
                  <a:lnTo>
                    <a:pt x="2300" y="1664"/>
                  </a:lnTo>
                  <a:lnTo>
                    <a:pt x="2693" y="1272"/>
                  </a:lnTo>
                  <a:lnTo>
                    <a:pt x="2709" y="1261"/>
                  </a:lnTo>
                  <a:lnTo>
                    <a:pt x="2727" y="1255"/>
                  </a:lnTo>
                  <a:lnTo>
                    <a:pt x="2746" y="1255"/>
                  </a:lnTo>
                  <a:lnTo>
                    <a:pt x="2765" y="1261"/>
                  </a:lnTo>
                  <a:lnTo>
                    <a:pt x="2781" y="1272"/>
                  </a:lnTo>
                  <a:lnTo>
                    <a:pt x="2793" y="1288"/>
                  </a:lnTo>
                  <a:lnTo>
                    <a:pt x="2800" y="1307"/>
                  </a:lnTo>
                  <a:lnTo>
                    <a:pt x="2800" y="1327"/>
                  </a:lnTo>
                  <a:lnTo>
                    <a:pt x="2793" y="1345"/>
                  </a:lnTo>
                  <a:lnTo>
                    <a:pt x="2781" y="1362"/>
                  </a:lnTo>
                  <a:lnTo>
                    <a:pt x="2241" y="1902"/>
                  </a:lnTo>
                  <a:lnTo>
                    <a:pt x="2367" y="2028"/>
                  </a:lnTo>
                  <a:lnTo>
                    <a:pt x="3605" y="791"/>
                  </a:lnTo>
                  <a:lnTo>
                    <a:pt x="3479" y="664"/>
                  </a:lnTo>
                  <a:lnTo>
                    <a:pt x="2994" y="1148"/>
                  </a:lnTo>
                  <a:lnTo>
                    <a:pt x="2978" y="1159"/>
                  </a:lnTo>
                  <a:lnTo>
                    <a:pt x="2960" y="1165"/>
                  </a:lnTo>
                  <a:lnTo>
                    <a:pt x="2941" y="1165"/>
                  </a:lnTo>
                  <a:lnTo>
                    <a:pt x="2922" y="1159"/>
                  </a:lnTo>
                  <a:lnTo>
                    <a:pt x="2906" y="1148"/>
                  </a:lnTo>
                  <a:lnTo>
                    <a:pt x="2894" y="1132"/>
                  </a:lnTo>
                  <a:lnTo>
                    <a:pt x="2889" y="1113"/>
                  </a:lnTo>
                  <a:lnTo>
                    <a:pt x="2889" y="1094"/>
                  </a:lnTo>
                  <a:lnTo>
                    <a:pt x="2894" y="1075"/>
                  </a:lnTo>
                  <a:lnTo>
                    <a:pt x="2906" y="1059"/>
                  </a:lnTo>
                  <a:lnTo>
                    <a:pt x="3434" y="531"/>
                  </a:lnTo>
                  <a:lnTo>
                    <a:pt x="3443" y="510"/>
                  </a:lnTo>
                  <a:lnTo>
                    <a:pt x="3570" y="268"/>
                  </a:lnTo>
                  <a:lnTo>
                    <a:pt x="3585" y="246"/>
                  </a:lnTo>
                  <a:lnTo>
                    <a:pt x="3606" y="227"/>
                  </a:lnTo>
                  <a:lnTo>
                    <a:pt x="3630" y="213"/>
                  </a:lnTo>
                  <a:lnTo>
                    <a:pt x="3657" y="206"/>
                  </a:lnTo>
                  <a:lnTo>
                    <a:pt x="3685" y="206"/>
                  </a:lnTo>
                  <a:lnTo>
                    <a:pt x="3711" y="211"/>
                  </a:lnTo>
                  <a:lnTo>
                    <a:pt x="3736" y="222"/>
                  </a:lnTo>
                  <a:lnTo>
                    <a:pt x="3758" y="240"/>
                  </a:lnTo>
                  <a:lnTo>
                    <a:pt x="4030" y="513"/>
                  </a:lnTo>
                  <a:lnTo>
                    <a:pt x="4047" y="534"/>
                  </a:lnTo>
                  <a:lnTo>
                    <a:pt x="4058" y="559"/>
                  </a:lnTo>
                  <a:lnTo>
                    <a:pt x="4065" y="586"/>
                  </a:lnTo>
                  <a:lnTo>
                    <a:pt x="4063" y="613"/>
                  </a:lnTo>
                  <a:lnTo>
                    <a:pt x="4056" y="640"/>
                  </a:lnTo>
                  <a:lnTo>
                    <a:pt x="4043" y="664"/>
                  </a:lnTo>
                  <a:lnTo>
                    <a:pt x="4025" y="684"/>
                  </a:lnTo>
                  <a:lnTo>
                    <a:pt x="4001" y="700"/>
                  </a:lnTo>
                  <a:lnTo>
                    <a:pt x="3760" y="828"/>
                  </a:lnTo>
                  <a:lnTo>
                    <a:pt x="3738" y="837"/>
                  </a:lnTo>
                  <a:lnTo>
                    <a:pt x="2621" y="1954"/>
                  </a:lnTo>
                  <a:lnTo>
                    <a:pt x="3885" y="3093"/>
                  </a:lnTo>
                  <a:lnTo>
                    <a:pt x="3926" y="3134"/>
                  </a:lnTo>
                  <a:lnTo>
                    <a:pt x="3962" y="3178"/>
                  </a:lnTo>
                  <a:lnTo>
                    <a:pt x="3993" y="3225"/>
                  </a:lnTo>
                  <a:lnTo>
                    <a:pt x="4019" y="3274"/>
                  </a:lnTo>
                  <a:lnTo>
                    <a:pt x="4040" y="3326"/>
                  </a:lnTo>
                  <a:lnTo>
                    <a:pt x="4055" y="3381"/>
                  </a:lnTo>
                  <a:lnTo>
                    <a:pt x="4065" y="3437"/>
                  </a:lnTo>
                  <a:lnTo>
                    <a:pt x="4070" y="3494"/>
                  </a:lnTo>
                  <a:lnTo>
                    <a:pt x="4068" y="3552"/>
                  </a:lnTo>
                  <a:lnTo>
                    <a:pt x="4061" y="3608"/>
                  </a:lnTo>
                  <a:lnTo>
                    <a:pt x="4048" y="3664"/>
                  </a:lnTo>
                  <a:lnTo>
                    <a:pt x="4030" y="3717"/>
                  </a:lnTo>
                  <a:lnTo>
                    <a:pt x="4006" y="3768"/>
                  </a:lnTo>
                  <a:lnTo>
                    <a:pt x="3978" y="3817"/>
                  </a:lnTo>
                  <a:lnTo>
                    <a:pt x="3944" y="3863"/>
                  </a:lnTo>
                  <a:lnTo>
                    <a:pt x="3906" y="3905"/>
                  </a:lnTo>
                  <a:lnTo>
                    <a:pt x="3865" y="3942"/>
                  </a:lnTo>
                  <a:lnTo>
                    <a:pt x="3820" y="3976"/>
                  </a:lnTo>
                  <a:lnTo>
                    <a:pt x="3773" y="4004"/>
                  </a:lnTo>
                  <a:lnTo>
                    <a:pt x="3724" y="4026"/>
                  </a:lnTo>
                  <a:lnTo>
                    <a:pt x="3672" y="4045"/>
                  </a:lnTo>
                  <a:lnTo>
                    <a:pt x="3620" y="4059"/>
                  </a:lnTo>
                  <a:lnTo>
                    <a:pt x="3565" y="4066"/>
                  </a:lnTo>
                  <a:lnTo>
                    <a:pt x="3510" y="4069"/>
                  </a:lnTo>
                  <a:lnTo>
                    <a:pt x="3497" y="4069"/>
                  </a:lnTo>
                  <a:lnTo>
                    <a:pt x="3440" y="4065"/>
                  </a:lnTo>
                  <a:lnTo>
                    <a:pt x="3384" y="4055"/>
                  </a:lnTo>
                  <a:lnTo>
                    <a:pt x="3330" y="4040"/>
                  </a:lnTo>
                  <a:lnTo>
                    <a:pt x="3277" y="4019"/>
                  </a:lnTo>
                  <a:lnTo>
                    <a:pt x="3228" y="3994"/>
                  </a:lnTo>
                  <a:lnTo>
                    <a:pt x="3181" y="3963"/>
                  </a:lnTo>
                  <a:lnTo>
                    <a:pt x="3137" y="3927"/>
                  </a:lnTo>
                  <a:lnTo>
                    <a:pt x="3096" y="3887"/>
                  </a:lnTo>
                  <a:lnTo>
                    <a:pt x="2153" y="2856"/>
                  </a:lnTo>
                  <a:lnTo>
                    <a:pt x="2142" y="2839"/>
                  </a:lnTo>
                  <a:lnTo>
                    <a:pt x="2137" y="2820"/>
                  </a:lnTo>
                  <a:lnTo>
                    <a:pt x="2138" y="2801"/>
                  </a:lnTo>
                  <a:lnTo>
                    <a:pt x="2144" y="2783"/>
                  </a:lnTo>
                  <a:lnTo>
                    <a:pt x="2156" y="2767"/>
                  </a:lnTo>
                  <a:lnTo>
                    <a:pt x="2174" y="2755"/>
                  </a:lnTo>
                  <a:lnTo>
                    <a:pt x="2192" y="2751"/>
                  </a:lnTo>
                  <a:lnTo>
                    <a:pt x="2211" y="2752"/>
                  </a:lnTo>
                  <a:lnTo>
                    <a:pt x="2230" y="2758"/>
                  </a:lnTo>
                  <a:lnTo>
                    <a:pt x="2245" y="2772"/>
                  </a:lnTo>
                  <a:lnTo>
                    <a:pt x="3188" y="3802"/>
                  </a:lnTo>
                  <a:lnTo>
                    <a:pt x="3225" y="3838"/>
                  </a:lnTo>
                  <a:lnTo>
                    <a:pt x="3265" y="3869"/>
                  </a:lnTo>
                  <a:lnTo>
                    <a:pt x="3307" y="3894"/>
                  </a:lnTo>
                  <a:lnTo>
                    <a:pt x="3352" y="3915"/>
                  </a:lnTo>
                  <a:lnTo>
                    <a:pt x="3399" y="3930"/>
                  </a:lnTo>
                  <a:lnTo>
                    <a:pt x="3449" y="3940"/>
                  </a:lnTo>
                  <a:lnTo>
                    <a:pt x="3500" y="3943"/>
                  </a:lnTo>
                  <a:lnTo>
                    <a:pt x="3551" y="3942"/>
                  </a:lnTo>
                  <a:lnTo>
                    <a:pt x="3600" y="3935"/>
                  </a:lnTo>
                  <a:lnTo>
                    <a:pt x="3647" y="3921"/>
                  </a:lnTo>
                  <a:lnTo>
                    <a:pt x="3695" y="3902"/>
                  </a:lnTo>
                  <a:lnTo>
                    <a:pt x="3738" y="3879"/>
                  </a:lnTo>
                  <a:lnTo>
                    <a:pt x="3779" y="3850"/>
                  </a:lnTo>
                  <a:lnTo>
                    <a:pt x="3816" y="3817"/>
                  </a:lnTo>
                  <a:lnTo>
                    <a:pt x="3851" y="3778"/>
                  </a:lnTo>
                  <a:lnTo>
                    <a:pt x="3880" y="3737"/>
                  </a:lnTo>
                  <a:lnTo>
                    <a:pt x="3903" y="3693"/>
                  </a:lnTo>
                  <a:lnTo>
                    <a:pt x="3922" y="3647"/>
                  </a:lnTo>
                  <a:lnTo>
                    <a:pt x="3935" y="3598"/>
                  </a:lnTo>
                  <a:lnTo>
                    <a:pt x="3943" y="3549"/>
                  </a:lnTo>
                  <a:lnTo>
                    <a:pt x="3944" y="3498"/>
                  </a:lnTo>
                  <a:lnTo>
                    <a:pt x="3939" y="3447"/>
                  </a:lnTo>
                  <a:lnTo>
                    <a:pt x="3929" y="3397"/>
                  </a:lnTo>
                  <a:lnTo>
                    <a:pt x="3914" y="3350"/>
                  </a:lnTo>
                  <a:lnTo>
                    <a:pt x="3893" y="3305"/>
                  </a:lnTo>
                  <a:lnTo>
                    <a:pt x="3867" y="3262"/>
                  </a:lnTo>
                  <a:lnTo>
                    <a:pt x="3836" y="3222"/>
                  </a:lnTo>
                  <a:lnTo>
                    <a:pt x="3800" y="3186"/>
                  </a:lnTo>
                  <a:lnTo>
                    <a:pt x="2531" y="2042"/>
                  </a:lnTo>
                  <a:lnTo>
                    <a:pt x="2457" y="2118"/>
                  </a:lnTo>
                  <a:lnTo>
                    <a:pt x="2519" y="2178"/>
                  </a:lnTo>
                  <a:lnTo>
                    <a:pt x="2543" y="2207"/>
                  </a:lnTo>
                  <a:lnTo>
                    <a:pt x="2561" y="2238"/>
                  </a:lnTo>
                  <a:lnTo>
                    <a:pt x="2575" y="2270"/>
                  </a:lnTo>
                  <a:lnTo>
                    <a:pt x="2583" y="2306"/>
                  </a:lnTo>
                  <a:lnTo>
                    <a:pt x="2586" y="2342"/>
                  </a:lnTo>
                  <a:lnTo>
                    <a:pt x="2583" y="2379"/>
                  </a:lnTo>
                  <a:lnTo>
                    <a:pt x="2575" y="2414"/>
                  </a:lnTo>
                  <a:lnTo>
                    <a:pt x="2561" y="2448"/>
                  </a:lnTo>
                  <a:lnTo>
                    <a:pt x="2543" y="2477"/>
                  </a:lnTo>
                  <a:lnTo>
                    <a:pt x="2519" y="2506"/>
                  </a:lnTo>
                  <a:lnTo>
                    <a:pt x="2374" y="2651"/>
                  </a:lnTo>
                  <a:lnTo>
                    <a:pt x="2359" y="2661"/>
                  </a:lnTo>
                  <a:lnTo>
                    <a:pt x="2343" y="2667"/>
                  </a:lnTo>
                  <a:lnTo>
                    <a:pt x="2324" y="2669"/>
                  </a:lnTo>
                  <a:lnTo>
                    <a:pt x="2307" y="2665"/>
                  </a:lnTo>
                  <a:lnTo>
                    <a:pt x="2264" y="2651"/>
                  </a:lnTo>
                  <a:lnTo>
                    <a:pt x="2221" y="2644"/>
                  </a:lnTo>
                  <a:lnTo>
                    <a:pt x="2178" y="2641"/>
                  </a:lnTo>
                  <a:lnTo>
                    <a:pt x="2134" y="2645"/>
                  </a:lnTo>
                  <a:lnTo>
                    <a:pt x="2093" y="2654"/>
                  </a:lnTo>
                  <a:lnTo>
                    <a:pt x="2052" y="2669"/>
                  </a:lnTo>
                  <a:lnTo>
                    <a:pt x="2012" y="2687"/>
                  </a:lnTo>
                  <a:lnTo>
                    <a:pt x="1976" y="2712"/>
                  </a:lnTo>
                  <a:lnTo>
                    <a:pt x="1943" y="2741"/>
                  </a:lnTo>
                  <a:lnTo>
                    <a:pt x="1914" y="2774"/>
                  </a:lnTo>
                  <a:lnTo>
                    <a:pt x="1890" y="2811"/>
                  </a:lnTo>
                  <a:lnTo>
                    <a:pt x="1871" y="2850"/>
                  </a:lnTo>
                  <a:lnTo>
                    <a:pt x="1856" y="2891"/>
                  </a:lnTo>
                  <a:lnTo>
                    <a:pt x="1847" y="2933"/>
                  </a:lnTo>
                  <a:lnTo>
                    <a:pt x="1844" y="2975"/>
                  </a:lnTo>
                  <a:lnTo>
                    <a:pt x="1846" y="3019"/>
                  </a:lnTo>
                  <a:lnTo>
                    <a:pt x="1854" y="3062"/>
                  </a:lnTo>
                  <a:lnTo>
                    <a:pt x="1867" y="3104"/>
                  </a:lnTo>
                  <a:lnTo>
                    <a:pt x="1871" y="3122"/>
                  </a:lnTo>
                  <a:lnTo>
                    <a:pt x="1870" y="3140"/>
                  </a:lnTo>
                  <a:lnTo>
                    <a:pt x="1863" y="3156"/>
                  </a:lnTo>
                  <a:lnTo>
                    <a:pt x="1852" y="3171"/>
                  </a:lnTo>
                  <a:lnTo>
                    <a:pt x="1084" y="3940"/>
                  </a:lnTo>
                  <a:lnTo>
                    <a:pt x="1039" y="3981"/>
                  </a:lnTo>
                  <a:lnTo>
                    <a:pt x="991" y="4015"/>
                  </a:lnTo>
                  <a:lnTo>
                    <a:pt x="939" y="4044"/>
                  </a:lnTo>
                  <a:lnTo>
                    <a:pt x="884" y="4066"/>
                  </a:lnTo>
                  <a:lnTo>
                    <a:pt x="827" y="4082"/>
                  </a:lnTo>
                  <a:lnTo>
                    <a:pt x="767" y="4092"/>
                  </a:lnTo>
                  <a:lnTo>
                    <a:pt x="706" y="4096"/>
                  </a:lnTo>
                  <a:lnTo>
                    <a:pt x="647" y="4092"/>
                  </a:lnTo>
                  <a:lnTo>
                    <a:pt x="587" y="4082"/>
                  </a:lnTo>
                  <a:lnTo>
                    <a:pt x="530" y="4066"/>
                  </a:lnTo>
                  <a:lnTo>
                    <a:pt x="475" y="4044"/>
                  </a:lnTo>
                  <a:lnTo>
                    <a:pt x="423" y="4015"/>
                  </a:lnTo>
                  <a:lnTo>
                    <a:pt x="375" y="3981"/>
                  </a:lnTo>
                  <a:lnTo>
                    <a:pt x="329" y="3940"/>
                  </a:lnTo>
                  <a:lnTo>
                    <a:pt x="291" y="3896"/>
                  </a:lnTo>
                  <a:lnTo>
                    <a:pt x="257" y="3850"/>
                  </a:lnTo>
                  <a:lnTo>
                    <a:pt x="230" y="3802"/>
                  </a:lnTo>
                  <a:lnTo>
                    <a:pt x="207" y="3751"/>
                  </a:lnTo>
                  <a:lnTo>
                    <a:pt x="191" y="3698"/>
                  </a:lnTo>
                  <a:lnTo>
                    <a:pt x="180" y="3644"/>
                  </a:lnTo>
                  <a:lnTo>
                    <a:pt x="174" y="3590"/>
                  </a:lnTo>
                  <a:lnTo>
                    <a:pt x="174" y="3535"/>
                  </a:lnTo>
                  <a:lnTo>
                    <a:pt x="180" y="3480"/>
                  </a:lnTo>
                  <a:lnTo>
                    <a:pt x="191" y="3427"/>
                  </a:lnTo>
                  <a:lnTo>
                    <a:pt x="207" y="3375"/>
                  </a:lnTo>
                  <a:lnTo>
                    <a:pt x="230" y="3324"/>
                  </a:lnTo>
                  <a:lnTo>
                    <a:pt x="257" y="3274"/>
                  </a:lnTo>
                  <a:lnTo>
                    <a:pt x="291" y="3228"/>
                  </a:lnTo>
                  <a:lnTo>
                    <a:pt x="329" y="3185"/>
                  </a:lnTo>
                  <a:lnTo>
                    <a:pt x="1097" y="2417"/>
                  </a:lnTo>
                  <a:lnTo>
                    <a:pt x="1112" y="2405"/>
                  </a:lnTo>
                  <a:lnTo>
                    <a:pt x="1130" y="2399"/>
                  </a:lnTo>
                  <a:lnTo>
                    <a:pt x="1147" y="2398"/>
                  </a:lnTo>
                  <a:lnTo>
                    <a:pt x="1166" y="2403"/>
                  </a:lnTo>
                  <a:lnTo>
                    <a:pt x="1208" y="2415"/>
                  </a:lnTo>
                  <a:lnTo>
                    <a:pt x="1250" y="2424"/>
                  </a:lnTo>
                  <a:lnTo>
                    <a:pt x="1294" y="2425"/>
                  </a:lnTo>
                  <a:lnTo>
                    <a:pt x="1337" y="2422"/>
                  </a:lnTo>
                  <a:lnTo>
                    <a:pt x="1379" y="2413"/>
                  </a:lnTo>
                  <a:lnTo>
                    <a:pt x="1420" y="2399"/>
                  </a:lnTo>
                  <a:lnTo>
                    <a:pt x="1459" y="2379"/>
                  </a:lnTo>
                  <a:lnTo>
                    <a:pt x="1495" y="2356"/>
                  </a:lnTo>
                  <a:lnTo>
                    <a:pt x="1528" y="2326"/>
                  </a:lnTo>
                  <a:lnTo>
                    <a:pt x="1552" y="2300"/>
                  </a:lnTo>
                  <a:lnTo>
                    <a:pt x="1573" y="2271"/>
                  </a:lnTo>
                  <a:lnTo>
                    <a:pt x="1590" y="2240"/>
                  </a:lnTo>
                  <a:lnTo>
                    <a:pt x="1260" y="1880"/>
                  </a:lnTo>
                  <a:lnTo>
                    <a:pt x="1187" y="1902"/>
                  </a:lnTo>
                  <a:lnTo>
                    <a:pt x="1111" y="1915"/>
                  </a:lnTo>
                  <a:lnTo>
                    <a:pt x="1037" y="1924"/>
                  </a:lnTo>
                  <a:lnTo>
                    <a:pt x="961" y="1926"/>
                  </a:lnTo>
                  <a:lnTo>
                    <a:pt x="886" y="1924"/>
                  </a:lnTo>
                  <a:lnTo>
                    <a:pt x="812" y="1915"/>
                  </a:lnTo>
                  <a:lnTo>
                    <a:pt x="739" y="1900"/>
                  </a:lnTo>
                  <a:lnTo>
                    <a:pt x="667" y="1880"/>
                  </a:lnTo>
                  <a:lnTo>
                    <a:pt x="596" y="1854"/>
                  </a:lnTo>
                  <a:lnTo>
                    <a:pt x="528" y="1823"/>
                  </a:lnTo>
                  <a:lnTo>
                    <a:pt x="462" y="1786"/>
                  </a:lnTo>
                  <a:lnTo>
                    <a:pt x="399" y="1744"/>
                  </a:lnTo>
                  <a:lnTo>
                    <a:pt x="339" y="1697"/>
                  </a:lnTo>
                  <a:lnTo>
                    <a:pt x="282" y="1645"/>
                  </a:lnTo>
                  <a:lnTo>
                    <a:pt x="227" y="1585"/>
                  </a:lnTo>
                  <a:lnTo>
                    <a:pt x="178" y="1522"/>
                  </a:lnTo>
                  <a:lnTo>
                    <a:pt x="134" y="1456"/>
                  </a:lnTo>
                  <a:lnTo>
                    <a:pt x="97" y="1386"/>
                  </a:lnTo>
                  <a:lnTo>
                    <a:pt x="66" y="1314"/>
                  </a:lnTo>
                  <a:lnTo>
                    <a:pt x="40" y="1240"/>
                  </a:lnTo>
                  <a:lnTo>
                    <a:pt x="21" y="1164"/>
                  </a:lnTo>
                  <a:lnTo>
                    <a:pt x="7" y="1086"/>
                  </a:lnTo>
                  <a:lnTo>
                    <a:pt x="1" y="1009"/>
                  </a:lnTo>
                  <a:lnTo>
                    <a:pt x="0" y="930"/>
                  </a:lnTo>
                  <a:lnTo>
                    <a:pt x="6" y="851"/>
                  </a:lnTo>
                  <a:lnTo>
                    <a:pt x="19" y="772"/>
                  </a:lnTo>
                  <a:lnTo>
                    <a:pt x="37" y="695"/>
                  </a:lnTo>
                  <a:lnTo>
                    <a:pt x="63" y="618"/>
                  </a:lnTo>
                  <a:lnTo>
                    <a:pt x="74" y="600"/>
                  </a:lnTo>
                  <a:lnTo>
                    <a:pt x="89" y="587"/>
                  </a:lnTo>
                  <a:lnTo>
                    <a:pt x="109" y="578"/>
                  </a:lnTo>
                  <a:lnTo>
                    <a:pt x="124" y="577"/>
                  </a:lnTo>
                  <a:lnTo>
                    <a:pt x="140" y="580"/>
                  </a:lnTo>
                  <a:lnTo>
                    <a:pt x="154" y="586"/>
                  </a:lnTo>
                  <a:lnTo>
                    <a:pt x="166" y="596"/>
                  </a:lnTo>
                  <a:lnTo>
                    <a:pt x="659" y="1089"/>
                  </a:lnTo>
                  <a:lnTo>
                    <a:pt x="675" y="1101"/>
                  </a:lnTo>
                  <a:lnTo>
                    <a:pt x="694" y="1108"/>
                  </a:lnTo>
                  <a:lnTo>
                    <a:pt x="714" y="1111"/>
                  </a:lnTo>
                  <a:lnTo>
                    <a:pt x="734" y="1108"/>
                  </a:lnTo>
                  <a:lnTo>
                    <a:pt x="752" y="1101"/>
                  </a:lnTo>
                  <a:lnTo>
                    <a:pt x="768" y="1089"/>
                  </a:lnTo>
                  <a:lnTo>
                    <a:pt x="1089" y="768"/>
                  </a:lnTo>
                  <a:lnTo>
                    <a:pt x="1101" y="752"/>
                  </a:lnTo>
                  <a:lnTo>
                    <a:pt x="1109" y="735"/>
                  </a:lnTo>
                  <a:lnTo>
                    <a:pt x="1111" y="714"/>
                  </a:lnTo>
                  <a:lnTo>
                    <a:pt x="1109" y="694"/>
                  </a:lnTo>
                  <a:lnTo>
                    <a:pt x="1101" y="675"/>
                  </a:lnTo>
                  <a:lnTo>
                    <a:pt x="1089" y="659"/>
                  </a:lnTo>
                  <a:lnTo>
                    <a:pt x="596" y="166"/>
                  </a:lnTo>
                  <a:lnTo>
                    <a:pt x="586" y="154"/>
                  </a:lnTo>
                  <a:lnTo>
                    <a:pt x="580" y="140"/>
                  </a:lnTo>
                  <a:lnTo>
                    <a:pt x="577" y="125"/>
                  </a:lnTo>
                  <a:lnTo>
                    <a:pt x="579" y="109"/>
                  </a:lnTo>
                  <a:lnTo>
                    <a:pt x="586" y="91"/>
                  </a:lnTo>
                  <a:lnTo>
                    <a:pt x="600" y="74"/>
                  </a:lnTo>
                  <a:lnTo>
                    <a:pt x="618" y="63"/>
                  </a:lnTo>
                  <a:lnTo>
                    <a:pt x="694" y="38"/>
                  </a:lnTo>
                  <a:lnTo>
                    <a:pt x="772" y="19"/>
                  </a:lnTo>
                  <a:lnTo>
                    <a:pt x="850" y="6"/>
                  </a:lnTo>
                  <a:lnTo>
                    <a:pt x="930" y="0"/>
                  </a:lnTo>
                  <a:close/>
                </a:path>
              </a:pathLst>
            </a:custGeom>
            <a:grpFill/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-793572" y="4976307"/>
              <a:ext cx="94196" cy="94327"/>
            </a:xfrm>
            <a:custGeom>
              <a:avLst/>
              <a:gdLst>
                <a:gd name="T0" fmla="*/ 649 w 719"/>
                <a:gd name="T1" fmla="*/ 0 h 720"/>
                <a:gd name="T2" fmla="*/ 667 w 719"/>
                <a:gd name="T3" fmla="*/ 0 h 720"/>
                <a:gd name="T4" fmla="*/ 686 w 719"/>
                <a:gd name="T5" fmla="*/ 6 h 720"/>
                <a:gd name="T6" fmla="*/ 702 w 719"/>
                <a:gd name="T7" fmla="*/ 18 h 720"/>
                <a:gd name="T8" fmla="*/ 714 w 719"/>
                <a:gd name="T9" fmla="*/ 35 h 720"/>
                <a:gd name="T10" fmla="*/ 719 w 719"/>
                <a:gd name="T11" fmla="*/ 53 h 720"/>
                <a:gd name="T12" fmla="*/ 719 w 719"/>
                <a:gd name="T13" fmla="*/ 72 h 720"/>
                <a:gd name="T14" fmla="*/ 714 w 719"/>
                <a:gd name="T15" fmla="*/ 90 h 720"/>
                <a:gd name="T16" fmla="*/ 702 w 719"/>
                <a:gd name="T17" fmla="*/ 107 h 720"/>
                <a:gd name="T18" fmla="*/ 107 w 719"/>
                <a:gd name="T19" fmla="*/ 701 h 720"/>
                <a:gd name="T20" fmla="*/ 94 w 719"/>
                <a:gd name="T21" fmla="*/ 711 h 720"/>
                <a:gd name="T22" fmla="*/ 79 w 719"/>
                <a:gd name="T23" fmla="*/ 717 h 720"/>
                <a:gd name="T24" fmla="*/ 63 w 719"/>
                <a:gd name="T25" fmla="*/ 720 h 720"/>
                <a:gd name="T26" fmla="*/ 48 w 719"/>
                <a:gd name="T27" fmla="*/ 717 h 720"/>
                <a:gd name="T28" fmla="*/ 32 w 719"/>
                <a:gd name="T29" fmla="*/ 711 h 720"/>
                <a:gd name="T30" fmla="*/ 19 w 719"/>
                <a:gd name="T31" fmla="*/ 701 h 720"/>
                <a:gd name="T32" fmla="*/ 7 w 719"/>
                <a:gd name="T33" fmla="*/ 685 h 720"/>
                <a:gd name="T34" fmla="*/ 0 w 719"/>
                <a:gd name="T35" fmla="*/ 666 h 720"/>
                <a:gd name="T36" fmla="*/ 0 w 719"/>
                <a:gd name="T37" fmla="*/ 648 h 720"/>
                <a:gd name="T38" fmla="*/ 7 w 719"/>
                <a:gd name="T39" fmla="*/ 629 h 720"/>
                <a:gd name="T40" fmla="*/ 19 w 719"/>
                <a:gd name="T41" fmla="*/ 613 h 720"/>
                <a:gd name="T42" fmla="*/ 614 w 719"/>
                <a:gd name="T43" fmla="*/ 18 h 720"/>
                <a:gd name="T44" fmla="*/ 630 w 719"/>
                <a:gd name="T45" fmla="*/ 6 h 720"/>
                <a:gd name="T46" fmla="*/ 649 w 719"/>
                <a:gd name="T4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9" h="720">
                  <a:moveTo>
                    <a:pt x="649" y="0"/>
                  </a:moveTo>
                  <a:lnTo>
                    <a:pt x="667" y="0"/>
                  </a:lnTo>
                  <a:lnTo>
                    <a:pt x="686" y="6"/>
                  </a:lnTo>
                  <a:lnTo>
                    <a:pt x="702" y="18"/>
                  </a:lnTo>
                  <a:lnTo>
                    <a:pt x="714" y="35"/>
                  </a:lnTo>
                  <a:lnTo>
                    <a:pt x="719" y="53"/>
                  </a:lnTo>
                  <a:lnTo>
                    <a:pt x="719" y="72"/>
                  </a:lnTo>
                  <a:lnTo>
                    <a:pt x="714" y="90"/>
                  </a:lnTo>
                  <a:lnTo>
                    <a:pt x="702" y="107"/>
                  </a:lnTo>
                  <a:lnTo>
                    <a:pt x="107" y="701"/>
                  </a:lnTo>
                  <a:lnTo>
                    <a:pt x="94" y="711"/>
                  </a:lnTo>
                  <a:lnTo>
                    <a:pt x="79" y="717"/>
                  </a:lnTo>
                  <a:lnTo>
                    <a:pt x="63" y="720"/>
                  </a:lnTo>
                  <a:lnTo>
                    <a:pt x="48" y="717"/>
                  </a:lnTo>
                  <a:lnTo>
                    <a:pt x="32" y="711"/>
                  </a:lnTo>
                  <a:lnTo>
                    <a:pt x="19" y="701"/>
                  </a:lnTo>
                  <a:lnTo>
                    <a:pt x="7" y="685"/>
                  </a:lnTo>
                  <a:lnTo>
                    <a:pt x="0" y="666"/>
                  </a:lnTo>
                  <a:lnTo>
                    <a:pt x="0" y="648"/>
                  </a:lnTo>
                  <a:lnTo>
                    <a:pt x="7" y="629"/>
                  </a:lnTo>
                  <a:lnTo>
                    <a:pt x="19" y="613"/>
                  </a:lnTo>
                  <a:lnTo>
                    <a:pt x="614" y="18"/>
                  </a:lnTo>
                  <a:lnTo>
                    <a:pt x="630" y="6"/>
                  </a:lnTo>
                  <a:lnTo>
                    <a:pt x="649" y="0"/>
                  </a:lnTo>
                  <a:close/>
                </a:path>
              </a:pathLst>
            </a:custGeom>
            <a:grpFill/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-764750" y="5004998"/>
              <a:ext cx="94196" cy="94327"/>
            </a:xfrm>
            <a:custGeom>
              <a:avLst/>
              <a:gdLst>
                <a:gd name="T0" fmla="*/ 648 w 719"/>
                <a:gd name="T1" fmla="*/ 0 h 720"/>
                <a:gd name="T2" fmla="*/ 667 w 719"/>
                <a:gd name="T3" fmla="*/ 0 h 720"/>
                <a:gd name="T4" fmla="*/ 686 w 719"/>
                <a:gd name="T5" fmla="*/ 7 h 720"/>
                <a:gd name="T6" fmla="*/ 702 w 719"/>
                <a:gd name="T7" fmla="*/ 19 h 720"/>
                <a:gd name="T8" fmla="*/ 714 w 719"/>
                <a:gd name="T9" fmla="*/ 35 h 720"/>
                <a:gd name="T10" fmla="*/ 719 w 719"/>
                <a:gd name="T11" fmla="*/ 54 h 720"/>
                <a:gd name="T12" fmla="*/ 719 w 719"/>
                <a:gd name="T13" fmla="*/ 72 h 720"/>
                <a:gd name="T14" fmla="*/ 714 w 719"/>
                <a:gd name="T15" fmla="*/ 91 h 720"/>
                <a:gd name="T16" fmla="*/ 702 w 719"/>
                <a:gd name="T17" fmla="*/ 107 h 720"/>
                <a:gd name="T18" fmla="*/ 107 w 719"/>
                <a:gd name="T19" fmla="*/ 702 h 720"/>
                <a:gd name="T20" fmla="*/ 93 w 719"/>
                <a:gd name="T21" fmla="*/ 712 h 720"/>
                <a:gd name="T22" fmla="*/ 78 w 719"/>
                <a:gd name="T23" fmla="*/ 718 h 720"/>
                <a:gd name="T24" fmla="*/ 62 w 719"/>
                <a:gd name="T25" fmla="*/ 720 h 720"/>
                <a:gd name="T26" fmla="*/ 47 w 719"/>
                <a:gd name="T27" fmla="*/ 718 h 720"/>
                <a:gd name="T28" fmla="*/ 31 w 719"/>
                <a:gd name="T29" fmla="*/ 712 h 720"/>
                <a:gd name="T30" fmla="*/ 19 w 719"/>
                <a:gd name="T31" fmla="*/ 702 h 720"/>
                <a:gd name="T32" fmla="*/ 6 w 719"/>
                <a:gd name="T33" fmla="*/ 686 h 720"/>
                <a:gd name="T34" fmla="*/ 0 w 719"/>
                <a:gd name="T35" fmla="*/ 667 h 720"/>
                <a:gd name="T36" fmla="*/ 0 w 719"/>
                <a:gd name="T37" fmla="*/ 648 h 720"/>
                <a:gd name="T38" fmla="*/ 6 w 719"/>
                <a:gd name="T39" fmla="*/ 630 h 720"/>
                <a:gd name="T40" fmla="*/ 19 w 719"/>
                <a:gd name="T41" fmla="*/ 614 h 720"/>
                <a:gd name="T42" fmla="*/ 614 w 719"/>
                <a:gd name="T43" fmla="*/ 19 h 720"/>
                <a:gd name="T44" fmla="*/ 630 w 719"/>
                <a:gd name="T45" fmla="*/ 7 h 720"/>
                <a:gd name="T46" fmla="*/ 648 w 719"/>
                <a:gd name="T4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9" h="720">
                  <a:moveTo>
                    <a:pt x="648" y="0"/>
                  </a:moveTo>
                  <a:lnTo>
                    <a:pt x="667" y="0"/>
                  </a:lnTo>
                  <a:lnTo>
                    <a:pt x="686" y="7"/>
                  </a:lnTo>
                  <a:lnTo>
                    <a:pt x="702" y="19"/>
                  </a:lnTo>
                  <a:lnTo>
                    <a:pt x="714" y="35"/>
                  </a:lnTo>
                  <a:lnTo>
                    <a:pt x="719" y="54"/>
                  </a:lnTo>
                  <a:lnTo>
                    <a:pt x="719" y="72"/>
                  </a:lnTo>
                  <a:lnTo>
                    <a:pt x="714" y="91"/>
                  </a:lnTo>
                  <a:lnTo>
                    <a:pt x="702" y="107"/>
                  </a:lnTo>
                  <a:lnTo>
                    <a:pt x="107" y="702"/>
                  </a:lnTo>
                  <a:lnTo>
                    <a:pt x="93" y="712"/>
                  </a:lnTo>
                  <a:lnTo>
                    <a:pt x="78" y="718"/>
                  </a:lnTo>
                  <a:lnTo>
                    <a:pt x="62" y="720"/>
                  </a:lnTo>
                  <a:lnTo>
                    <a:pt x="47" y="718"/>
                  </a:lnTo>
                  <a:lnTo>
                    <a:pt x="31" y="712"/>
                  </a:lnTo>
                  <a:lnTo>
                    <a:pt x="19" y="702"/>
                  </a:lnTo>
                  <a:lnTo>
                    <a:pt x="6" y="686"/>
                  </a:lnTo>
                  <a:lnTo>
                    <a:pt x="0" y="667"/>
                  </a:lnTo>
                  <a:lnTo>
                    <a:pt x="0" y="648"/>
                  </a:lnTo>
                  <a:lnTo>
                    <a:pt x="6" y="630"/>
                  </a:lnTo>
                  <a:lnTo>
                    <a:pt x="19" y="614"/>
                  </a:lnTo>
                  <a:lnTo>
                    <a:pt x="614" y="19"/>
                  </a:lnTo>
                  <a:lnTo>
                    <a:pt x="630" y="7"/>
                  </a:lnTo>
                  <a:lnTo>
                    <a:pt x="648" y="0"/>
                  </a:lnTo>
                  <a:close/>
                </a:path>
              </a:pathLst>
            </a:custGeom>
            <a:grpFill/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9703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C696A-0DA5-4B10-9348-656459695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32" y="70648"/>
            <a:ext cx="7886700" cy="51389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Требования к финансовым условиям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D8C435A-C96D-49E7-83D0-65D5E07B9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46" y="795785"/>
            <a:ext cx="5080005" cy="44202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accent2"/>
              </a:buClr>
              <a:buSzPct val="170000"/>
            </a:pPr>
            <a:r>
              <a:rPr lang="ru-RU" sz="1300" dirty="0"/>
              <a:t>соблюдение в полном объеме государственных гарантий по получению гражданами общедоступного и бесплатного начального общего образования; 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SzPct val="170000"/>
            </a:pPr>
            <a:r>
              <a:rPr lang="ru-RU" sz="1300" dirty="0"/>
              <a:t>возможность реализации всех требований и условий, предусмотренных Стандартом;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SzPct val="170000"/>
            </a:pPr>
            <a:r>
              <a:rPr lang="ru-RU" sz="1300" dirty="0"/>
              <a:t>покрытие затрат на реализацию всех частей программы начального общего образования (с учетом обязательной части и части, формируемой участниками образовательных отношений).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SzPct val="170000"/>
            </a:pPr>
            <a:r>
              <a:rPr lang="ru-RU" sz="1300" dirty="0"/>
              <a:t>для обучающихся с ОВЗ, финансовое обеспечение программ - в соответствии с реализуемым федеральным государственным образовательным стандартом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SzPct val="170000"/>
            </a:pPr>
            <a:r>
              <a:rPr lang="ru-RU" sz="1300" dirty="0"/>
              <a:t>формирование и утверждение нормативов финансирования на основе Приказа Министерства просвещения Российской Федерации от 20 ноября 2018 г. № 235 «Об утверждении общих требований к определению нормативных затрат на оказание государственных (муниципальных) услуг в сфере дошкольного, начального общего, основного общего, среднего общего образования…»</a:t>
            </a:r>
          </a:p>
        </p:txBody>
      </p:sp>
      <p:pic>
        <p:nvPicPr>
          <p:cNvPr id="5122" name="Picture 2" descr="E:\РАБОТА\Работа_ИТ2.0\Изображения\1shutterstock\shutterstock_138972365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5498" y="696817"/>
            <a:ext cx="2986824" cy="42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89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21194" y="1596575"/>
            <a:ext cx="8361548" cy="1695023"/>
          </a:xfrm>
          <a:prstGeom prst="roundRect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45680" y="3575597"/>
            <a:ext cx="83370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C31988F-16C0-49C5-9BBC-9DAEDA19660E}"/>
              </a:ext>
            </a:extLst>
          </p:cNvPr>
          <p:cNvSpPr txBox="1"/>
          <p:nvPr/>
        </p:nvSpPr>
        <p:spPr>
          <a:xfrm>
            <a:off x="1160353" y="3705577"/>
            <a:ext cx="6953958" cy="346239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ru-RU" sz="1800" b="1" spc="300" dirty="0">
                <a:solidFill>
                  <a:schemeClr val="accent2"/>
                </a:solidFill>
                <a:ea typeface="Verdana" panose="020B0604030504040204" pitchFamily="34" charset="0"/>
              </a:rPr>
              <a:t>СТРУКТУРА ТРЕБОВАНИЙ: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31988F-16C0-49C5-9BBC-9DAEDA19660E}"/>
              </a:ext>
            </a:extLst>
          </p:cNvPr>
          <p:cNvSpPr txBox="1"/>
          <p:nvPr/>
        </p:nvSpPr>
        <p:spPr>
          <a:xfrm>
            <a:off x="463138" y="1143993"/>
            <a:ext cx="8114332" cy="2162120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ea typeface="Verdana" panose="020B0604030504040204" pitchFamily="34" charset="0"/>
              </a:rPr>
              <a:t>Вводится отдельный пункт:</a:t>
            </a:r>
          </a:p>
          <a:p>
            <a:endParaRPr lang="ru-RU" sz="2000" b="1" dirty="0">
              <a:solidFill>
                <a:srgbClr val="0070C0"/>
              </a:solidFill>
              <a:ea typeface="Verdana" panose="020B0604030504040204" pitchFamily="34" charset="0"/>
            </a:endParaRPr>
          </a:p>
          <a:p>
            <a:pPr lvl="1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«</a:t>
            </a:r>
            <a:r>
              <a:rPr lang="ru-RU" sz="1200" dirty="0"/>
              <a:t>Организация, осуществляющая образовательную деятельность, имеющая </a:t>
            </a:r>
            <a:r>
              <a:rPr lang="ru-RU" sz="1200" b="1" u="sng" dirty="0"/>
              <a:t>статус федеральной или региональной инновационной площадки</a:t>
            </a:r>
            <a:r>
              <a:rPr lang="ru-RU" sz="1200" dirty="0"/>
              <a:t> разрабатывает и реализует основную образовательную программу основного общего образования, обеспечивающую выполнение требований Стандарта к итоговым результатам освоения основной образовательной программы начального общего образования, самостоятельно определяя достижение промежуточных результатов по годам (этапам) обучения.</a:t>
            </a:r>
          </a:p>
          <a:p>
            <a:pPr lvl="1"/>
            <a:r>
              <a:rPr lang="ru-RU" sz="1200" dirty="0"/>
              <a:t>Соответствие деятельности организации Стандарту в части содержания образования определяется для таких организаций по результатам итоговой аттестации за ступень образования».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</a:endParaRPr>
          </a:p>
          <a:p>
            <a:endParaRPr lang="ru-RU" sz="1200" b="1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</a:endParaRPr>
          </a:p>
        </p:txBody>
      </p:sp>
      <p:sp>
        <p:nvSpPr>
          <p:cNvPr id="24" name="Название 1">
            <a:extLst>
              <a:ext uri="{FF2B5EF4-FFF2-40B4-BE49-F238E27FC236}">
                <a16:creationId xmlns:a16="http://schemas.microsoft.com/office/drawing/2014/main" id="{6EEDBC0D-743A-4FD9-8D05-00670CFA096E}"/>
              </a:ext>
            </a:extLst>
          </p:cNvPr>
          <p:cNvSpPr txBox="1">
            <a:spLocks/>
          </p:cNvSpPr>
          <p:nvPr/>
        </p:nvSpPr>
        <p:spPr>
          <a:xfrm>
            <a:off x="1160353" y="87237"/>
            <a:ext cx="7053350" cy="841677"/>
          </a:xfrm>
          <a:prstGeom prst="rect">
            <a:avLst/>
          </a:prstGeom>
        </p:spPr>
        <p:txBody>
          <a:bodyPr vert="horz" lIns="68570" tIns="34285" rIns="68570" bIns="34285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Verdana" pitchFamily="34" charset="0"/>
                <a:cs typeface="Courier New" pitchFamily="49" charset="0"/>
              </a:rPr>
              <a:t>Возможности для федеральных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Verdana" pitchFamily="34" charset="0"/>
                <a:cs typeface="Courier New" pitchFamily="49" charset="0"/>
              </a:rPr>
              <a:t>и региональных инновационных площадок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31256" y="4274699"/>
            <a:ext cx="26325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ea typeface="Verdana" panose="020B0604030504040204" pitchFamily="34" charset="0"/>
              </a:rPr>
              <a:t>На уровень образования: </a:t>
            </a:r>
          </a:p>
          <a:p>
            <a:r>
              <a:rPr lang="ru-RU" dirty="0">
                <a:ea typeface="Verdana" panose="020B0604030504040204" pitchFamily="34" charset="0"/>
              </a:rPr>
              <a:t>в основном тексте стандарта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10514" y="4281073"/>
            <a:ext cx="34038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ea typeface="Verdana" panose="020B0604030504040204" pitchFamily="34" charset="0"/>
              </a:rPr>
              <a:t>На часть (год) изучения предмета : </a:t>
            </a:r>
          </a:p>
          <a:p>
            <a:r>
              <a:rPr lang="ru-RU" dirty="0">
                <a:ea typeface="Verdana" panose="020B0604030504040204" pitchFamily="34" charset="0"/>
              </a:rPr>
              <a:t>в приложениях к стандарту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7885" y="4281073"/>
            <a:ext cx="45719" cy="547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92225" y="4281073"/>
            <a:ext cx="45719" cy="547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2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ашивка 11"/>
          <p:cNvSpPr/>
          <p:nvPr/>
        </p:nvSpPr>
        <p:spPr>
          <a:xfrm>
            <a:off x="3468922" y="1814277"/>
            <a:ext cx="2075543" cy="2809097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5094523" y="1814277"/>
            <a:ext cx="2075543" cy="2809097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1930450" y="1814277"/>
            <a:ext cx="2075543" cy="2809097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1483430" y="159989"/>
            <a:ext cx="6555179" cy="617934"/>
          </a:xfrm>
          <a:prstGeom prst="rect">
            <a:avLst/>
          </a:prstGeom>
        </p:spPr>
        <p:txBody>
          <a:bodyPr vert="horz" lIns="68570" tIns="34285" rIns="68570" bIns="34285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Детализация требований к результатам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31988F-16C0-49C5-9BBC-9DAEDA19660E}"/>
              </a:ext>
            </a:extLst>
          </p:cNvPr>
          <p:cNvSpPr txBox="1"/>
          <p:nvPr/>
        </p:nvSpPr>
        <p:spPr>
          <a:xfrm>
            <a:off x="3539174" y="683416"/>
            <a:ext cx="2295251" cy="444313"/>
          </a:xfrm>
          <a:prstGeom prst="rect">
            <a:avLst/>
          </a:prstGeom>
          <a:solidFill>
            <a:schemeClr val="accent2"/>
          </a:solidFill>
        </p:spPr>
        <p:txBody>
          <a:bodyPr wrap="square" lIns="68570" tIns="34285" rIns="68570" bIns="34285" rtlCol="0" anchor="ctr">
            <a:spAutoFit/>
          </a:bodyPr>
          <a:lstStyle/>
          <a:p>
            <a:endParaRPr lang="ru-RU" b="1" spc="3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b="1" spc="3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ЛИЧНОСТНЫМ</a:t>
            </a:r>
          </a:p>
          <a:p>
            <a:endParaRPr lang="ru-RU" spc="3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9032" y="1127729"/>
            <a:ext cx="421370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dirty="0"/>
              <a:t>Действующий ФГОС:</a:t>
            </a:r>
          </a:p>
          <a:p>
            <a:pPr lvl="0"/>
            <a:endParaRPr lang="ru-RU" sz="2400" b="1" dirty="0"/>
          </a:p>
          <a:p>
            <a:pPr lvl="0"/>
            <a:r>
              <a:rPr lang="ru-RU" b="1" dirty="0"/>
              <a:t>«Личностные результаты должны отражать:</a:t>
            </a:r>
          </a:p>
          <a:p>
            <a:pPr lvl="0"/>
            <a:r>
              <a:rPr lang="ru-RU" b="1" dirty="0"/>
              <a:t>1) формирование основ российской гражданской идентичности, чувства гордости за свою Родину, российский народ и историю России, осознание своей этнической и национальной принадлежности; формирование ценностей многонационального российского общества; становление гуманистических и демократических ценностных ориентаций;</a:t>
            </a:r>
          </a:p>
          <a:p>
            <a:pPr lvl="0"/>
            <a:r>
              <a:rPr lang="ru-RU" b="1" dirty="0"/>
              <a:t>…</a:t>
            </a:r>
          </a:p>
          <a:p>
            <a:pPr lvl="0"/>
            <a:r>
              <a:rPr lang="ru-RU" b="1" dirty="0"/>
              <a:t>10) формирование установки на безопасный, здоровый образ жизни, наличие мотивации к творческому труду, работе на результат, бережному отношению к материальным и духовным ценностям.</a:t>
            </a:r>
          </a:p>
        </p:txBody>
      </p:sp>
      <p:sp>
        <p:nvSpPr>
          <p:cNvPr id="15" name="Овал 14"/>
          <p:cNvSpPr/>
          <p:nvPr/>
        </p:nvSpPr>
        <p:spPr>
          <a:xfrm>
            <a:off x="5682352" y="4554262"/>
            <a:ext cx="391886" cy="39188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170" y="1135695"/>
            <a:ext cx="398417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dirty="0"/>
              <a:t>Проект ФГОС</a:t>
            </a:r>
          </a:p>
          <a:p>
            <a:pPr lvl="0"/>
            <a:r>
              <a:rPr lang="ru-RU" sz="1800" b="1" dirty="0"/>
              <a:t>Группы личностных результатов            </a:t>
            </a:r>
            <a:r>
              <a:rPr lang="ru-RU" sz="1800" dirty="0"/>
              <a:t>(по направлениям воспитательной работы):</a:t>
            </a:r>
          </a:p>
          <a:p>
            <a:pPr lvl="0"/>
            <a:r>
              <a:rPr lang="ru-RU" b="1" dirty="0"/>
              <a:t>1. Патриотическое воспитание (4)</a:t>
            </a:r>
          </a:p>
          <a:p>
            <a:pPr lvl="0"/>
            <a:r>
              <a:rPr lang="ru-RU" b="1" dirty="0"/>
              <a:t>2. Гражданское воспитание (8)</a:t>
            </a:r>
          </a:p>
          <a:p>
            <a:pPr lvl="0"/>
            <a:r>
              <a:rPr lang="ru-RU" b="1" dirty="0"/>
              <a:t>3. Духовно-нравственное воспитание (3)</a:t>
            </a:r>
          </a:p>
          <a:p>
            <a:pPr lvl="0"/>
            <a:r>
              <a:rPr lang="ru-RU" b="1" dirty="0"/>
              <a:t>4. Эстетическое воспитание (3)</a:t>
            </a:r>
          </a:p>
          <a:p>
            <a:pPr lvl="0"/>
            <a:r>
              <a:rPr lang="ru-RU" b="1" dirty="0"/>
              <a:t>5. Воспитание ценности научного познания (3)</a:t>
            </a:r>
          </a:p>
          <a:p>
            <a:pPr lvl="0"/>
            <a:r>
              <a:rPr lang="ru-RU" b="1" dirty="0"/>
              <a:t>6. Физическое воспитание. Формирование культуры здоровья и эмоционального благополучия (5)</a:t>
            </a:r>
          </a:p>
          <a:p>
            <a:pPr lvl="0"/>
            <a:r>
              <a:rPr lang="ru-RU" b="1" dirty="0"/>
              <a:t>7. Трудовое воспитание (5)</a:t>
            </a:r>
          </a:p>
          <a:p>
            <a:pPr lvl="0"/>
            <a:r>
              <a:rPr lang="ru-RU" b="1" dirty="0"/>
              <a:t>8. Экологическое воспитание (5)</a:t>
            </a:r>
          </a:p>
          <a:p>
            <a:pPr lvl="0"/>
            <a:r>
              <a:rPr lang="ru-RU" b="1" dirty="0"/>
              <a:t>…</a:t>
            </a:r>
          </a:p>
          <a:p>
            <a:pPr lvl="0"/>
            <a:r>
              <a:rPr lang="ru-RU" sz="1600" b="1" dirty="0">
                <a:solidFill>
                  <a:schemeClr val="accent3"/>
                </a:solidFill>
              </a:rPr>
              <a:t>Всего = 36 </a:t>
            </a:r>
            <a:r>
              <a:rPr lang="ru-RU" b="1" dirty="0">
                <a:solidFill>
                  <a:schemeClr val="accent3"/>
                </a:solidFill>
              </a:rPr>
              <a:t>конкретных формулировок личностных результатов</a:t>
            </a:r>
            <a:endParaRPr lang="ru-RU" b="1" u="sng" dirty="0">
              <a:solidFill>
                <a:schemeClr val="accent3"/>
              </a:solidFill>
            </a:endParaRPr>
          </a:p>
          <a:p>
            <a:pPr lvl="0"/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52852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Группа 88"/>
          <p:cNvGrpSpPr/>
          <p:nvPr/>
        </p:nvGrpSpPr>
        <p:grpSpPr>
          <a:xfrm rot="16200000">
            <a:off x="1315630" y="4406431"/>
            <a:ext cx="985567" cy="414045"/>
            <a:chOff x="-2113810" y="332656"/>
            <a:chExt cx="1442969" cy="666823"/>
          </a:xfrm>
        </p:grpSpPr>
        <p:sp>
          <p:nvSpPr>
            <p:cNvPr id="123" name="Овал 122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Овал 138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 rot="16200000">
            <a:off x="-144802" y="2916836"/>
            <a:ext cx="2026967" cy="414045"/>
            <a:chOff x="6800072" y="4471772"/>
            <a:chExt cx="2026967" cy="414045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7841472" y="4471772"/>
              <a:ext cx="985567" cy="414045"/>
              <a:chOff x="-2113810" y="332656"/>
              <a:chExt cx="1442969" cy="666823"/>
            </a:xfrm>
          </p:grpSpPr>
          <p:sp>
            <p:nvSpPr>
              <p:cNvPr id="23" name="Овал 22"/>
              <p:cNvSpPr/>
              <p:nvPr/>
            </p:nvSpPr>
            <p:spPr>
              <a:xfrm>
                <a:off x="-2113810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-1916444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-1718192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-1534197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-1358033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-1160667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-962415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-778420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-2113810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-1916444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-1718192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-1534197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-1358033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-1160667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-962415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-778420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-2113810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-1916444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-1718192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-1534197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-1358033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-1160667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-962415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-778420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-2113810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-1916444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-1718192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-1534197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-1358033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-1160667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-962415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-778420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6800072" y="4471772"/>
              <a:ext cx="985567" cy="414045"/>
              <a:chOff x="-2113810" y="332656"/>
              <a:chExt cx="1442969" cy="666823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-2113810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-1916444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-1718192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-1534197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-1358033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-1160667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-962415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-778420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-2113810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-1916444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-1718192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Овал 66"/>
              <p:cNvSpPr/>
              <p:nvPr/>
            </p:nvSpPr>
            <p:spPr>
              <a:xfrm>
                <a:off x="-1534197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-1358033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-1160667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Овал 69"/>
              <p:cNvSpPr/>
              <p:nvPr/>
            </p:nvSpPr>
            <p:spPr>
              <a:xfrm>
                <a:off x="-962415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-778420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-2113810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Овал 72"/>
              <p:cNvSpPr/>
              <p:nvPr/>
            </p:nvSpPr>
            <p:spPr>
              <a:xfrm>
                <a:off x="-1916444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Овал 73"/>
              <p:cNvSpPr/>
              <p:nvPr/>
            </p:nvSpPr>
            <p:spPr>
              <a:xfrm>
                <a:off x="-1718192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-1534197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Овал 75"/>
              <p:cNvSpPr/>
              <p:nvPr/>
            </p:nvSpPr>
            <p:spPr>
              <a:xfrm>
                <a:off x="-1358033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Овал 76"/>
              <p:cNvSpPr/>
              <p:nvPr/>
            </p:nvSpPr>
            <p:spPr>
              <a:xfrm>
                <a:off x="-1160667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Овал 77"/>
              <p:cNvSpPr/>
              <p:nvPr/>
            </p:nvSpPr>
            <p:spPr>
              <a:xfrm>
                <a:off x="-962415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Овал 78"/>
              <p:cNvSpPr/>
              <p:nvPr/>
            </p:nvSpPr>
            <p:spPr>
              <a:xfrm>
                <a:off x="-778420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Овал 79"/>
              <p:cNvSpPr/>
              <p:nvPr/>
            </p:nvSpPr>
            <p:spPr>
              <a:xfrm>
                <a:off x="-2113810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-1916444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Овал 81"/>
              <p:cNvSpPr/>
              <p:nvPr/>
            </p:nvSpPr>
            <p:spPr>
              <a:xfrm>
                <a:off x="-1718192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Овал 82"/>
              <p:cNvSpPr/>
              <p:nvPr/>
            </p:nvSpPr>
            <p:spPr>
              <a:xfrm>
                <a:off x="-1534197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Овал 83"/>
              <p:cNvSpPr/>
              <p:nvPr/>
            </p:nvSpPr>
            <p:spPr>
              <a:xfrm>
                <a:off x="-1358033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Овал 84"/>
              <p:cNvSpPr/>
              <p:nvPr/>
            </p:nvSpPr>
            <p:spPr>
              <a:xfrm>
                <a:off x="-1160667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Овал 85"/>
              <p:cNvSpPr/>
              <p:nvPr/>
            </p:nvSpPr>
            <p:spPr>
              <a:xfrm>
                <a:off x="-962415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Овал 86"/>
              <p:cNvSpPr/>
              <p:nvPr/>
            </p:nvSpPr>
            <p:spPr>
              <a:xfrm>
                <a:off x="-778420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220" y="172247"/>
            <a:ext cx="7886700" cy="34961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Детализация личностных результатов </a:t>
            </a:r>
            <a:r>
              <a:rPr lang="ru-RU" sz="2400" dirty="0"/>
              <a:t>(пример)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209721"/>
              </p:ext>
            </p:extLst>
          </p:nvPr>
        </p:nvGraphicFramePr>
        <p:xfrm>
          <a:off x="643245" y="713347"/>
          <a:ext cx="8176904" cy="4328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524921" y="2049538"/>
            <a:ext cx="1441450" cy="1440218"/>
            <a:chOff x="-3248025" y="5284789"/>
            <a:chExt cx="1857375" cy="1855788"/>
          </a:xfrm>
          <a:solidFill>
            <a:schemeClr val="bg1">
              <a:lumMod val="85000"/>
            </a:schemeClr>
          </a:solidFill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-3087688" y="6499227"/>
              <a:ext cx="255588" cy="320675"/>
            </a:xfrm>
            <a:custGeom>
              <a:avLst/>
              <a:gdLst>
                <a:gd name="T0" fmla="*/ 243 w 485"/>
                <a:gd name="T1" fmla="*/ 0 h 606"/>
                <a:gd name="T2" fmla="*/ 282 w 485"/>
                <a:gd name="T3" fmla="*/ 4 h 606"/>
                <a:gd name="T4" fmla="*/ 319 w 485"/>
                <a:gd name="T5" fmla="*/ 12 h 606"/>
                <a:gd name="T6" fmla="*/ 354 w 485"/>
                <a:gd name="T7" fmla="*/ 27 h 606"/>
                <a:gd name="T8" fmla="*/ 385 w 485"/>
                <a:gd name="T9" fmla="*/ 47 h 606"/>
                <a:gd name="T10" fmla="*/ 414 w 485"/>
                <a:gd name="T11" fmla="*/ 71 h 606"/>
                <a:gd name="T12" fmla="*/ 438 w 485"/>
                <a:gd name="T13" fmla="*/ 99 h 606"/>
                <a:gd name="T14" fmla="*/ 457 w 485"/>
                <a:gd name="T15" fmla="*/ 131 h 606"/>
                <a:gd name="T16" fmla="*/ 472 w 485"/>
                <a:gd name="T17" fmla="*/ 165 h 606"/>
                <a:gd name="T18" fmla="*/ 482 w 485"/>
                <a:gd name="T19" fmla="*/ 202 h 606"/>
                <a:gd name="T20" fmla="*/ 485 w 485"/>
                <a:gd name="T21" fmla="*/ 242 h 606"/>
                <a:gd name="T22" fmla="*/ 485 w 485"/>
                <a:gd name="T23" fmla="*/ 363 h 606"/>
                <a:gd name="T24" fmla="*/ 482 w 485"/>
                <a:gd name="T25" fmla="*/ 402 h 606"/>
                <a:gd name="T26" fmla="*/ 472 w 485"/>
                <a:gd name="T27" fmla="*/ 440 h 606"/>
                <a:gd name="T28" fmla="*/ 457 w 485"/>
                <a:gd name="T29" fmla="*/ 474 h 606"/>
                <a:gd name="T30" fmla="*/ 438 w 485"/>
                <a:gd name="T31" fmla="*/ 506 h 606"/>
                <a:gd name="T32" fmla="*/ 414 w 485"/>
                <a:gd name="T33" fmla="*/ 534 h 606"/>
                <a:gd name="T34" fmla="*/ 385 w 485"/>
                <a:gd name="T35" fmla="*/ 559 h 606"/>
                <a:gd name="T36" fmla="*/ 354 w 485"/>
                <a:gd name="T37" fmla="*/ 578 h 606"/>
                <a:gd name="T38" fmla="*/ 319 w 485"/>
                <a:gd name="T39" fmla="*/ 593 h 606"/>
                <a:gd name="T40" fmla="*/ 282 w 485"/>
                <a:gd name="T41" fmla="*/ 602 h 606"/>
                <a:gd name="T42" fmla="*/ 243 w 485"/>
                <a:gd name="T43" fmla="*/ 606 h 606"/>
                <a:gd name="T44" fmla="*/ 203 w 485"/>
                <a:gd name="T45" fmla="*/ 602 h 606"/>
                <a:gd name="T46" fmla="*/ 166 w 485"/>
                <a:gd name="T47" fmla="*/ 593 h 606"/>
                <a:gd name="T48" fmla="*/ 132 w 485"/>
                <a:gd name="T49" fmla="*/ 578 h 606"/>
                <a:gd name="T50" fmla="*/ 100 w 485"/>
                <a:gd name="T51" fmla="*/ 559 h 606"/>
                <a:gd name="T52" fmla="*/ 71 w 485"/>
                <a:gd name="T53" fmla="*/ 534 h 606"/>
                <a:gd name="T54" fmla="*/ 47 w 485"/>
                <a:gd name="T55" fmla="*/ 506 h 606"/>
                <a:gd name="T56" fmla="*/ 28 w 485"/>
                <a:gd name="T57" fmla="*/ 474 h 606"/>
                <a:gd name="T58" fmla="*/ 13 w 485"/>
                <a:gd name="T59" fmla="*/ 440 h 606"/>
                <a:gd name="T60" fmla="*/ 3 w 485"/>
                <a:gd name="T61" fmla="*/ 402 h 606"/>
                <a:gd name="T62" fmla="*/ 0 w 485"/>
                <a:gd name="T63" fmla="*/ 363 h 606"/>
                <a:gd name="T64" fmla="*/ 0 w 485"/>
                <a:gd name="T65" fmla="*/ 242 h 606"/>
                <a:gd name="T66" fmla="*/ 3 w 485"/>
                <a:gd name="T67" fmla="*/ 202 h 606"/>
                <a:gd name="T68" fmla="*/ 13 w 485"/>
                <a:gd name="T69" fmla="*/ 165 h 606"/>
                <a:gd name="T70" fmla="*/ 28 w 485"/>
                <a:gd name="T71" fmla="*/ 131 h 606"/>
                <a:gd name="T72" fmla="*/ 47 w 485"/>
                <a:gd name="T73" fmla="*/ 99 h 606"/>
                <a:gd name="T74" fmla="*/ 71 w 485"/>
                <a:gd name="T75" fmla="*/ 71 h 606"/>
                <a:gd name="T76" fmla="*/ 100 w 485"/>
                <a:gd name="T77" fmla="*/ 47 h 606"/>
                <a:gd name="T78" fmla="*/ 132 w 485"/>
                <a:gd name="T79" fmla="*/ 27 h 606"/>
                <a:gd name="T80" fmla="*/ 166 w 485"/>
                <a:gd name="T81" fmla="*/ 12 h 606"/>
                <a:gd name="T82" fmla="*/ 203 w 485"/>
                <a:gd name="T83" fmla="*/ 4 h 606"/>
                <a:gd name="T84" fmla="*/ 243 w 485"/>
                <a:gd name="T85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5" h="606">
                  <a:moveTo>
                    <a:pt x="243" y="0"/>
                  </a:moveTo>
                  <a:lnTo>
                    <a:pt x="282" y="4"/>
                  </a:lnTo>
                  <a:lnTo>
                    <a:pt x="319" y="12"/>
                  </a:lnTo>
                  <a:lnTo>
                    <a:pt x="354" y="27"/>
                  </a:lnTo>
                  <a:lnTo>
                    <a:pt x="385" y="47"/>
                  </a:lnTo>
                  <a:lnTo>
                    <a:pt x="414" y="71"/>
                  </a:lnTo>
                  <a:lnTo>
                    <a:pt x="438" y="99"/>
                  </a:lnTo>
                  <a:lnTo>
                    <a:pt x="457" y="131"/>
                  </a:lnTo>
                  <a:lnTo>
                    <a:pt x="472" y="165"/>
                  </a:lnTo>
                  <a:lnTo>
                    <a:pt x="482" y="202"/>
                  </a:lnTo>
                  <a:lnTo>
                    <a:pt x="485" y="242"/>
                  </a:lnTo>
                  <a:lnTo>
                    <a:pt x="485" y="363"/>
                  </a:lnTo>
                  <a:lnTo>
                    <a:pt x="482" y="402"/>
                  </a:lnTo>
                  <a:lnTo>
                    <a:pt x="472" y="440"/>
                  </a:lnTo>
                  <a:lnTo>
                    <a:pt x="457" y="474"/>
                  </a:lnTo>
                  <a:lnTo>
                    <a:pt x="438" y="506"/>
                  </a:lnTo>
                  <a:lnTo>
                    <a:pt x="414" y="534"/>
                  </a:lnTo>
                  <a:lnTo>
                    <a:pt x="385" y="559"/>
                  </a:lnTo>
                  <a:lnTo>
                    <a:pt x="354" y="578"/>
                  </a:lnTo>
                  <a:lnTo>
                    <a:pt x="319" y="593"/>
                  </a:lnTo>
                  <a:lnTo>
                    <a:pt x="282" y="602"/>
                  </a:lnTo>
                  <a:lnTo>
                    <a:pt x="243" y="606"/>
                  </a:lnTo>
                  <a:lnTo>
                    <a:pt x="203" y="602"/>
                  </a:lnTo>
                  <a:lnTo>
                    <a:pt x="166" y="593"/>
                  </a:lnTo>
                  <a:lnTo>
                    <a:pt x="132" y="578"/>
                  </a:lnTo>
                  <a:lnTo>
                    <a:pt x="100" y="559"/>
                  </a:lnTo>
                  <a:lnTo>
                    <a:pt x="71" y="534"/>
                  </a:lnTo>
                  <a:lnTo>
                    <a:pt x="47" y="506"/>
                  </a:lnTo>
                  <a:lnTo>
                    <a:pt x="28" y="474"/>
                  </a:lnTo>
                  <a:lnTo>
                    <a:pt x="13" y="440"/>
                  </a:lnTo>
                  <a:lnTo>
                    <a:pt x="3" y="402"/>
                  </a:lnTo>
                  <a:lnTo>
                    <a:pt x="0" y="363"/>
                  </a:lnTo>
                  <a:lnTo>
                    <a:pt x="0" y="242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28" y="131"/>
                  </a:lnTo>
                  <a:lnTo>
                    <a:pt x="47" y="99"/>
                  </a:lnTo>
                  <a:lnTo>
                    <a:pt x="71" y="71"/>
                  </a:lnTo>
                  <a:lnTo>
                    <a:pt x="100" y="47"/>
                  </a:lnTo>
                  <a:lnTo>
                    <a:pt x="132" y="27"/>
                  </a:lnTo>
                  <a:lnTo>
                    <a:pt x="166" y="12"/>
                  </a:lnTo>
                  <a:lnTo>
                    <a:pt x="203" y="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-3024188" y="6872289"/>
              <a:ext cx="128588" cy="76200"/>
            </a:xfrm>
            <a:custGeom>
              <a:avLst/>
              <a:gdLst>
                <a:gd name="T0" fmla="*/ 0 w 243"/>
                <a:gd name="T1" fmla="*/ 0 h 142"/>
                <a:gd name="T2" fmla="*/ 40 w 243"/>
                <a:gd name="T3" fmla="*/ 11 h 142"/>
                <a:gd name="T4" fmla="*/ 80 w 243"/>
                <a:gd name="T5" fmla="*/ 19 h 142"/>
                <a:gd name="T6" fmla="*/ 122 w 243"/>
                <a:gd name="T7" fmla="*/ 21 h 142"/>
                <a:gd name="T8" fmla="*/ 163 w 243"/>
                <a:gd name="T9" fmla="*/ 19 h 142"/>
                <a:gd name="T10" fmla="*/ 203 w 243"/>
                <a:gd name="T11" fmla="*/ 11 h 142"/>
                <a:gd name="T12" fmla="*/ 243 w 243"/>
                <a:gd name="T13" fmla="*/ 0 h 142"/>
                <a:gd name="T14" fmla="*/ 243 w 243"/>
                <a:gd name="T15" fmla="*/ 65 h 142"/>
                <a:gd name="T16" fmla="*/ 235 w 243"/>
                <a:gd name="T17" fmla="*/ 75 h 142"/>
                <a:gd name="T18" fmla="*/ 227 w 243"/>
                <a:gd name="T19" fmla="*/ 87 h 142"/>
                <a:gd name="T20" fmla="*/ 215 w 243"/>
                <a:gd name="T21" fmla="*/ 100 h 142"/>
                <a:gd name="T22" fmla="*/ 200 w 243"/>
                <a:gd name="T23" fmla="*/ 112 h 142"/>
                <a:gd name="T24" fmla="*/ 184 w 243"/>
                <a:gd name="T25" fmla="*/ 124 h 142"/>
                <a:gd name="T26" fmla="*/ 165 w 243"/>
                <a:gd name="T27" fmla="*/ 134 h 142"/>
                <a:gd name="T28" fmla="*/ 145 w 243"/>
                <a:gd name="T29" fmla="*/ 140 h 142"/>
                <a:gd name="T30" fmla="*/ 122 w 243"/>
                <a:gd name="T31" fmla="*/ 142 h 142"/>
                <a:gd name="T32" fmla="*/ 98 w 243"/>
                <a:gd name="T33" fmla="*/ 140 h 142"/>
                <a:gd name="T34" fmla="*/ 78 w 243"/>
                <a:gd name="T35" fmla="*/ 134 h 142"/>
                <a:gd name="T36" fmla="*/ 59 w 243"/>
                <a:gd name="T37" fmla="*/ 124 h 142"/>
                <a:gd name="T38" fmla="*/ 43 w 243"/>
                <a:gd name="T39" fmla="*/ 112 h 142"/>
                <a:gd name="T40" fmla="*/ 29 w 243"/>
                <a:gd name="T41" fmla="*/ 100 h 142"/>
                <a:gd name="T42" fmla="*/ 17 w 243"/>
                <a:gd name="T43" fmla="*/ 87 h 142"/>
                <a:gd name="T44" fmla="*/ 8 w 243"/>
                <a:gd name="T45" fmla="*/ 75 h 142"/>
                <a:gd name="T46" fmla="*/ 0 w 243"/>
                <a:gd name="T47" fmla="*/ 65 h 142"/>
                <a:gd name="T48" fmla="*/ 0 w 243"/>
                <a:gd name="T4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3" h="142">
                  <a:moveTo>
                    <a:pt x="0" y="0"/>
                  </a:moveTo>
                  <a:lnTo>
                    <a:pt x="40" y="11"/>
                  </a:lnTo>
                  <a:lnTo>
                    <a:pt x="80" y="19"/>
                  </a:lnTo>
                  <a:lnTo>
                    <a:pt x="122" y="21"/>
                  </a:lnTo>
                  <a:lnTo>
                    <a:pt x="163" y="19"/>
                  </a:lnTo>
                  <a:lnTo>
                    <a:pt x="203" y="11"/>
                  </a:lnTo>
                  <a:lnTo>
                    <a:pt x="243" y="0"/>
                  </a:lnTo>
                  <a:lnTo>
                    <a:pt x="243" y="65"/>
                  </a:lnTo>
                  <a:lnTo>
                    <a:pt x="235" y="75"/>
                  </a:lnTo>
                  <a:lnTo>
                    <a:pt x="227" y="87"/>
                  </a:lnTo>
                  <a:lnTo>
                    <a:pt x="215" y="100"/>
                  </a:lnTo>
                  <a:lnTo>
                    <a:pt x="200" y="112"/>
                  </a:lnTo>
                  <a:lnTo>
                    <a:pt x="184" y="124"/>
                  </a:lnTo>
                  <a:lnTo>
                    <a:pt x="165" y="134"/>
                  </a:lnTo>
                  <a:lnTo>
                    <a:pt x="145" y="140"/>
                  </a:lnTo>
                  <a:lnTo>
                    <a:pt x="122" y="142"/>
                  </a:lnTo>
                  <a:lnTo>
                    <a:pt x="98" y="140"/>
                  </a:lnTo>
                  <a:lnTo>
                    <a:pt x="78" y="134"/>
                  </a:lnTo>
                  <a:lnTo>
                    <a:pt x="59" y="124"/>
                  </a:lnTo>
                  <a:lnTo>
                    <a:pt x="43" y="112"/>
                  </a:lnTo>
                  <a:lnTo>
                    <a:pt x="29" y="100"/>
                  </a:lnTo>
                  <a:lnTo>
                    <a:pt x="17" y="87"/>
                  </a:lnTo>
                  <a:lnTo>
                    <a:pt x="8" y="7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-2382838" y="6872289"/>
              <a:ext cx="127000" cy="76200"/>
            </a:xfrm>
            <a:custGeom>
              <a:avLst/>
              <a:gdLst>
                <a:gd name="T0" fmla="*/ 0 w 242"/>
                <a:gd name="T1" fmla="*/ 0 h 142"/>
                <a:gd name="T2" fmla="*/ 39 w 242"/>
                <a:gd name="T3" fmla="*/ 11 h 142"/>
                <a:gd name="T4" fmla="*/ 80 w 242"/>
                <a:gd name="T5" fmla="*/ 19 h 142"/>
                <a:gd name="T6" fmla="*/ 121 w 242"/>
                <a:gd name="T7" fmla="*/ 21 h 142"/>
                <a:gd name="T8" fmla="*/ 162 w 242"/>
                <a:gd name="T9" fmla="*/ 19 h 142"/>
                <a:gd name="T10" fmla="*/ 203 w 242"/>
                <a:gd name="T11" fmla="*/ 11 h 142"/>
                <a:gd name="T12" fmla="*/ 242 w 242"/>
                <a:gd name="T13" fmla="*/ 0 h 142"/>
                <a:gd name="T14" fmla="*/ 242 w 242"/>
                <a:gd name="T15" fmla="*/ 65 h 142"/>
                <a:gd name="T16" fmla="*/ 235 w 242"/>
                <a:gd name="T17" fmla="*/ 75 h 142"/>
                <a:gd name="T18" fmla="*/ 226 w 242"/>
                <a:gd name="T19" fmla="*/ 87 h 142"/>
                <a:gd name="T20" fmla="*/ 215 w 242"/>
                <a:gd name="T21" fmla="*/ 100 h 142"/>
                <a:gd name="T22" fmla="*/ 200 w 242"/>
                <a:gd name="T23" fmla="*/ 112 h 142"/>
                <a:gd name="T24" fmla="*/ 184 w 242"/>
                <a:gd name="T25" fmla="*/ 124 h 142"/>
                <a:gd name="T26" fmla="*/ 165 w 242"/>
                <a:gd name="T27" fmla="*/ 134 h 142"/>
                <a:gd name="T28" fmla="*/ 144 w 242"/>
                <a:gd name="T29" fmla="*/ 140 h 142"/>
                <a:gd name="T30" fmla="*/ 121 w 242"/>
                <a:gd name="T31" fmla="*/ 142 h 142"/>
                <a:gd name="T32" fmla="*/ 98 w 242"/>
                <a:gd name="T33" fmla="*/ 140 h 142"/>
                <a:gd name="T34" fmla="*/ 77 w 242"/>
                <a:gd name="T35" fmla="*/ 134 h 142"/>
                <a:gd name="T36" fmla="*/ 58 w 242"/>
                <a:gd name="T37" fmla="*/ 124 h 142"/>
                <a:gd name="T38" fmla="*/ 42 w 242"/>
                <a:gd name="T39" fmla="*/ 112 h 142"/>
                <a:gd name="T40" fmla="*/ 27 w 242"/>
                <a:gd name="T41" fmla="*/ 100 h 142"/>
                <a:gd name="T42" fmla="*/ 16 w 242"/>
                <a:gd name="T43" fmla="*/ 87 h 142"/>
                <a:gd name="T44" fmla="*/ 7 w 242"/>
                <a:gd name="T45" fmla="*/ 75 h 142"/>
                <a:gd name="T46" fmla="*/ 0 w 242"/>
                <a:gd name="T47" fmla="*/ 65 h 142"/>
                <a:gd name="T48" fmla="*/ 0 w 242"/>
                <a:gd name="T4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2" h="142">
                  <a:moveTo>
                    <a:pt x="0" y="0"/>
                  </a:moveTo>
                  <a:lnTo>
                    <a:pt x="39" y="11"/>
                  </a:lnTo>
                  <a:lnTo>
                    <a:pt x="80" y="19"/>
                  </a:lnTo>
                  <a:lnTo>
                    <a:pt x="121" y="21"/>
                  </a:lnTo>
                  <a:lnTo>
                    <a:pt x="162" y="19"/>
                  </a:lnTo>
                  <a:lnTo>
                    <a:pt x="203" y="11"/>
                  </a:lnTo>
                  <a:lnTo>
                    <a:pt x="242" y="0"/>
                  </a:lnTo>
                  <a:lnTo>
                    <a:pt x="242" y="65"/>
                  </a:lnTo>
                  <a:lnTo>
                    <a:pt x="235" y="75"/>
                  </a:lnTo>
                  <a:lnTo>
                    <a:pt x="226" y="87"/>
                  </a:lnTo>
                  <a:lnTo>
                    <a:pt x="215" y="100"/>
                  </a:lnTo>
                  <a:lnTo>
                    <a:pt x="200" y="112"/>
                  </a:lnTo>
                  <a:lnTo>
                    <a:pt x="184" y="124"/>
                  </a:lnTo>
                  <a:lnTo>
                    <a:pt x="165" y="134"/>
                  </a:lnTo>
                  <a:lnTo>
                    <a:pt x="144" y="140"/>
                  </a:lnTo>
                  <a:lnTo>
                    <a:pt x="121" y="142"/>
                  </a:lnTo>
                  <a:lnTo>
                    <a:pt x="98" y="140"/>
                  </a:lnTo>
                  <a:lnTo>
                    <a:pt x="77" y="134"/>
                  </a:lnTo>
                  <a:lnTo>
                    <a:pt x="58" y="124"/>
                  </a:lnTo>
                  <a:lnTo>
                    <a:pt x="42" y="112"/>
                  </a:lnTo>
                  <a:lnTo>
                    <a:pt x="27" y="100"/>
                  </a:lnTo>
                  <a:lnTo>
                    <a:pt x="16" y="87"/>
                  </a:lnTo>
                  <a:lnTo>
                    <a:pt x="7" y="7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-2671763" y="5478464"/>
              <a:ext cx="63500" cy="153988"/>
            </a:xfrm>
            <a:custGeom>
              <a:avLst/>
              <a:gdLst>
                <a:gd name="T0" fmla="*/ 0 w 121"/>
                <a:gd name="T1" fmla="*/ 0 h 291"/>
                <a:gd name="T2" fmla="*/ 121 w 121"/>
                <a:gd name="T3" fmla="*/ 44 h 291"/>
                <a:gd name="T4" fmla="*/ 121 w 121"/>
                <a:gd name="T5" fmla="*/ 291 h 291"/>
                <a:gd name="T6" fmla="*/ 0 w 121"/>
                <a:gd name="T7" fmla="*/ 251 h 291"/>
                <a:gd name="T8" fmla="*/ 0 w 121"/>
                <a:gd name="T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91">
                  <a:moveTo>
                    <a:pt x="0" y="0"/>
                  </a:moveTo>
                  <a:lnTo>
                    <a:pt x="121" y="44"/>
                  </a:lnTo>
                  <a:lnTo>
                    <a:pt x="121" y="291"/>
                  </a:lnTo>
                  <a:lnTo>
                    <a:pt x="0" y="2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-2608263" y="6953252"/>
              <a:ext cx="577850" cy="187325"/>
            </a:xfrm>
            <a:custGeom>
              <a:avLst/>
              <a:gdLst>
                <a:gd name="T0" fmla="*/ 338 w 1090"/>
                <a:gd name="T1" fmla="*/ 0 h 353"/>
                <a:gd name="T2" fmla="*/ 350 w 1090"/>
                <a:gd name="T3" fmla="*/ 16 h 353"/>
                <a:gd name="T4" fmla="*/ 365 w 1090"/>
                <a:gd name="T5" fmla="*/ 33 h 353"/>
                <a:gd name="T6" fmla="*/ 383 w 1090"/>
                <a:gd name="T7" fmla="*/ 50 h 353"/>
                <a:gd name="T8" fmla="*/ 405 w 1090"/>
                <a:gd name="T9" fmla="*/ 66 h 353"/>
                <a:gd name="T10" fmla="*/ 427 w 1090"/>
                <a:gd name="T11" fmla="*/ 80 h 353"/>
                <a:gd name="T12" fmla="*/ 452 w 1090"/>
                <a:gd name="T13" fmla="*/ 92 h 353"/>
                <a:gd name="T14" fmla="*/ 481 w 1090"/>
                <a:gd name="T15" fmla="*/ 103 h 353"/>
                <a:gd name="T16" fmla="*/ 512 w 1090"/>
                <a:gd name="T17" fmla="*/ 109 h 353"/>
                <a:gd name="T18" fmla="*/ 545 w 1090"/>
                <a:gd name="T19" fmla="*/ 111 h 353"/>
                <a:gd name="T20" fmla="*/ 578 w 1090"/>
                <a:gd name="T21" fmla="*/ 109 h 353"/>
                <a:gd name="T22" fmla="*/ 609 w 1090"/>
                <a:gd name="T23" fmla="*/ 103 h 353"/>
                <a:gd name="T24" fmla="*/ 638 w 1090"/>
                <a:gd name="T25" fmla="*/ 92 h 353"/>
                <a:gd name="T26" fmla="*/ 663 w 1090"/>
                <a:gd name="T27" fmla="*/ 79 h 353"/>
                <a:gd name="T28" fmla="*/ 685 w 1090"/>
                <a:gd name="T29" fmla="*/ 66 h 353"/>
                <a:gd name="T30" fmla="*/ 707 w 1090"/>
                <a:gd name="T31" fmla="*/ 50 h 353"/>
                <a:gd name="T32" fmla="*/ 725 w 1090"/>
                <a:gd name="T33" fmla="*/ 33 h 353"/>
                <a:gd name="T34" fmla="*/ 740 w 1090"/>
                <a:gd name="T35" fmla="*/ 16 h 353"/>
                <a:gd name="T36" fmla="*/ 752 w 1090"/>
                <a:gd name="T37" fmla="*/ 0 h 353"/>
                <a:gd name="T38" fmla="*/ 1002 w 1090"/>
                <a:gd name="T39" fmla="*/ 71 h 353"/>
                <a:gd name="T40" fmla="*/ 1027 w 1090"/>
                <a:gd name="T41" fmla="*/ 82 h 353"/>
                <a:gd name="T42" fmla="*/ 1048 w 1090"/>
                <a:gd name="T43" fmla="*/ 96 h 353"/>
                <a:gd name="T44" fmla="*/ 1065 w 1090"/>
                <a:gd name="T45" fmla="*/ 114 h 353"/>
                <a:gd name="T46" fmla="*/ 1078 w 1090"/>
                <a:gd name="T47" fmla="*/ 137 h 353"/>
                <a:gd name="T48" fmla="*/ 1086 w 1090"/>
                <a:gd name="T49" fmla="*/ 161 h 353"/>
                <a:gd name="T50" fmla="*/ 1090 w 1090"/>
                <a:gd name="T51" fmla="*/ 188 h 353"/>
                <a:gd name="T52" fmla="*/ 1090 w 1090"/>
                <a:gd name="T53" fmla="*/ 353 h 353"/>
                <a:gd name="T54" fmla="*/ 0 w 1090"/>
                <a:gd name="T55" fmla="*/ 353 h 353"/>
                <a:gd name="T56" fmla="*/ 0 w 1090"/>
                <a:gd name="T57" fmla="*/ 188 h 353"/>
                <a:gd name="T58" fmla="*/ 4 w 1090"/>
                <a:gd name="T59" fmla="*/ 161 h 353"/>
                <a:gd name="T60" fmla="*/ 12 w 1090"/>
                <a:gd name="T61" fmla="*/ 137 h 353"/>
                <a:gd name="T62" fmla="*/ 25 w 1090"/>
                <a:gd name="T63" fmla="*/ 114 h 353"/>
                <a:gd name="T64" fmla="*/ 42 w 1090"/>
                <a:gd name="T65" fmla="*/ 96 h 353"/>
                <a:gd name="T66" fmla="*/ 63 w 1090"/>
                <a:gd name="T67" fmla="*/ 82 h 353"/>
                <a:gd name="T68" fmla="*/ 88 w 1090"/>
                <a:gd name="T69" fmla="*/ 71 h 353"/>
                <a:gd name="T70" fmla="*/ 338 w 1090"/>
                <a:gd name="T71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0" h="353">
                  <a:moveTo>
                    <a:pt x="338" y="0"/>
                  </a:moveTo>
                  <a:lnTo>
                    <a:pt x="350" y="16"/>
                  </a:lnTo>
                  <a:lnTo>
                    <a:pt x="365" y="33"/>
                  </a:lnTo>
                  <a:lnTo>
                    <a:pt x="383" y="50"/>
                  </a:lnTo>
                  <a:lnTo>
                    <a:pt x="405" y="66"/>
                  </a:lnTo>
                  <a:lnTo>
                    <a:pt x="427" y="80"/>
                  </a:lnTo>
                  <a:lnTo>
                    <a:pt x="452" y="92"/>
                  </a:lnTo>
                  <a:lnTo>
                    <a:pt x="481" y="103"/>
                  </a:lnTo>
                  <a:lnTo>
                    <a:pt x="512" y="109"/>
                  </a:lnTo>
                  <a:lnTo>
                    <a:pt x="545" y="111"/>
                  </a:lnTo>
                  <a:lnTo>
                    <a:pt x="578" y="109"/>
                  </a:lnTo>
                  <a:lnTo>
                    <a:pt x="609" y="103"/>
                  </a:lnTo>
                  <a:lnTo>
                    <a:pt x="638" y="92"/>
                  </a:lnTo>
                  <a:lnTo>
                    <a:pt x="663" y="79"/>
                  </a:lnTo>
                  <a:lnTo>
                    <a:pt x="685" y="66"/>
                  </a:lnTo>
                  <a:lnTo>
                    <a:pt x="707" y="50"/>
                  </a:lnTo>
                  <a:lnTo>
                    <a:pt x="725" y="33"/>
                  </a:lnTo>
                  <a:lnTo>
                    <a:pt x="740" y="16"/>
                  </a:lnTo>
                  <a:lnTo>
                    <a:pt x="752" y="0"/>
                  </a:lnTo>
                  <a:lnTo>
                    <a:pt x="1002" y="71"/>
                  </a:lnTo>
                  <a:lnTo>
                    <a:pt x="1027" y="82"/>
                  </a:lnTo>
                  <a:lnTo>
                    <a:pt x="1048" y="96"/>
                  </a:lnTo>
                  <a:lnTo>
                    <a:pt x="1065" y="114"/>
                  </a:lnTo>
                  <a:lnTo>
                    <a:pt x="1078" y="137"/>
                  </a:lnTo>
                  <a:lnTo>
                    <a:pt x="1086" y="161"/>
                  </a:lnTo>
                  <a:lnTo>
                    <a:pt x="1090" y="188"/>
                  </a:lnTo>
                  <a:lnTo>
                    <a:pt x="1090" y="353"/>
                  </a:lnTo>
                  <a:lnTo>
                    <a:pt x="0" y="353"/>
                  </a:lnTo>
                  <a:lnTo>
                    <a:pt x="0" y="188"/>
                  </a:lnTo>
                  <a:lnTo>
                    <a:pt x="4" y="161"/>
                  </a:lnTo>
                  <a:lnTo>
                    <a:pt x="12" y="137"/>
                  </a:lnTo>
                  <a:lnTo>
                    <a:pt x="25" y="114"/>
                  </a:lnTo>
                  <a:lnTo>
                    <a:pt x="42" y="96"/>
                  </a:lnTo>
                  <a:lnTo>
                    <a:pt x="63" y="82"/>
                  </a:lnTo>
                  <a:lnTo>
                    <a:pt x="88" y="71"/>
                  </a:lnTo>
                  <a:lnTo>
                    <a:pt x="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-3248025" y="6953252"/>
              <a:ext cx="576263" cy="187325"/>
            </a:xfrm>
            <a:custGeom>
              <a:avLst/>
              <a:gdLst>
                <a:gd name="T0" fmla="*/ 337 w 1089"/>
                <a:gd name="T1" fmla="*/ 0 h 353"/>
                <a:gd name="T2" fmla="*/ 350 w 1089"/>
                <a:gd name="T3" fmla="*/ 16 h 353"/>
                <a:gd name="T4" fmla="*/ 366 w 1089"/>
                <a:gd name="T5" fmla="*/ 33 h 353"/>
                <a:gd name="T6" fmla="*/ 383 w 1089"/>
                <a:gd name="T7" fmla="*/ 50 h 353"/>
                <a:gd name="T8" fmla="*/ 404 w 1089"/>
                <a:gd name="T9" fmla="*/ 66 h 353"/>
                <a:gd name="T10" fmla="*/ 427 w 1089"/>
                <a:gd name="T11" fmla="*/ 80 h 353"/>
                <a:gd name="T12" fmla="*/ 452 w 1089"/>
                <a:gd name="T13" fmla="*/ 92 h 353"/>
                <a:gd name="T14" fmla="*/ 481 w 1089"/>
                <a:gd name="T15" fmla="*/ 103 h 353"/>
                <a:gd name="T16" fmla="*/ 512 w 1089"/>
                <a:gd name="T17" fmla="*/ 109 h 353"/>
                <a:gd name="T18" fmla="*/ 545 w 1089"/>
                <a:gd name="T19" fmla="*/ 111 h 353"/>
                <a:gd name="T20" fmla="*/ 578 w 1089"/>
                <a:gd name="T21" fmla="*/ 109 h 353"/>
                <a:gd name="T22" fmla="*/ 608 w 1089"/>
                <a:gd name="T23" fmla="*/ 103 h 353"/>
                <a:gd name="T24" fmla="*/ 637 w 1089"/>
                <a:gd name="T25" fmla="*/ 92 h 353"/>
                <a:gd name="T26" fmla="*/ 663 w 1089"/>
                <a:gd name="T27" fmla="*/ 79 h 353"/>
                <a:gd name="T28" fmla="*/ 686 w 1089"/>
                <a:gd name="T29" fmla="*/ 66 h 353"/>
                <a:gd name="T30" fmla="*/ 706 w 1089"/>
                <a:gd name="T31" fmla="*/ 50 h 353"/>
                <a:gd name="T32" fmla="*/ 724 w 1089"/>
                <a:gd name="T33" fmla="*/ 33 h 353"/>
                <a:gd name="T34" fmla="*/ 739 w 1089"/>
                <a:gd name="T35" fmla="*/ 16 h 353"/>
                <a:gd name="T36" fmla="*/ 752 w 1089"/>
                <a:gd name="T37" fmla="*/ 0 h 353"/>
                <a:gd name="T38" fmla="*/ 1002 w 1089"/>
                <a:gd name="T39" fmla="*/ 71 h 353"/>
                <a:gd name="T40" fmla="*/ 1026 w 1089"/>
                <a:gd name="T41" fmla="*/ 82 h 353"/>
                <a:gd name="T42" fmla="*/ 1048 w 1089"/>
                <a:gd name="T43" fmla="*/ 96 h 353"/>
                <a:gd name="T44" fmla="*/ 1065 w 1089"/>
                <a:gd name="T45" fmla="*/ 114 h 353"/>
                <a:gd name="T46" fmla="*/ 1079 w 1089"/>
                <a:gd name="T47" fmla="*/ 137 h 353"/>
                <a:gd name="T48" fmla="*/ 1086 w 1089"/>
                <a:gd name="T49" fmla="*/ 161 h 353"/>
                <a:gd name="T50" fmla="*/ 1089 w 1089"/>
                <a:gd name="T51" fmla="*/ 188 h 353"/>
                <a:gd name="T52" fmla="*/ 1089 w 1089"/>
                <a:gd name="T53" fmla="*/ 353 h 353"/>
                <a:gd name="T54" fmla="*/ 0 w 1089"/>
                <a:gd name="T55" fmla="*/ 353 h 353"/>
                <a:gd name="T56" fmla="*/ 0 w 1089"/>
                <a:gd name="T57" fmla="*/ 188 h 353"/>
                <a:gd name="T58" fmla="*/ 3 w 1089"/>
                <a:gd name="T59" fmla="*/ 161 h 353"/>
                <a:gd name="T60" fmla="*/ 12 w 1089"/>
                <a:gd name="T61" fmla="*/ 137 h 353"/>
                <a:gd name="T62" fmla="*/ 24 w 1089"/>
                <a:gd name="T63" fmla="*/ 114 h 353"/>
                <a:gd name="T64" fmla="*/ 43 w 1089"/>
                <a:gd name="T65" fmla="*/ 96 h 353"/>
                <a:gd name="T66" fmla="*/ 64 w 1089"/>
                <a:gd name="T67" fmla="*/ 82 h 353"/>
                <a:gd name="T68" fmla="*/ 88 w 1089"/>
                <a:gd name="T69" fmla="*/ 71 h 353"/>
                <a:gd name="T70" fmla="*/ 337 w 1089"/>
                <a:gd name="T71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9" h="353">
                  <a:moveTo>
                    <a:pt x="337" y="0"/>
                  </a:moveTo>
                  <a:lnTo>
                    <a:pt x="350" y="16"/>
                  </a:lnTo>
                  <a:lnTo>
                    <a:pt x="366" y="33"/>
                  </a:lnTo>
                  <a:lnTo>
                    <a:pt x="383" y="50"/>
                  </a:lnTo>
                  <a:lnTo>
                    <a:pt x="404" y="66"/>
                  </a:lnTo>
                  <a:lnTo>
                    <a:pt x="427" y="80"/>
                  </a:lnTo>
                  <a:lnTo>
                    <a:pt x="452" y="92"/>
                  </a:lnTo>
                  <a:lnTo>
                    <a:pt x="481" y="103"/>
                  </a:lnTo>
                  <a:lnTo>
                    <a:pt x="512" y="109"/>
                  </a:lnTo>
                  <a:lnTo>
                    <a:pt x="545" y="111"/>
                  </a:lnTo>
                  <a:lnTo>
                    <a:pt x="578" y="109"/>
                  </a:lnTo>
                  <a:lnTo>
                    <a:pt x="608" y="103"/>
                  </a:lnTo>
                  <a:lnTo>
                    <a:pt x="637" y="92"/>
                  </a:lnTo>
                  <a:lnTo>
                    <a:pt x="663" y="79"/>
                  </a:lnTo>
                  <a:lnTo>
                    <a:pt x="686" y="66"/>
                  </a:lnTo>
                  <a:lnTo>
                    <a:pt x="706" y="50"/>
                  </a:lnTo>
                  <a:lnTo>
                    <a:pt x="724" y="33"/>
                  </a:lnTo>
                  <a:lnTo>
                    <a:pt x="739" y="16"/>
                  </a:lnTo>
                  <a:lnTo>
                    <a:pt x="752" y="0"/>
                  </a:lnTo>
                  <a:lnTo>
                    <a:pt x="1002" y="71"/>
                  </a:lnTo>
                  <a:lnTo>
                    <a:pt x="1026" y="82"/>
                  </a:lnTo>
                  <a:lnTo>
                    <a:pt x="1048" y="96"/>
                  </a:lnTo>
                  <a:lnTo>
                    <a:pt x="1065" y="114"/>
                  </a:lnTo>
                  <a:lnTo>
                    <a:pt x="1079" y="137"/>
                  </a:lnTo>
                  <a:lnTo>
                    <a:pt x="1086" y="161"/>
                  </a:lnTo>
                  <a:lnTo>
                    <a:pt x="1089" y="188"/>
                  </a:lnTo>
                  <a:lnTo>
                    <a:pt x="1089" y="353"/>
                  </a:lnTo>
                  <a:lnTo>
                    <a:pt x="0" y="353"/>
                  </a:lnTo>
                  <a:lnTo>
                    <a:pt x="0" y="188"/>
                  </a:lnTo>
                  <a:lnTo>
                    <a:pt x="3" y="161"/>
                  </a:lnTo>
                  <a:lnTo>
                    <a:pt x="12" y="137"/>
                  </a:lnTo>
                  <a:lnTo>
                    <a:pt x="24" y="114"/>
                  </a:lnTo>
                  <a:lnTo>
                    <a:pt x="43" y="96"/>
                  </a:lnTo>
                  <a:lnTo>
                    <a:pt x="64" y="82"/>
                  </a:lnTo>
                  <a:lnTo>
                    <a:pt x="88" y="71"/>
                  </a:lnTo>
                  <a:lnTo>
                    <a:pt x="3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-2447925" y="6499227"/>
              <a:ext cx="257175" cy="320675"/>
            </a:xfrm>
            <a:custGeom>
              <a:avLst/>
              <a:gdLst>
                <a:gd name="T0" fmla="*/ 243 w 486"/>
                <a:gd name="T1" fmla="*/ 0 h 606"/>
                <a:gd name="T2" fmla="*/ 282 w 486"/>
                <a:gd name="T3" fmla="*/ 4 h 606"/>
                <a:gd name="T4" fmla="*/ 320 w 486"/>
                <a:gd name="T5" fmla="*/ 12 h 606"/>
                <a:gd name="T6" fmla="*/ 355 w 486"/>
                <a:gd name="T7" fmla="*/ 27 h 606"/>
                <a:gd name="T8" fmla="*/ 386 w 486"/>
                <a:gd name="T9" fmla="*/ 47 h 606"/>
                <a:gd name="T10" fmla="*/ 414 w 486"/>
                <a:gd name="T11" fmla="*/ 71 h 606"/>
                <a:gd name="T12" fmla="*/ 439 w 486"/>
                <a:gd name="T13" fmla="*/ 99 h 606"/>
                <a:gd name="T14" fmla="*/ 458 w 486"/>
                <a:gd name="T15" fmla="*/ 131 h 606"/>
                <a:gd name="T16" fmla="*/ 473 w 486"/>
                <a:gd name="T17" fmla="*/ 165 h 606"/>
                <a:gd name="T18" fmla="*/ 482 w 486"/>
                <a:gd name="T19" fmla="*/ 202 h 606"/>
                <a:gd name="T20" fmla="*/ 486 w 486"/>
                <a:gd name="T21" fmla="*/ 242 h 606"/>
                <a:gd name="T22" fmla="*/ 486 w 486"/>
                <a:gd name="T23" fmla="*/ 363 h 606"/>
                <a:gd name="T24" fmla="*/ 482 w 486"/>
                <a:gd name="T25" fmla="*/ 402 h 606"/>
                <a:gd name="T26" fmla="*/ 473 w 486"/>
                <a:gd name="T27" fmla="*/ 440 h 606"/>
                <a:gd name="T28" fmla="*/ 458 w 486"/>
                <a:gd name="T29" fmla="*/ 474 h 606"/>
                <a:gd name="T30" fmla="*/ 439 w 486"/>
                <a:gd name="T31" fmla="*/ 506 h 606"/>
                <a:gd name="T32" fmla="*/ 414 w 486"/>
                <a:gd name="T33" fmla="*/ 534 h 606"/>
                <a:gd name="T34" fmla="*/ 386 w 486"/>
                <a:gd name="T35" fmla="*/ 559 h 606"/>
                <a:gd name="T36" fmla="*/ 355 w 486"/>
                <a:gd name="T37" fmla="*/ 578 h 606"/>
                <a:gd name="T38" fmla="*/ 320 w 486"/>
                <a:gd name="T39" fmla="*/ 593 h 606"/>
                <a:gd name="T40" fmla="*/ 282 w 486"/>
                <a:gd name="T41" fmla="*/ 602 h 606"/>
                <a:gd name="T42" fmla="*/ 243 w 486"/>
                <a:gd name="T43" fmla="*/ 606 h 606"/>
                <a:gd name="T44" fmla="*/ 204 w 486"/>
                <a:gd name="T45" fmla="*/ 602 h 606"/>
                <a:gd name="T46" fmla="*/ 166 w 486"/>
                <a:gd name="T47" fmla="*/ 593 h 606"/>
                <a:gd name="T48" fmla="*/ 131 w 486"/>
                <a:gd name="T49" fmla="*/ 578 h 606"/>
                <a:gd name="T50" fmla="*/ 100 w 486"/>
                <a:gd name="T51" fmla="*/ 559 h 606"/>
                <a:gd name="T52" fmla="*/ 72 w 486"/>
                <a:gd name="T53" fmla="*/ 534 h 606"/>
                <a:gd name="T54" fmla="*/ 47 w 486"/>
                <a:gd name="T55" fmla="*/ 506 h 606"/>
                <a:gd name="T56" fmla="*/ 28 w 486"/>
                <a:gd name="T57" fmla="*/ 474 h 606"/>
                <a:gd name="T58" fmla="*/ 13 w 486"/>
                <a:gd name="T59" fmla="*/ 440 h 606"/>
                <a:gd name="T60" fmla="*/ 4 w 486"/>
                <a:gd name="T61" fmla="*/ 402 h 606"/>
                <a:gd name="T62" fmla="*/ 0 w 486"/>
                <a:gd name="T63" fmla="*/ 363 h 606"/>
                <a:gd name="T64" fmla="*/ 0 w 486"/>
                <a:gd name="T65" fmla="*/ 242 h 606"/>
                <a:gd name="T66" fmla="*/ 4 w 486"/>
                <a:gd name="T67" fmla="*/ 202 h 606"/>
                <a:gd name="T68" fmla="*/ 13 w 486"/>
                <a:gd name="T69" fmla="*/ 165 h 606"/>
                <a:gd name="T70" fmla="*/ 28 w 486"/>
                <a:gd name="T71" fmla="*/ 131 h 606"/>
                <a:gd name="T72" fmla="*/ 47 w 486"/>
                <a:gd name="T73" fmla="*/ 99 h 606"/>
                <a:gd name="T74" fmla="*/ 72 w 486"/>
                <a:gd name="T75" fmla="*/ 71 h 606"/>
                <a:gd name="T76" fmla="*/ 100 w 486"/>
                <a:gd name="T77" fmla="*/ 47 h 606"/>
                <a:gd name="T78" fmla="*/ 131 w 486"/>
                <a:gd name="T79" fmla="*/ 27 h 606"/>
                <a:gd name="T80" fmla="*/ 166 w 486"/>
                <a:gd name="T81" fmla="*/ 12 h 606"/>
                <a:gd name="T82" fmla="*/ 204 w 486"/>
                <a:gd name="T83" fmla="*/ 4 h 606"/>
                <a:gd name="T84" fmla="*/ 243 w 486"/>
                <a:gd name="T85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6" h="606">
                  <a:moveTo>
                    <a:pt x="243" y="0"/>
                  </a:moveTo>
                  <a:lnTo>
                    <a:pt x="282" y="4"/>
                  </a:lnTo>
                  <a:lnTo>
                    <a:pt x="320" y="12"/>
                  </a:lnTo>
                  <a:lnTo>
                    <a:pt x="355" y="27"/>
                  </a:lnTo>
                  <a:lnTo>
                    <a:pt x="386" y="47"/>
                  </a:lnTo>
                  <a:lnTo>
                    <a:pt x="414" y="71"/>
                  </a:lnTo>
                  <a:lnTo>
                    <a:pt x="439" y="99"/>
                  </a:lnTo>
                  <a:lnTo>
                    <a:pt x="458" y="131"/>
                  </a:lnTo>
                  <a:lnTo>
                    <a:pt x="473" y="165"/>
                  </a:lnTo>
                  <a:lnTo>
                    <a:pt x="482" y="202"/>
                  </a:lnTo>
                  <a:lnTo>
                    <a:pt x="486" y="242"/>
                  </a:lnTo>
                  <a:lnTo>
                    <a:pt x="486" y="363"/>
                  </a:lnTo>
                  <a:lnTo>
                    <a:pt x="482" y="402"/>
                  </a:lnTo>
                  <a:lnTo>
                    <a:pt x="473" y="440"/>
                  </a:lnTo>
                  <a:lnTo>
                    <a:pt x="458" y="474"/>
                  </a:lnTo>
                  <a:lnTo>
                    <a:pt x="439" y="506"/>
                  </a:lnTo>
                  <a:lnTo>
                    <a:pt x="414" y="534"/>
                  </a:lnTo>
                  <a:lnTo>
                    <a:pt x="386" y="559"/>
                  </a:lnTo>
                  <a:lnTo>
                    <a:pt x="355" y="578"/>
                  </a:lnTo>
                  <a:lnTo>
                    <a:pt x="320" y="593"/>
                  </a:lnTo>
                  <a:lnTo>
                    <a:pt x="282" y="602"/>
                  </a:lnTo>
                  <a:lnTo>
                    <a:pt x="243" y="606"/>
                  </a:lnTo>
                  <a:lnTo>
                    <a:pt x="204" y="602"/>
                  </a:lnTo>
                  <a:lnTo>
                    <a:pt x="166" y="593"/>
                  </a:lnTo>
                  <a:lnTo>
                    <a:pt x="131" y="578"/>
                  </a:lnTo>
                  <a:lnTo>
                    <a:pt x="100" y="559"/>
                  </a:lnTo>
                  <a:lnTo>
                    <a:pt x="72" y="534"/>
                  </a:lnTo>
                  <a:lnTo>
                    <a:pt x="47" y="506"/>
                  </a:lnTo>
                  <a:lnTo>
                    <a:pt x="28" y="474"/>
                  </a:lnTo>
                  <a:lnTo>
                    <a:pt x="13" y="440"/>
                  </a:lnTo>
                  <a:lnTo>
                    <a:pt x="4" y="402"/>
                  </a:lnTo>
                  <a:lnTo>
                    <a:pt x="0" y="363"/>
                  </a:lnTo>
                  <a:lnTo>
                    <a:pt x="0" y="242"/>
                  </a:lnTo>
                  <a:lnTo>
                    <a:pt x="4" y="202"/>
                  </a:lnTo>
                  <a:lnTo>
                    <a:pt x="13" y="165"/>
                  </a:lnTo>
                  <a:lnTo>
                    <a:pt x="28" y="131"/>
                  </a:lnTo>
                  <a:lnTo>
                    <a:pt x="47" y="99"/>
                  </a:lnTo>
                  <a:lnTo>
                    <a:pt x="72" y="71"/>
                  </a:lnTo>
                  <a:lnTo>
                    <a:pt x="100" y="47"/>
                  </a:lnTo>
                  <a:lnTo>
                    <a:pt x="131" y="27"/>
                  </a:lnTo>
                  <a:lnTo>
                    <a:pt x="166" y="12"/>
                  </a:lnTo>
                  <a:lnTo>
                    <a:pt x="204" y="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-1806575" y="6499227"/>
              <a:ext cx="255588" cy="320675"/>
            </a:xfrm>
            <a:custGeom>
              <a:avLst/>
              <a:gdLst>
                <a:gd name="T0" fmla="*/ 242 w 485"/>
                <a:gd name="T1" fmla="*/ 0 h 606"/>
                <a:gd name="T2" fmla="*/ 282 w 485"/>
                <a:gd name="T3" fmla="*/ 4 h 606"/>
                <a:gd name="T4" fmla="*/ 319 w 485"/>
                <a:gd name="T5" fmla="*/ 12 h 606"/>
                <a:gd name="T6" fmla="*/ 353 w 485"/>
                <a:gd name="T7" fmla="*/ 27 h 606"/>
                <a:gd name="T8" fmla="*/ 385 w 485"/>
                <a:gd name="T9" fmla="*/ 47 h 606"/>
                <a:gd name="T10" fmla="*/ 414 w 485"/>
                <a:gd name="T11" fmla="*/ 71 h 606"/>
                <a:gd name="T12" fmla="*/ 438 w 485"/>
                <a:gd name="T13" fmla="*/ 99 h 606"/>
                <a:gd name="T14" fmla="*/ 457 w 485"/>
                <a:gd name="T15" fmla="*/ 131 h 606"/>
                <a:gd name="T16" fmla="*/ 472 w 485"/>
                <a:gd name="T17" fmla="*/ 165 h 606"/>
                <a:gd name="T18" fmla="*/ 482 w 485"/>
                <a:gd name="T19" fmla="*/ 202 h 606"/>
                <a:gd name="T20" fmla="*/ 485 w 485"/>
                <a:gd name="T21" fmla="*/ 242 h 606"/>
                <a:gd name="T22" fmla="*/ 485 w 485"/>
                <a:gd name="T23" fmla="*/ 363 h 606"/>
                <a:gd name="T24" fmla="*/ 482 w 485"/>
                <a:gd name="T25" fmla="*/ 402 h 606"/>
                <a:gd name="T26" fmla="*/ 472 w 485"/>
                <a:gd name="T27" fmla="*/ 440 h 606"/>
                <a:gd name="T28" fmla="*/ 457 w 485"/>
                <a:gd name="T29" fmla="*/ 474 h 606"/>
                <a:gd name="T30" fmla="*/ 438 w 485"/>
                <a:gd name="T31" fmla="*/ 506 h 606"/>
                <a:gd name="T32" fmla="*/ 414 w 485"/>
                <a:gd name="T33" fmla="*/ 534 h 606"/>
                <a:gd name="T34" fmla="*/ 385 w 485"/>
                <a:gd name="T35" fmla="*/ 559 h 606"/>
                <a:gd name="T36" fmla="*/ 353 w 485"/>
                <a:gd name="T37" fmla="*/ 578 h 606"/>
                <a:gd name="T38" fmla="*/ 319 w 485"/>
                <a:gd name="T39" fmla="*/ 593 h 606"/>
                <a:gd name="T40" fmla="*/ 282 w 485"/>
                <a:gd name="T41" fmla="*/ 602 h 606"/>
                <a:gd name="T42" fmla="*/ 242 w 485"/>
                <a:gd name="T43" fmla="*/ 606 h 606"/>
                <a:gd name="T44" fmla="*/ 203 w 485"/>
                <a:gd name="T45" fmla="*/ 602 h 606"/>
                <a:gd name="T46" fmla="*/ 166 w 485"/>
                <a:gd name="T47" fmla="*/ 593 h 606"/>
                <a:gd name="T48" fmla="*/ 131 w 485"/>
                <a:gd name="T49" fmla="*/ 578 h 606"/>
                <a:gd name="T50" fmla="*/ 100 w 485"/>
                <a:gd name="T51" fmla="*/ 559 h 606"/>
                <a:gd name="T52" fmla="*/ 71 w 485"/>
                <a:gd name="T53" fmla="*/ 534 h 606"/>
                <a:gd name="T54" fmla="*/ 47 w 485"/>
                <a:gd name="T55" fmla="*/ 506 h 606"/>
                <a:gd name="T56" fmla="*/ 28 w 485"/>
                <a:gd name="T57" fmla="*/ 474 h 606"/>
                <a:gd name="T58" fmla="*/ 13 w 485"/>
                <a:gd name="T59" fmla="*/ 440 h 606"/>
                <a:gd name="T60" fmla="*/ 3 w 485"/>
                <a:gd name="T61" fmla="*/ 402 h 606"/>
                <a:gd name="T62" fmla="*/ 0 w 485"/>
                <a:gd name="T63" fmla="*/ 363 h 606"/>
                <a:gd name="T64" fmla="*/ 0 w 485"/>
                <a:gd name="T65" fmla="*/ 242 h 606"/>
                <a:gd name="T66" fmla="*/ 3 w 485"/>
                <a:gd name="T67" fmla="*/ 202 h 606"/>
                <a:gd name="T68" fmla="*/ 13 w 485"/>
                <a:gd name="T69" fmla="*/ 165 h 606"/>
                <a:gd name="T70" fmla="*/ 28 w 485"/>
                <a:gd name="T71" fmla="*/ 131 h 606"/>
                <a:gd name="T72" fmla="*/ 47 w 485"/>
                <a:gd name="T73" fmla="*/ 99 h 606"/>
                <a:gd name="T74" fmla="*/ 71 w 485"/>
                <a:gd name="T75" fmla="*/ 71 h 606"/>
                <a:gd name="T76" fmla="*/ 100 w 485"/>
                <a:gd name="T77" fmla="*/ 47 h 606"/>
                <a:gd name="T78" fmla="*/ 131 w 485"/>
                <a:gd name="T79" fmla="*/ 27 h 606"/>
                <a:gd name="T80" fmla="*/ 166 w 485"/>
                <a:gd name="T81" fmla="*/ 12 h 606"/>
                <a:gd name="T82" fmla="*/ 203 w 485"/>
                <a:gd name="T83" fmla="*/ 4 h 606"/>
                <a:gd name="T84" fmla="*/ 242 w 485"/>
                <a:gd name="T85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5" h="606">
                  <a:moveTo>
                    <a:pt x="242" y="0"/>
                  </a:moveTo>
                  <a:lnTo>
                    <a:pt x="282" y="4"/>
                  </a:lnTo>
                  <a:lnTo>
                    <a:pt x="319" y="12"/>
                  </a:lnTo>
                  <a:lnTo>
                    <a:pt x="353" y="27"/>
                  </a:lnTo>
                  <a:lnTo>
                    <a:pt x="385" y="47"/>
                  </a:lnTo>
                  <a:lnTo>
                    <a:pt x="414" y="71"/>
                  </a:lnTo>
                  <a:lnTo>
                    <a:pt x="438" y="99"/>
                  </a:lnTo>
                  <a:lnTo>
                    <a:pt x="457" y="131"/>
                  </a:lnTo>
                  <a:lnTo>
                    <a:pt x="472" y="165"/>
                  </a:lnTo>
                  <a:lnTo>
                    <a:pt x="482" y="202"/>
                  </a:lnTo>
                  <a:lnTo>
                    <a:pt x="485" y="242"/>
                  </a:lnTo>
                  <a:lnTo>
                    <a:pt x="485" y="363"/>
                  </a:lnTo>
                  <a:lnTo>
                    <a:pt x="482" y="402"/>
                  </a:lnTo>
                  <a:lnTo>
                    <a:pt x="472" y="440"/>
                  </a:lnTo>
                  <a:lnTo>
                    <a:pt x="457" y="474"/>
                  </a:lnTo>
                  <a:lnTo>
                    <a:pt x="438" y="506"/>
                  </a:lnTo>
                  <a:lnTo>
                    <a:pt x="414" y="534"/>
                  </a:lnTo>
                  <a:lnTo>
                    <a:pt x="385" y="559"/>
                  </a:lnTo>
                  <a:lnTo>
                    <a:pt x="353" y="578"/>
                  </a:lnTo>
                  <a:lnTo>
                    <a:pt x="319" y="593"/>
                  </a:lnTo>
                  <a:lnTo>
                    <a:pt x="282" y="602"/>
                  </a:lnTo>
                  <a:lnTo>
                    <a:pt x="242" y="606"/>
                  </a:lnTo>
                  <a:lnTo>
                    <a:pt x="203" y="602"/>
                  </a:lnTo>
                  <a:lnTo>
                    <a:pt x="166" y="593"/>
                  </a:lnTo>
                  <a:lnTo>
                    <a:pt x="131" y="578"/>
                  </a:lnTo>
                  <a:lnTo>
                    <a:pt x="100" y="559"/>
                  </a:lnTo>
                  <a:lnTo>
                    <a:pt x="71" y="534"/>
                  </a:lnTo>
                  <a:lnTo>
                    <a:pt x="47" y="506"/>
                  </a:lnTo>
                  <a:lnTo>
                    <a:pt x="28" y="474"/>
                  </a:lnTo>
                  <a:lnTo>
                    <a:pt x="13" y="440"/>
                  </a:lnTo>
                  <a:lnTo>
                    <a:pt x="3" y="402"/>
                  </a:lnTo>
                  <a:lnTo>
                    <a:pt x="0" y="363"/>
                  </a:lnTo>
                  <a:lnTo>
                    <a:pt x="0" y="242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28" y="131"/>
                  </a:lnTo>
                  <a:lnTo>
                    <a:pt x="47" y="99"/>
                  </a:lnTo>
                  <a:lnTo>
                    <a:pt x="71" y="71"/>
                  </a:lnTo>
                  <a:lnTo>
                    <a:pt x="100" y="47"/>
                  </a:lnTo>
                  <a:lnTo>
                    <a:pt x="131" y="27"/>
                  </a:lnTo>
                  <a:lnTo>
                    <a:pt x="166" y="12"/>
                  </a:lnTo>
                  <a:lnTo>
                    <a:pt x="203" y="4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-1743075" y="6872289"/>
              <a:ext cx="128588" cy="76200"/>
            </a:xfrm>
            <a:custGeom>
              <a:avLst/>
              <a:gdLst>
                <a:gd name="T0" fmla="*/ 0 w 243"/>
                <a:gd name="T1" fmla="*/ 0 h 142"/>
                <a:gd name="T2" fmla="*/ 40 w 243"/>
                <a:gd name="T3" fmla="*/ 11 h 142"/>
                <a:gd name="T4" fmla="*/ 80 w 243"/>
                <a:gd name="T5" fmla="*/ 19 h 142"/>
                <a:gd name="T6" fmla="*/ 121 w 243"/>
                <a:gd name="T7" fmla="*/ 21 h 142"/>
                <a:gd name="T8" fmla="*/ 163 w 243"/>
                <a:gd name="T9" fmla="*/ 19 h 142"/>
                <a:gd name="T10" fmla="*/ 203 w 243"/>
                <a:gd name="T11" fmla="*/ 11 h 142"/>
                <a:gd name="T12" fmla="*/ 243 w 243"/>
                <a:gd name="T13" fmla="*/ 0 h 142"/>
                <a:gd name="T14" fmla="*/ 243 w 243"/>
                <a:gd name="T15" fmla="*/ 65 h 142"/>
                <a:gd name="T16" fmla="*/ 235 w 243"/>
                <a:gd name="T17" fmla="*/ 75 h 142"/>
                <a:gd name="T18" fmla="*/ 226 w 243"/>
                <a:gd name="T19" fmla="*/ 87 h 142"/>
                <a:gd name="T20" fmla="*/ 214 w 243"/>
                <a:gd name="T21" fmla="*/ 100 h 142"/>
                <a:gd name="T22" fmla="*/ 200 w 243"/>
                <a:gd name="T23" fmla="*/ 112 h 142"/>
                <a:gd name="T24" fmla="*/ 184 w 243"/>
                <a:gd name="T25" fmla="*/ 124 h 142"/>
                <a:gd name="T26" fmla="*/ 165 w 243"/>
                <a:gd name="T27" fmla="*/ 134 h 142"/>
                <a:gd name="T28" fmla="*/ 145 w 243"/>
                <a:gd name="T29" fmla="*/ 140 h 142"/>
                <a:gd name="T30" fmla="*/ 121 w 243"/>
                <a:gd name="T31" fmla="*/ 142 h 142"/>
                <a:gd name="T32" fmla="*/ 98 w 243"/>
                <a:gd name="T33" fmla="*/ 140 h 142"/>
                <a:gd name="T34" fmla="*/ 78 w 243"/>
                <a:gd name="T35" fmla="*/ 134 h 142"/>
                <a:gd name="T36" fmla="*/ 59 w 243"/>
                <a:gd name="T37" fmla="*/ 124 h 142"/>
                <a:gd name="T38" fmla="*/ 43 w 243"/>
                <a:gd name="T39" fmla="*/ 112 h 142"/>
                <a:gd name="T40" fmla="*/ 28 w 243"/>
                <a:gd name="T41" fmla="*/ 100 h 142"/>
                <a:gd name="T42" fmla="*/ 16 w 243"/>
                <a:gd name="T43" fmla="*/ 87 h 142"/>
                <a:gd name="T44" fmla="*/ 8 w 243"/>
                <a:gd name="T45" fmla="*/ 75 h 142"/>
                <a:gd name="T46" fmla="*/ 0 w 243"/>
                <a:gd name="T47" fmla="*/ 65 h 142"/>
                <a:gd name="T48" fmla="*/ 0 w 243"/>
                <a:gd name="T4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3" h="142">
                  <a:moveTo>
                    <a:pt x="0" y="0"/>
                  </a:moveTo>
                  <a:lnTo>
                    <a:pt x="40" y="11"/>
                  </a:lnTo>
                  <a:lnTo>
                    <a:pt x="80" y="19"/>
                  </a:lnTo>
                  <a:lnTo>
                    <a:pt x="121" y="21"/>
                  </a:lnTo>
                  <a:lnTo>
                    <a:pt x="163" y="19"/>
                  </a:lnTo>
                  <a:lnTo>
                    <a:pt x="203" y="11"/>
                  </a:lnTo>
                  <a:lnTo>
                    <a:pt x="243" y="0"/>
                  </a:lnTo>
                  <a:lnTo>
                    <a:pt x="243" y="65"/>
                  </a:lnTo>
                  <a:lnTo>
                    <a:pt x="235" y="75"/>
                  </a:lnTo>
                  <a:lnTo>
                    <a:pt x="226" y="87"/>
                  </a:lnTo>
                  <a:lnTo>
                    <a:pt x="214" y="100"/>
                  </a:lnTo>
                  <a:lnTo>
                    <a:pt x="200" y="112"/>
                  </a:lnTo>
                  <a:lnTo>
                    <a:pt x="184" y="124"/>
                  </a:lnTo>
                  <a:lnTo>
                    <a:pt x="165" y="134"/>
                  </a:lnTo>
                  <a:lnTo>
                    <a:pt x="145" y="140"/>
                  </a:lnTo>
                  <a:lnTo>
                    <a:pt x="121" y="142"/>
                  </a:lnTo>
                  <a:lnTo>
                    <a:pt x="98" y="140"/>
                  </a:lnTo>
                  <a:lnTo>
                    <a:pt x="78" y="134"/>
                  </a:lnTo>
                  <a:lnTo>
                    <a:pt x="59" y="124"/>
                  </a:lnTo>
                  <a:lnTo>
                    <a:pt x="43" y="112"/>
                  </a:lnTo>
                  <a:lnTo>
                    <a:pt x="28" y="100"/>
                  </a:lnTo>
                  <a:lnTo>
                    <a:pt x="16" y="87"/>
                  </a:lnTo>
                  <a:lnTo>
                    <a:pt x="8" y="7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-2671763" y="5284789"/>
              <a:ext cx="704850" cy="252413"/>
            </a:xfrm>
            <a:custGeom>
              <a:avLst/>
              <a:gdLst>
                <a:gd name="T0" fmla="*/ 667 w 1334"/>
                <a:gd name="T1" fmla="*/ 0 h 477"/>
                <a:gd name="T2" fmla="*/ 1334 w 1334"/>
                <a:gd name="T3" fmla="*/ 238 h 477"/>
                <a:gd name="T4" fmla="*/ 667 w 1334"/>
                <a:gd name="T5" fmla="*/ 477 h 477"/>
                <a:gd name="T6" fmla="*/ 347 w 1334"/>
                <a:gd name="T7" fmla="*/ 363 h 477"/>
                <a:gd name="T8" fmla="*/ 688 w 1334"/>
                <a:gd name="T9" fmla="*/ 234 h 477"/>
                <a:gd name="T10" fmla="*/ 646 w 1334"/>
                <a:gd name="T11" fmla="*/ 121 h 477"/>
                <a:gd name="T12" fmla="*/ 170 w 1334"/>
                <a:gd name="T13" fmla="*/ 299 h 477"/>
                <a:gd name="T14" fmla="*/ 0 w 1334"/>
                <a:gd name="T15" fmla="*/ 238 h 477"/>
                <a:gd name="T16" fmla="*/ 667 w 1334"/>
                <a:gd name="T17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4" h="477">
                  <a:moveTo>
                    <a:pt x="667" y="0"/>
                  </a:moveTo>
                  <a:lnTo>
                    <a:pt x="1334" y="238"/>
                  </a:lnTo>
                  <a:lnTo>
                    <a:pt x="667" y="477"/>
                  </a:lnTo>
                  <a:lnTo>
                    <a:pt x="347" y="363"/>
                  </a:lnTo>
                  <a:lnTo>
                    <a:pt x="688" y="234"/>
                  </a:lnTo>
                  <a:lnTo>
                    <a:pt x="646" y="121"/>
                  </a:lnTo>
                  <a:lnTo>
                    <a:pt x="170" y="299"/>
                  </a:lnTo>
                  <a:lnTo>
                    <a:pt x="0" y="238"/>
                  </a:lnTo>
                  <a:lnTo>
                    <a:pt x="6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-2287588" y="5478464"/>
              <a:ext cx="320675" cy="239713"/>
            </a:xfrm>
            <a:custGeom>
              <a:avLst/>
              <a:gdLst>
                <a:gd name="T0" fmla="*/ 605 w 605"/>
                <a:gd name="T1" fmla="*/ 0 h 453"/>
                <a:gd name="T2" fmla="*/ 605 w 605"/>
                <a:gd name="T3" fmla="*/ 251 h 453"/>
                <a:gd name="T4" fmla="*/ 0 w 605"/>
                <a:gd name="T5" fmla="*/ 453 h 453"/>
                <a:gd name="T6" fmla="*/ 0 w 605"/>
                <a:gd name="T7" fmla="*/ 217 h 453"/>
                <a:gd name="T8" fmla="*/ 605 w 605"/>
                <a:gd name="T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453">
                  <a:moveTo>
                    <a:pt x="605" y="0"/>
                  </a:moveTo>
                  <a:lnTo>
                    <a:pt x="605" y="251"/>
                  </a:lnTo>
                  <a:lnTo>
                    <a:pt x="0" y="453"/>
                  </a:lnTo>
                  <a:lnTo>
                    <a:pt x="0" y="217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-2608263" y="5891214"/>
              <a:ext cx="65088" cy="128588"/>
            </a:xfrm>
            <a:custGeom>
              <a:avLst/>
              <a:gdLst>
                <a:gd name="T0" fmla="*/ 61 w 122"/>
                <a:gd name="T1" fmla="*/ 0 h 241"/>
                <a:gd name="T2" fmla="*/ 80 w 122"/>
                <a:gd name="T3" fmla="*/ 2 h 241"/>
                <a:gd name="T4" fmla="*/ 96 w 122"/>
                <a:gd name="T5" fmla="*/ 10 h 241"/>
                <a:gd name="T6" fmla="*/ 110 w 122"/>
                <a:gd name="T7" fmla="*/ 24 h 241"/>
                <a:gd name="T8" fmla="*/ 118 w 122"/>
                <a:gd name="T9" fmla="*/ 40 h 241"/>
                <a:gd name="T10" fmla="*/ 122 w 122"/>
                <a:gd name="T11" fmla="*/ 59 h 241"/>
                <a:gd name="T12" fmla="*/ 122 w 122"/>
                <a:gd name="T13" fmla="*/ 241 h 241"/>
                <a:gd name="T14" fmla="*/ 0 w 122"/>
                <a:gd name="T15" fmla="*/ 241 h 241"/>
                <a:gd name="T16" fmla="*/ 0 w 122"/>
                <a:gd name="T17" fmla="*/ 59 h 241"/>
                <a:gd name="T18" fmla="*/ 4 w 122"/>
                <a:gd name="T19" fmla="*/ 40 h 241"/>
                <a:gd name="T20" fmla="*/ 12 w 122"/>
                <a:gd name="T21" fmla="*/ 24 h 241"/>
                <a:gd name="T22" fmla="*/ 25 w 122"/>
                <a:gd name="T23" fmla="*/ 10 h 241"/>
                <a:gd name="T24" fmla="*/ 42 w 122"/>
                <a:gd name="T25" fmla="*/ 2 h 241"/>
                <a:gd name="T26" fmla="*/ 61 w 122"/>
                <a:gd name="T2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241">
                  <a:moveTo>
                    <a:pt x="61" y="0"/>
                  </a:moveTo>
                  <a:lnTo>
                    <a:pt x="80" y="2"/>
                  </a:lnTo>
                  <a:lnTo>
                    <a:pt x="96" y="10"/>
                  </a:lnTo>
                  <a:lnTo>
                    <a:pt x="110" y="24"/>
                  </a:lnTo>
                  <a:lnTo>
                    <a:pt x="118" y="40"/>
                  </a:lnTo>
                  <a:lnTo>
                    <a:pt x="122" y="59"/>
                  </a:lnTo>
                  <a:lnTo>
                    <a:pt x="122" y="241"/>
                  </a:lnTo>
                  <a:lnTo>
                    <a:pt x="0" y="241"/>
                  </a:lnTo>
                  <a:lnTo>
                    <a:pt x="0" y="59"/>
                  </a:lnTo>
                  <a:lnTo>
                    <a:pt x="4" y="40"/>
                  </a:lnTo>
                  <a:lnTo>
                    <a:pt x="12" y="24"/>
                  </a:lnTo>
                  <a:lnTo>
                    <a:pt x="25" y="10"/>
                  </a:lnTo>
                  <a:lnTo>
                    <a:pt x="42" y="2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-2543175" y="5524502"/>
              <a:ext cx="192088" cy="193675"/>
            </a:xfrm>
            <a:custGeom>
              <a:avLst/>
              <a:gdLst>
                <a:gd name="T0" fmla="*/ 0 w 362"/>
                <a:gd name="T1" fmla="*/ 0 h 366"/>
                <a:gd name="T2" fmla="*/ 362 w 362"/>
                <a:gd name="T3" fmla="*/ 130 h 366"/>
                <a:gd name="T4" fmla="*/ 362 w 362"/>
                <a:gd name="T5" fmla="*/ 366 h 366"/>
                <a:gd name="T6" fmla="*/ 0 w 362"/>
                <a:gd name="T7" fmla="*/ 245 h 366"/>
                <a:gd name="T8" fmla="*/ 0 w 362"/>
                <a:gd name="T9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366">
                  <a:moveTo>
                    <a:pt x="0" y="0"/>
                  </a:moveTo>
                  <a:lnTo>
                    <a:pt x="362" y="130"/>
                  </a:lnTo>
                  <a:lnTo>
                    <a:pt x="362" y="366"/>
                  </a:lnTo>
                  <a:lnTo>
                    <a:pt x="0" y="24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-1966913" y="6953252"/>
              <a:ext cx="576263" cy="187325"/>
            </a:xfrm>
            <a:custGeom>
              <a:avLst/>
              <a:gdLst>
                <a:gd name="T0" fmla="*/ 337 w 1089"/>
                <a:gd name="T1" fmla="*/ 0 h 353"/>
                <a:gd name="T2" fmla="*/ 350 w 1089"/>
                <a:gd name="T3" fmla="*/ 16 h 353"/>
                <a:gd name="T4" fmla="*/ 365 w 1089"/>
                <a:gd name="T5" fmla="*/ 33 h 353"/>
                <a:gd name="T6" fmla="*/ 383 w 1089"/>
                <a:gd name="T7" fmla="*/ 50 h 353"/>
                <a:gd name="T8" fmla="*/ 403 w 1089"/>
                <a:gd name="T9" fmla="*/ 66 h 353"/>
                <a:gd name="T10" fmla="*/ 426 w 1089"/>
                <a:gd name="T11" fmla="*/ 80 h 353"/>
                <a:gd name="T12" fmla="*/ 452 w 1089"/>
                <a:gd name="T13" fmla="*/ 92 h 353"/>
                <a:gd name="T14" fmla="*/ 481 w 1089"/>
                <a:gd name="T15" fmla="*/ 103 h 353"/>
                <a:gd name="T16" fmla="*/ 511 w 1089"/>
                <a:gd name="T17" fmla="*/ 109 h 353"/>
                <a:gd name="T18" fmla="*/ 544 w 1089"/>
                <a:gd name="T19" fmla="*/ 111 h 353"/>
                <a:gd name="T20" fmla="*/ 577 w 1089"/>
                <a:gd name="T21" fmla="*/ 109 h 353"/>
                <a:gd name="T22" fmla="*/ 608 w 1089"/>
                <a:gd name="T23" fmla="*/ 103 h 353"/>
                <a:gd name="T24" fmla="*/ 637 w 1089"/>
                <a:gd name="T25" fmla="*/ 92 h 353"/>
                <a:gd name="T26" fmla="*/ 662 w 1089"/>
                <a:gd name="T27" fmla="*/ 79 h 353"/>
                <a:gd name="T28" fmla="*/ 685 w 1089"/>
                <a:gd name="T29" fmla="*/ 66 h 353"/>
                <a:gd name="T30" fmla="*/ 706 w 1089"/>
                <a:gd name="T31" fmla="*/ 50 h 353"/>
                <a:gd name="T32" fmla="*/ 723 w 1089"/>
                <a:gd name="T33" fmla="*/ 33 h 353"/>
                <a:gd name="T34" fmla="*/ 739 w 1089"/>
                <a:gd name="T35" fmla="*/ 16 h 353"/>
                <a:gd name="T36" fmla="*/ 752 w 1089"/>
                <a:gd name="T37" fmla="*/ 0 h 353"/>
                <a:gd name="T38" fmla="*/ 1001 w 1089"/>
                <a:gd name="T39" fmla="*/ 71 h 353"/>
                <a:gd name="T40" fmla="*/ 1025 w 1089"/>
                <a:gd name="T41" fmla="*/ 82 h 353"/>
                <a:gd name="T42" fmla="*/ 1046 w 1089"/>
                <a:gd name="T43" fmla="*/ 96 h 353"/>
                <a:gd name="T44" fmla="*/ 1065 w 1089"/>
                <a:gd name="T45" fmla="*/ 114 h 353"/>
                <a:gd name="T46" fmla="*/ 1077 w 1089"/>
                <a:gd name="T47" fmla="*/ 137 h 353"/>
                <a:gd name="T48" fmla="*/ 1086 w 1089"/>
                <a:gd name="T49" fmla="*/ 161 h 353"/>
                <a:gd name="T50" fmla="*/ 1089 w 1089"/>
                <a:gd name="T51" fmla="*/ 188 h 353"/>
                <a:gd name="T52" fmla="*/ 1089 w 1089"/>
                <a:gd name="T53" fmla="*/ 353 h 353"/>
                <a:gd name="T54" fmla="*/ 0 w 1089"/>
                <a:gd name="T55" fmla="*/ 353 h 353"/>
                <a:gd name="T56" fmla="*/ 0 w 1089"/>
                <a:gd name="T57" fmla="*/ 188 h 353"/>
                <a:gd name="T58" fmla="*/ 3 w 1089"/>
                <a:gd name="T59" fmla="*/ 161 h 353"/>
                <a:gd name="T60" fmla="*/ 10 w 1089"/>
                <a:gd name="T61" fmla="*/ 137 h 353"/>
                <a:gd name="T62" fmla="*/ 24 w 1089"/>
                <a:gd name="T63" fmla="*/ 114 h 353"/>
                <a:gd name="T64" fmla="*/ 41 w 1089"/>
                <a:gd name="T65" fmla="*/ 96 h 353"/>
                <a:gd name="T66" fmla="*/ 63 w 1089"/>
                <a:gd name="T67" fmla="*/ 82 h 353"/>
                <a:gd name="T68" fmla="*/ 87 w 1089"/>
                <a:gd name="T69" fmla="*/ 71 h 353"/>
                <a:gd name="T70" fmla="*/ 337 w 1089"/>
                <a:gd name="T71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9" h="353">
                  <a:moveTo>
                    <a:pt x="337" y="0"/>
                  </a:moveTo>
                  <a:lnTo>
                    <a:pt x="350" y="16"/>
                  </a:lnTo>
                  <a:lnTo>
                    <a:pt x="365" y="33"/>
                  </a:lnTo>
                  <a:lnTo>
                    <a:pt x="383" y="50"/>
                  </a:lnTo>
                  <a:lnTo>
                    <a:pt x="403" y="66"/>
                  </a:lnTo>
                  <a:lnTo>
                    <a:pt x="426" y="80"/>
                  </a:lnTo>
                  <a:lnTo>
                    <a:pt x="452" y="92"/>
                  </a:lnTo>
                  <a:lnTo>
                    <a:pt x="481" y="103"/>
                  </a:lnTo>
                  <a:lnTo>
                    <a:pt x="511" y="109"/>
                  </a:lnTo>
                  <a:lnTo>
                    <a:pt x="544" y="111"/>
                  </a:lnTo>
                  <a:lnTo>
                    <a:pt x="577" y="109"/>
                  </a:lnTo>
                  <a:lnTo>
                    <a:pt x="608" y="103"/>
                  </a:lnTo>
                  <a:lnTo>
                    <a:pt x="637" y="92"/>
                  </a:lnTo>
                  <a:lnTo>
                    <a:pt x="662" y="79"/>
                  </a:lnTo>
                  <a:lnTo>
                    <a:pt x="685" y="66"/>
                  </a:lnTo>
                  <a:lnTo>
                    <a:pt x="706" y="50"/>
                  </a:lnTo>
                  <a:lnTo>
                    <a:pt x="723" y="33"/>
                  </a:lnTo>
                  <a:lnTo>
                    <a:pt x="739" y="16"/>
                  </a:lnTo>
                  <a:lnTo>
                    <a:pt x="752" y="0"/>
                  </a:lnTo>
                  <a:lnTo>
                    <a:pt x="1001" y="71"/>
                  </a:lnTo>
                  <a:lnTo>
                    <a:pt x="1025" y="82"/>
                  </a:lnTo>
                  <a:lnTo>
                    <a:pt x="1046" y="96"/>
                  </a:lnTo>
                  <a:lnTo>
                    <a:pt x="1065" y="114"/>
                  </a:lnTo>
                  <a:lnTo>
                    <a:pt x="1077" y="137"/>
                  </a:lnTo>
                  <a:lnTo>
                    <a:pt x="1086" y="161"/>
                  </a:lnTo>
                  <a:lnTo>
                    <a:pt x="1089" y="188"/>
                  </a:lnTo>
                  <a:lnTo>
                    <a:pt x="1089" y="353"/>
                  </a:lnTo>
                  <a:lnTo>
                    <a:pt x="0" y="353"/>
                  </a:lnTo>
                  <a:lnTo>
                    <a:pt x="0" y="188"/>
                  </a:lnTo>
                  <a:lnTo>
                    <a:pt x="3" y="161"/>
                  </a:lnTo>
                  <a:lnTo>
                    <a:pt x="10" y="137"/>
                  </a:lnTo>
                  <a:lnTo>
                    <a:pt x="24" y="114"/>
                  </a:lnTo>
                  <a:lnTo>
                    <a:pt x="41" y="96"/>
                  </a:lnTo>
                  <a:lnTo>
                    <a:pt x="63" y="82"/>
                  </a:lnTo>
                  <a:lnTo>
                    <a:pt x="87" y="71"/>
                  </a:lnTo>
                  <a:lnTo>
                    <a:pt x="3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-2959100" y="5635627"/>
              <a:ext cx="1279525" cy="1333500"/>
            </a:xfrm>
            <a:custGeom>
              <a:avLst/>
              <a:gdLst>
                <a:gd name="T0" fmla="*/ 847 w 2420"/>
                <a:gd name="T1" fmla="*/ 969 h 2520"/>
                <a:gd name="T2" fmla="*/ 605 w 2420"/>
                <a:gd name="T3" fmla="*/ 1210 h 2520"/>
                <a:gd name="T4" fmla="*/ 1103 w 2420"/>
                <a:gd name="T5" fmla="*/ 976 h 2520"/>
                <a:gd name="T6" fmla="*/ 1210 w 2420"/>
                <a:gd name="T7" fmla="*/ 1307 h 2520"/>
                <a:gd name="T8" fmla="*/ 1317 w 2420"/>
                <a:gd name="T9" fmla="*/ 976 h 2520"/>
                <a:gd name="T10" fmla="*/ 2178 w 2420"/>
                <a:gd name="T11" fmla="*/ 969 h 2520"/>
                <a:gd name="T12" fmla="*/ 242 w 2420"/>
                <a:gd name="T13" fmla="*/ 969 h 2520"/>
                <a:gd name="T14" fmla="*/ 1573 w 2420"/>
                <a:gd name="T15" fmla="*/ 787 h 2520"/>
                <a:gd name="T16" fmla="*/ 1573 w 2420"/>
                <a:gd name="T17" fmla="*/ 787 h 2520"/>
                <a:gd name="T18" fmla="*/ 1271 w 2420"/>
                <a:gd name="T19" fmla="*/ 665 h 2520"/>
                <a:gd name="T20" fmla="*/ 2178 w 2420"/>
                <a:gd name="T21" fmla="*/ 726 h 2520"/>
                <a:gd name="T22" fmla="*/ 242 w 2420"/>
                <a:gd name="T23" fmla="*/ 726 h 2520"/>
                <a:gd name="T24" fmla="*/ 1573 w 2420"/>
                <a:gd name="T25" fmla="*/ 544 h 2520"/>
                <a:gd name="T26" fmla="*/ 1573 w 2420"/>
                <a:gd name="T27" fmla="*/ 544 h 2520"/>
                <a:gd name="T28" fmla="*/ 1271 w 2420"/>
                <a:gd name="T29" fmla="*/ 424 h 2520"/>
                <a:gd name="T30" fmla="*/ 1694 w 2420"/>
                <a:gd name="T31" fmla="*/ 424 h 2520"/>
                <a:gd name="T32" fmla="*/ 1815 w 2420"/>
                <a:gd name="T33" fmla="*/ 1210 h 2520"/>
                <a:gd name="T34" fmla="*/ 1997 w 2420"/>
                <a:gd name="T35" fmla="*/ 0 h 2520"/>
                <a:gd name="T36" fmla="*/ 2058 w 2420"/>
                <a:gd name="T37" fmla="*/ 484 h 2520"/>
                <a:gd name="T38" fmla="*/ 2299 w 2420"/>
                <a:gd name="T39" fmla="*/ 1534 h 2520"/>
                <a:gd name="T40" fmla="*/ 2153 w 2420"/>
                <a:gd name="T41" fmla="*/ 1630 h 2520"/>
                <a:gd name="T42" fmla="*/ 2069 w 2420"/>
                <a:gd name="T43" fmla="*/ 1784 h 2520"/>
                <a:gd name="T44" fmla="*/ 2060 w 2420"/>
                <a:gd name="T45" fmla="*/ 2042 h 2520"/>
                <a:gd name="T46" fmla="*/ 2122 w 2420"/>
                <a:gd name="T47" fmla="*/ 2203 h 2520"/>
                <a:gd name="T48" fmla="*/ 1930 w 2420"/>
                <a:gd name="T49" fmla="*/ 2446 h 2520"/>
                <a:gd name="T50" fmla="*/ 1815 w 2420"/>
                <a:gd name="T51" fmla="*/ 2520 h 2520"/>
                <a:gd name="T52" fmla="*/ 1700 w 2420"/>
                <a:gd name="T53" fmla="*/ 2446 h 2520"/>
                <a:gd name="T54" fmla="*/ 1509 w 2420"/>
                <a:gd name="T55" fmla="*/ 2203 h 2520"/>
                <a:gd name="T56" fmla="*/ 1571 w 2420"/>
                <a:gd name="T57" fmla="*/ 2042 h 2520"/>
                <a:gd name="T58" fmla="*/ 1560 w 2420"/>
                <a:gd name="T59" fmla="*/ 1779 h 2520"/>
                <a:gd name="T60" fmla="*/ 1466 w 2420"/>
                <a:gd name="T61" fmla="*/ 1620 h 2520"/>
                <a:gd name="T62" fmla="*/ 1307 w 2420"/>
                <a:gd name="T63" fmla="*/ 1526 h 2520"/>
                <a:gd name="T64" fmla="*/ 1113 w 2420"/>
                <a:gd name="T65" fmla="*/ 1526 h 2520"/>
                <a:gd name="T66" fmla="*/ 954 w 2420"/>
                <a:gd name="T67" fmla="*/ 1620 h 2520"/>
                <a:gd name="T68" fmla="*/ 860 w 2420"/>
                <a:gd name="T69" fmla="*/ 1779 h 2520"/>
                <a:gd name="T70" fmla="*/ 849 w 2420"/>
                <a:gd name="T71" fmla="*/ 2042 h 2520"/>
                <a:gd name="T72" fmla="*/ 911 w 2420"/>
                <a:gd name="T73" fmla="*/ 2203 h 2520"/>
                <a:gd name="T74" fmla="*/ 720 w 2420"/>
                <a:gd name="T75" fmla="*/ 2446 h 2520"/>
                <a:gd name="T76" fmla="*/ 605 w 2420"/>
                <a:gd name="T77" fmla="*/ 2520 h 2520"/>
                <a:gd name="T78" fmla="*/ 490 w 2420"/>
                <a:gd name="T79" fmla="*/ 2446 h 2520"/>
                <a:gd name="T80" fmla="*/ 298 w 2420"/>
                <a:gd name="T81" fmla="*/ 2203 h 2520"/>
                <a:gd name="T82" fmla="*/ 360 w 2420"/>
                <a:gd name="T83" fmla="*/ 2042 h 2520"/>
                <a:gd name="T84" fmla="*/ 351 w 2420"/>
                <a:gd name="T85" fmla="*/ 1784 h 2520"/>
                <a:gd name="T86" fmla="*/ 267 w 2420"/>
                <a:gd name="T87" fmla="*/ 1630 h 2520"/>
                <a:gd name="T88" fmla="*/ 121 w 2420"/>
                <a:gd name="T89" fmla="*/ 1534 h 2520"/>
                <a:gd name="T90" fmla="*/ 362 w 2420"/>
                <a:gd name="T91" fmla="*/ 485 h 2520"/>
                <a:gd name="T92" fmla="*/ 423 w 2420"/>
                <a:gd name="T93" fmla="*/ 0 h 2520"/>
                <a:gd name="T94" fmla="*/ 637 w 2420"/>
                <a:gd name="T95" fmla="*/ 388 h 2520"/>
                <a:gd name="T96" fmla="*/ 556 w 2420"/>
                <a:gd name="T97" fmla="*/ 480 h 2520"/>
                <a:gd name="T98" fmla="*/ 908 w 2420"/>
                <a:gd name="T99" fmla="*/ 847 h 2520"/>
                <a:gd name="T100" fmla="*/ 882 w 2420"/>
                <a:gd name="T101" fmla="*/ 453 h 2520"/>
                <a:gd name="T102" fmla="*/ 787 w 2420"/>
                <a:gd name="T103" fmla="*/ 374 h 2520"/>
                <a:gd name="T104" fmla="*/ 1997 w 2420"/>
                <a:gd name="T105" fmla="*/ 0 h 2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20" h="2520">
                  <a:moveTo>
                    <a:pt x="726" y="969"/>
                  </a:moveTo>
                  <a:lnTo>
                    <a:pt x="726" y="1453"/>
                  </a:lnTo>
                  <a:lnTo>
                    <a:pt x="847" y="1453"/>
                  </a:lnTo>
                  <a:lnTo>
                    <a:pt x="847" y="969"/>
                  </a:lnTo>
                  <a:lnTo>
                    <a:pt x="726" y="969"/>
                  </a:lnTo>
                  <a:close/>
                  <a:moveTo>
                    <a:pt x="484" y="969"/>
                  </a:moveTo>
                  <a:lnTo>
                    <a:pt x="484" y="1210"/>
                  </a:lnTo>
                  <a:lnTo>
                    <a:pt x="605" y="1210"/>
                  </a:lnTo>
                  <a:lnTo>
                    <a:pt x="605" y="969"/>
                  </a:lnTo>
                  <a:lnTo>
                    <a:pt x="484" y="969"/>
                  </a:lnTo>
                  <a:close/>
                  <a:moveTo>
                    <a:pt x="1210" y="849"/>
                  </a:moveTo>
                  <a:lnTo>
                    <a:pt x="1103" y="976"/>
                  </a:lnTo>
                  <a:lnTo>
                    <a:pt x="948" y="1039"/>
                  </a:lnTo>
                  <a:lnTo>
                    <a:pt x="1036" y="1180"/>
                  </a:lnTo>
                  <a:lnTo>
                    <a:pt x="1048" y="1346"/>
                  </a:lnTo>
                  <a:lnTo>
                    <a:pt x="1210" y="1307"/>
                  </a:lnTo>
                  <a:lnTo>
                    <a:pt x="1372" y="1346"/>
                  </a:lnTo>
                  <a:lnTo>
                    <a:pt x="1384" y="1180"/>
                  </a:lnTo>
                  <a:lnTo>
                    <a:pt x="1472" y="1039"/>
                  </a:lnTo>
                  <a:lnTo>
                    <a:pt x="1317" y="976"/>
                  </a:lnTo>
                  <a:lnTo>
                    <a:pt x="1210" y="849"/>
                  </a:lnTo>
                  <a:close/>
                  <a:moveTo>
                    <a:pt x="2058" y="847"/>
                  </a:moveTo>
                  <a:lnTo>
                    <a:pt x="2058" y="969"/>
                  </a:lnTo>
                  <a:lnTo>
                    <a:pt x="2178" y="969"/>
                  </a:lnTo>
                  <a:lnTo>
                    <a:pt x="2178" y="847"/>
                  </a:lnTo>
                  <a:lnTo>
                    <a:pt x="2058" y="847"/>
                  </a:lnTo>
                  <a:close/>
                  <a:moveTo>
                    <a:pt x="242" y="847"/>
                  </a:moveTo>
                  <a:lnTo>
                    <a:pt x="242" y="969"/>
                  </a:lnTo>
                  <a:lnTo>
                    <a:pt x="362" y="969"/>
                  </a:lnTo>
                  <a:lnTo>
                    <a:pt x="362" y="847"/>
                  </a:lnTo>
                  <a:lnTo>
                    <a:pt x="242" y="847"/>
                  </a:lnTo>
                  <a:close/>
                  <a:moveTo>
                    <a:pt x="1573" y="787"/>
                  </a:moveTo>
                  <a:lnTo>
                    <a:pt x="1573" y="1453"/>
                  </a:lnTo>
                  <a:lnTo>
                    <a:pt x="1694" y="1453"/>
                  </a:lnTo>
                  <a:lnTo>
                    <a:pt x="1694" y="787"/>
                  </a:lnTo>
                  <a:lnTo>
                    <a:pt x="1573" y="787"/>
                  </a:lnTo>
                  <a:close/>
                  <a:moveTo>
                    <a:pt x="1149" y="665"/>
                  </a:moveTo>
                  <a:lnTo>
                    <a:pt x="1149" y="787"/>
                  </a:lnTo>
                  <a:lnTo>
                    <a:pt x="1271" y="787"/>
                  </a:lnTo>
                  <a:lnTo>
                    <a:pt x="1271" y="665"/>
                  </a:lnTo>
                  <a:lnTo>
                    <a:pt x="1149" y="665"/>
                  </a:lnTo>
                  <a:close/>
                  <a:moveTo>
                    <a:pt x="2058" y="605"/>
                  </a:moveTo>
                  <a:lnTo>
                    <a:pt x="2058" y="726"/>
                  </a:lnTo>
                  <a:lnTo>
                    <a:pt x="2178" y="726"/>
                  </a:lnTo>
                  <a:lnTo>
                    <a:pt x="2178" y="605"/>
                  </a:lnTo>
                  <a:lnTo>
                    <a:pt x="2058" y="605"/>
                  </a:lnTo>
                  <a:close/>
                  <a:moveTo>
                    <a:pt x="242" y="605"/>
                  </a:moveTo>
                  <a:lnTo>
                    <a:pt x="242" y="726"/>
                  </a:lnTo>
                  <a:lnTo>
                    <a:pt x="362" y="726"/>
                  </a:lnTo>
                  <a:lnTo>
                    <a:pt x="362" y="605"/>
                  </a:lnTo>
                  <a:lnTo>
                    <a:pt x="242" y="605"/>
                  </a:lnTo>
                  <a:close/>
                  <a:moveTo>
                    <a:pt x="1573" y="544"/>
                  </a:moveTo>
                  <a:lnTo>
                    <a:pt x="1573" y="665"/>
                  </a:lnTo>
                  <a:lnTo>
                    <a:pt x="1694" y="665"/>
                  </a:lnTo>
                  <a:lnTo>
                    <a:pt x="1694" y="544"/>
                  </a:lnTo>
                  <a:lnTo>
                    <a:pt x="1573" y="544"/>
                  </a:lnTo>
                  <a:close/>
                  <a:moveTo>
                    <a:pt x="1149" y="424"/>
                  </a:moveTo>
                  <a:lnTo>
                    <a:pt x="1149" y="544"/>
                  </a:lnTo>
                  <a:lnTo>
                    <a:pt x="1271" y="544"/>
                  </a:lnTo>
                  <a:lnTo>
                    <a:pt x="1271" y="424"/>
                  </a:lnTo>
                  <a:lnTo>
                    <a:pt x="1149" y="424"/>
                  </a:lnTo>
                  <a:close/>
                  <a:moveTo>
                    <a:pt x="1573" y="303"/>
                  </a:moveTo>
                  <a:lnTo>
                    <a:pt x="1573" y="424"/>
                  </a:lnTo>
                  <a:lnTo>
                    <a:pt x="1694" y="424"/>
                  </a:lnTo>
                  <a:lnTo>
                    <a:pt x="1694" y="303"/>
                  </a:lnTo>
                  <a:lnTo>
                    <a:pt x="1573" y="303"/>
                  </a:lnTo>
                  <a:close/>
                  <a:moveTo>
                    <a:pt x="1815" y="181"/>
                  </a:moveTo>
                  <a:lnTo>
                    <a:pt x="1815" y="1210"/>
                  </a:lnTo>
                  <a:lnTo>
                    <a:pt x="1936" y="1210"/>
                  </a:lnTo>
                  <a:lnTo>
                    <a:pt x="1936" y="181"/>
                  </a:lnTo>
                  <a:lnTo>
                    <a:pt x="1815" y="181"/>
                  </a:lnTo>
                  <a:close/>
                  <a:moveTo>
                    <a:pt x="1997" y="0"/>
                  </a:moveTo>
                  <a:lnTo>
                    <a:pt x="2420" y="0"/>
                  </a:lnTo>
                  <a:lnTo>
                    <a:pt x="2420" y="121"/>
                  </a:lnTo>
                  <a:lnTo>
                    <a:pt x="2058" y="121"/>
                  </a:lnTo>
                  <a:lnTo>
                    <a:pt x="2058" y="484"/>
                  </a:lnTo>
                  <a:lnTo>
                    <a:pt x="2178" y="484"/>
                  </a:lnTo>
                  <a:lnTo>
                    <a:pt x="2178" y="242"/>
                  </a:lnTo>
                  <a:lnTo>
                    <a:pt x="2299" y="242"/>
                  </a:lnTo>
                  <a:lnTo>
                    <a:pt x="2299" y="1534"/>
                  </a:lnTo>
                  <a:lnTo>
                    <a:pt x="2259" y="1551"/>
                  </a:lnTo>
                  <a:lnTo>
                    <a:pt x="2220" y="1574"/>
                  </a:lnTo>
                  <a:lnTo>
                    <a:pt x="2185" y="1600"/>
                  </a:lnTo>
                  <a:lnTo>
                    <a:pt x="2153" y="1630"/>
                  </a:lnTo>
                  <a:lnTo>
                    <a:pt x="2126" y="1664"/>
                  </a:lnTo>
                  <a:lnTo>
                    <a:pt x="2102" y="1701"/>
                  </a:lnTo>
                  <a:lnTo>
                    <a:pt x="2083" y="1742"/>
                  </a:lnTo>
                  <a:lnTo>
                    <a:pt x="2069" y="1784"/>
                  </a:lnTo>
                  <a:lnTo>
                    <a:pt x="2060" y="1829"/>
                  </a:lnTo>
                  <a:lnTo>
                    <a:pt x="2058" y="1876"/>
                  </a:lnTo>
                  <a:lnTo>
                    <a:pt x="2058" y="1997"/>
                  </a:lnTo>
                  <a:lnTo>
                    <a:pt x="2060" y="2042"/>
                  </a:lnTo>
                  <a:lnTo>
                    <a:pt x="2068" y="2085"/>
                  </a:lnTo>
                  <a:lnTo>
                    <a:pt x="2081" y="2127"/>
                  </a:lnTo>
                  <a:lnTo>
                    <a:pt x="2099" y="2166"/>
                  </a:lnTo>
                  <a:lnTo>
                    <a:pt x="2122" y="2203"/>
                  </a:lnTo>
                  <a:lnTo>
                    <a:pt x="2148" y="2236"/>
                  </a:lnTo>
                  <a:lnTo>
                    <a:pt x="2178" y="2267"/>
                  </a:lnTo>
                  <a:lnTo>
                    <a:pt x="2178" y="2375"/>
                  </a:lnTo>
                  <a:lnTo>
                    <a:pt x="1930" y="2446"/>
                  </a:lnTo>
                  <a:lnTo>
                    <a:pt x="1897" y="2458"/>
                  </a:lnTo>
                  <a:lnTo>
                    <a:pt x="1866" y="2475"/>
                  </a:lnTo>
                  <a:lnTo>
                    <a:pt x="1840" y="2496"/>
                  </a:lnTo>
                  <a:lnTo>
                    <a:pt x="1815" y="2520"/>
                  </a:lnTo>
                  <a:lnTo>
                    <a:pt x="1791" y="2496"/>
                  </a:lnTo>
                  <a:lnTo>
                    <a:pt x="1763" y="2475"/>
                  </a:lnTo>
                  <a:lnTo>
                    <a:pt x="1733" y="2458"/>
                  </a:lnTo>
                  <a:lnTo>
                    <a:pt x="1700" y="2446"/>
                  </a:lnTo>
                  <a:lnTo>
                    <a:pt x="1453" y="2375"/>
                  </a:lnTo>
                  <a:lnTo>
                    <a:pt x="1453" y="2267"/>
                  </a:lnTo>
                  <a:lnTo>
                    <a:pt x="1482" y="2236"/>
                  </a:lnTo>
                  <a:lnTo>
                    <a:pt x="1509" y="2203"/>
                  </a:lnTo>
                  <a:lnTo>
                    <a:pt x="1531" y="2166"/>
                  </a:lnTo>
                  <a:lnTo>
                    <a:pt x="1549" y="2127"/>
                  </a:lnTo>
                  <a:lnTo>
                    <a:pt x="1562" y="2085"/>
                  </a:lnTo>
                  <a:lnTo>
                    <a:pt x="1571" y="2042"/>
                  </a:lnTo>
                  <a:lnTo>
                    <a:pt x="1573" y="1997"/>
                  </a:lnTo>
                  <a:lnTo>
                    <a:pt x="1573" y="1876"/>
                  </a:lnTo>
                  <a:lnTo>
                    <a:pt x="1570" y="1827"/>
                  </a:lnTo>
                  <a:lnTo>
                    <a:pt x="1560" y="1779"/>
                  </a:lnTo>
                  <a:lnTo>
                    <a:pt x="1545" y="1734"/>
                  </a:lnTo>
                  <a:lnTo>
                    <a:pt x="1524" y="1693"/>
                  </a:lnTo>
                  <a:lnTo>
                    <a:pt x="1497" y="1655"/>
                  </a:lnTo>
                  <a:lnTo>
                    <a:pt x="1466" y="1620"/>
                  </a:lnTo>
                  <a:lnTo>
                    <a:pt x="1431" y="1589"/>
                  </a:lnTo>
                  <a:lnTo>
                    <a:pt x="1393" y="1562"/>
                  </a:lnTo>
                  <a:lnTo>
                    <a:pt x="1351" y="1542"/>
                  </a:lnTo>
                  <a:lnTo>
                    <a:pt x="1307" y="1526"/>
                  </a:lnTo>
                  <a:lnTo>
                    <a:pt x="1259" y="1516"/>
                  </a:lnTo>
                  <a:lnTo>
                    <a:pt x="1210" y="1513"/>
                  </a:lnTo>
                  <a:lnTo>
                    <a:pt x="1161" y="1516"/>
                  </a:lnTo>
                  <a:lnTo>
                    <a:pt x="1113" y="1526"/>
                  </a:lnTo>
                  <a:lnTo>
                    <a:pt x="1069" y="1542"/>
                  </a:lnTo>
                  <a:lnTo>
                    <a:pt x="1027" y="1562"/>
                  </a:lnTo>
                  <a:lnTo>
                    <a:pt x="989" y="1589"/>
                  </a:lnTo>
                  <a:lnTo>
                    <a:pt x="954" y="1620"/>
                  </a:lnTo>
                  <a:lnTo>
                    <a:pt x="923" y="1655"/>
                  </a:lnTo>
                  <a:lnTo>
                    <a:pt x="896" y="1693"/>
                  </a:lnTo>
                  <a:lnTo>
                    <a:pt x="875" y="1734"/>
                  </a:lnTo>
                  <a:lnTo>
                    <a:pt x="860" y="1779"/>
                  </a:lnTo>
                  <a:lnTo>
                    <a:pt x="850" y="1827"/>
                  </a:lnTo>
                  <a:lnTo>
                    <a:pt x="847" y="1876"/>
                  </a:lnTo>
                  <a:lnTo>
                    <a:pt x="847" y="1997"/>
                  </a:lnTo>
                  <a:lnTo>
                    <a:pt x="849" y="2042"/>
                  </a:lnTo>
                  <a:lnTo>
                    <a:pt x="858" y="2085"/>
                  </a:lnTo>
                  <a:lnTo>
                    <a:pt x="871" y="2127"/>
                  </a:lnTo>
                  <a:lnTo>
                    <a:pt x="889" y="2166"/>
                  </a:lnTo>
                  <a:lnTo>
                    <a:pt x="911" y="2203"/>
                  </a:lnTo>
                  <a:lnTo>
                    <a:pt x="938" y="2236"/>
                  </a:lnTo>
                  <a:lnTo>
                    <a:pt x="967" y="2267"/>
                  </a:lnTo>
                  <a:lnTo>
                    <a:pt x="967" y="2375"/>
                  </a:lnTo>
                  <a:lnTo>
                    <a:pt x="720" y="2446"/>
                  </a:lnTo>
                  <a:lnTo>
                    <a:pt x="687" y="2458"/>
                  </a:lnTo>
                  <a:lnTo>
                    <a:pt x="657" y="2475"/>
                  </a:lnTo>
                  <a:lnTo>
                    <a:pt x="629" y="2496"/>
                  </a:lnTo>
                  <a:lnTo>
                    <a:pt x="605" y="2520"/>
                  </a:lnTo>
                  <a:lnTo>
                    <a:pt x="580" y="2496"/>
                  </a:lnTo>
                  <a:lnTo>
                    <a:pt x="554" y="2475"/>
                  </a:lnTo>
                  <a:lnTo>
                    <a:pt x="523" y="2458"/>
                  </a:lnTo>
                  <a:lnTo>
                    <a:pt x="490" y="2446"/>
                  </a:lnTo>
                  <a:lnTo>
                    <a:pt x="242" y="2375"/>
                  </a:lnTo>
                  <a:lnTo>
                    <a:pt x="242" y="2267"/>
                  </a:lnTo>
                  <a:lnTo>
                    <a:pt x="272" y="2236"/>
                  </a:lnTo>
                  <a:lnTo>
                    <a:pt x="298" y="2203"/>
                  </a:lnTo>
                  <a:lnTo>
                    <a:pt x="321" y="2166"/>
                  </a:lnTo>
                  <a:lnTo>
                    <a:pt x="339" y="2127"/>
                  </a:lnTo>
                  <a:lnTo>
                    <a:pt x="352" y="2085"/>
                  </a:lnTo>
                  <a:lnTo>
                    <a:pt x="360" y="2042"/>
                  </a:lnTo>
                  <a:lnTo>
                    <a:pt x="362" y="1997"/>
                  </a:lnTo>
                  <a:lnTo>
                    <a:pt x="362" y="1876"/>
                  </a:lnTo>
                  <a:lnTo>
                    <a:pt x="360" y="1829"/>
                  </a:lnTo>
                  <a:lnTo>
                    <a:pt x="351" y="1784"/>
                  </a:lnTo>
                  <a:lnTo>
                    <a:pt x="337" y="1742"/>
                  </a:lnTo>
                  <a:lnTo>
                    <a:pt x="318" y="1701"/>
                  </a:lnTo>
                  <a:lnTo>
                    <a:pt x="294" y="1664"/>
                  </a:lnTo>
                  <a:lnTo>
                    <a:pt x="267" y="1630"/>
                  </a:lnTo>
                  <a:lnTo>
                    <a:pt x="235" y="1600"/>
                  </a:lnTo>
                  <a:lnTo>
                    <a:pt x="200" y="1574"/>
                  </a:lnTo>
                  <a:lnTo>
                    <a:pt x="161" y="1551"/>
                  </a:lnTo>
                  <a:lnTo>
                    <a:pt x="121" y="1534"/>
                  </a:lnTo>
                  <a:lnTo>
                    <a:pt x="121" y="242"/>
                  </a:lnTo>
                  <a:lnTo>
                    <a:pt x="242" y="242"/>
                  </a:lnTo>
                  <a:lnTo>
                    <a:pt x="242" y="485"/>
                  </a:lnTo>
                  <a:lnTo>
                    <a:pt x="362" y="485"/>
                  </a:lnTo>
                  <a:lnTo>
                    <a:pt x="362" y="121"/>
                  </a:lnTo>
                  <a:lnTo>
                    <a:pt x="0" y="121"/>
                  </a:lnTo>
                  <a:lnTo>
                    <a:pt x="0" y="0"/>
                  </a:lnTo>
                  <a:lnTo>
                    <a:pt x="423" y="0"/>
                  </a:lnTo>
                  <a:lnTo>
                    <a:pt x="423" y="43"/>
                  </a:lnTo>
                  <a:lnTo>
                    <a:pt x="665" y="124"/>
                  </a:lnTo>
                  <a:lnTo>
                    <a:pt x="665" y="374"/>
                  </a:lnTo>
                  <a:lnTo>
                    <a:pt x="637" y="388"/>
                  </a:lnTo>
                  <a:lnTo>
                    <a:pt x="610" y="405"/>
                  </a:lnTo>
                  <a:lnTo>
                    <a:pt x="588" y="427"/>
                  </a:lnTo>
                  <a:lnTo>
                    <a:pt x="570" y="453"/>
                  </a:lnTo>
                  <a:lnTo>
                    <a:pt x="556" y="480"/>
                  </a:lnTo>
                  <a:lnTo>
                    <a:pt x="547" y="511"/>
                  </a:lnTo>
                  <a:lnTo>
                    <a:pt x="544" y="544"/>
                  </a:lnTo>
                  <a:lnTo>
                    <a:pt x="544" y="847"/>
                  </a:lnTo>
                  <a:lnTo>
                    <a:pt x="908" y="847"/>
                  </a:lnTo>
                  <a:lnTo>
                    <a:pt x="908" y="544"/>
                  </a:lnTo>
                  <a:lnTo>
                    <a:pt x="905" y="511"/>
                  </a:lnTo>
                  <a:lnTo>
                    <a:pt x="896" y="480"/>
                  </a:lnTo>
                  <a:lnTo>
                    <a:pt x="882" y="453"/>
                  </a:lnTo>
                  <a:lnTo>
                    <a:pt x="863" y="427"/>
                  </a:lnTo>
                  <a:lnTo>
                    <a:pt x="841" y="405"/>
                  </a:lnTo>
                  <a:lnTo>
                    <a:pt x="815" y="388"/>
                  </a:lnTo>
                  <a:lnTo>
                    <a:pt x="787" y="374"/>
                  </a:lnTo>
                  <a:lnTo>
                    <a:pt x="787" y="164"/>
                  </a:lnTo>
                  <a:lnTo>
                    <a:pt x="1210" y="306"/>
                  </a:lnTo>
                  <a:lnTo>
                    <a:pt x="1997" y="43"/>
                  </a:lnTo>
                  <a:lnTo>
                    <a:pt x="19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-2363788" y="6183314"/>
              <a:ext cx="88900" cy="84138"/>
            </a:xfrm>
            <a:custGeom>
              <a:avLst/>
              <a:gdLst>
                <a:gd name="T0" fmla="*/ 84 w 168"/>
                <a:gd name="T1" fmla="*/ 0 h 159"/>
                <a:gd name="T2" fmla="*/ 118 w 168"/>
                <a:gd name="T3" fmla="*/ 40 h 159"/>
                <a:gd name="T4" fmla="*/ 168 w 168"/>
                <a:gd name="T5" fmla="*/ 60 h 159"/>
                <a:gd name="T6" fmla="*/ 140 w 168"/>
                <a:gd name="T7" fmla="*/ 106 h 159"/>
                <a:gd name="T8" fmla="*/ 136 w 168"/>
                <a:gd name="T9" fmla="*/ 159 h 159"/>
                <a:gd name="T10" fmla="*/ 84 w 168"/>
                <a:gd name="T11" fmla="*/ 146 h 159"/>
                <a:gd name="T12" fmla="*/ 32 w 168"/>
                <a:gd name="T13" fmla="*/ 159 h 159"/>
                <a:gd name="T14" fmla="*/ 28 w 168"/>
                <a:gd name="T15" fmla="*/ 106 h 159"/>
                <a:gd name="T16" fmla="*/ 0 w 168"/>
                <a:gd name="T17" fmla="*/ 60 h 159"/>
                <a:gd name="T18" fmla="*/ 50 w 168"/>
                <a:gd name="T19" fmla="*/ 40 h 159"/>
                <a:gd name="T20" fmla="*/ 84 w 168"/>
                <a:gd name="T2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" h="159">
                  <a:moveTo>
                    <a:pt x="84" y="0"/>
                  </a:moveTo>
                  <a:lnTo>
                    <a:pt x="118" y="40"/>
                  </a:lnTo>
                  <a:lnTo>
                    <a:pt x="168" y="60"/>
                  </a:lnTo>
                  <a:lnTo>
                    <a:pt x="140" y="106"/>
                  </a:lnTo>
                  <a:lnTo>
                    <a:pt x="136" y="159"/>
                  </a:lnTo>
                  <a:lnTo>
                    <a:pt x="84" y="146"/>
                  </a:lnTo>
                  <a:lnTo>
                    <a:pt x="32" y="159"/>
                  </a:lnTo>
                  <a:lnTo>
                    <a:pt x="28" y="106"/>
                  </a:lnTo>
                  <a:lnTo>
                    <a:pt x="0" y="60"/>
                  </a:lnTo>
                  <a:lnTo>
                    <a:pt x="50" y="4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004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5507444" y="1032080"/>
            <a:ext cx="3290156" cy="1165020"/>
          </a:xfrm>
          <a:prstGeom prst="roundRect">
            <a:avLst>
              <a:gd name="adj" fmla="val 7946"/>
            </a:avLst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07444" y="3522298"/>
            <a:ext cx="3290156" cy="668702"/>
          </a:xfrm>
          <a:prstGeom prst="roundRect">
            <a:avLst/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3566" y="2672196"/>
            <a:ext cx="4490734" cy="864456"/>
          </a:xfrm>
          <a:prstGeom prst="roundRect">
            <a:avLst>
              <a:gd name="adj" fmla="val 12260"/>
            </a:avLst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3566" y="3683718"/>
            <a:ext cx="4490734" cy="1307382"/>
          </a:xfrm>
          <a:prstGeom prst="roundRect">
            <a:avLst>
              <a:gd name="adj" fmla="val 5460"/>
            </a:avLst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3566" y="1032080"/>
            <a:ext cx="4490734" cy="541066"/>
          </a:xfrm>
          <a:prstGeom prst="roundRect">
            <a:avLst/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192079"/>
            <a:ext cx="8826500" cy="64307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atin typeface="Trebuchet MS" pitchFamily="34" charset="0"/>
                <a:ea typeface="Tahoma" pitchFamily="34" charset="0"/>
                <a:cs typeface="Tahoma" pitchFamily="34" charset="0"/>
              </a:rPr>
              <a:t>Цели обновления Федеральных государственных образовательных стандартов (ФГОС)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6930" y="1043127"/>
            <a:ext cx="4229270" cy="3706673"/>
          </a:xfrm>
        </p:spPr>
        <p:txBody>
          <a:bodyPr lIns="34506" tIns="34506" rIns="34506" bIns="34506"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400" b="1" dirty="0"/>
              <a:t>обеспечение единого образовательного пространства на территории Российской Федерации</a:t>
            </a: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(п. 5 Перечня поручений Президента Российской Федерации по итогам форума Общероссийского народного фронта «Качественное образование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 имя страны». 15 декабря 2014 г.)</a:t>
            </a:r>
            <a:endParaRPr lang="ru-RU" sz="14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400" b="1" dirty="0"/>
              <a:t>обеспечение лидирующих позиций России в области фундаментального математического образования, физики, химии, биологии, технических наук, гуманитарных и социальных наук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400" b="1" dirty="0"/>
              <a:t>повышение роли школы в воспитании молодежи как ответственных граждан России на основе традиционных российских духовно-нравственных </a:t>
            </a:r>
            <a:r>
              <a:rPr lang="en-US" sz="1400" b="1" dirty="0"/>
              <a:t>          </a:t>
            </a:r>
            <a:r>
              <a:rPr lang="ru-RU" sz="1400" b="1" dirty="0"/>
              <a:t>и культурно-исторических ценностей, а также </a:t>
            </a:r>
            <a:r>
              <a:rPr lang="en-US" sz="1400" b="1" dirty="0"/>
              <a:t>                    </a:t>
            </a:r>
            <a:r>
              <a:rPr lang="ru-RU" sz="1400" b="1" dirty="0"/>
              <a:t>в профилактике экстремизма и радикальной идеологии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73400" y="1017727"/>
            <a:ext cx="31242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dirty="0"/>
              <a:t>повышение качества преподавания русского языка, литературы, отечественной истории, основ светской этики, традиционных религий</a:t>
            </a:r>
          </a:p>
          <a:p>
            <a:pPr>
              <a:spcBef>
                <a:spcPts val="1200"/>
              </a:spcBef>
            </a:pP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(Стратегия национальной безопасности Российской Федерации. Утверждена Указом Президента Российской Федерации от 31 декабря 2015 г. № 683)</a:t>
            </a:r>
            <a:endParaRPr lang="ru-RU" dirty="0"/>
          </a:p>
          <a:p>
            <a:pPr>
              <a:spcBef>
                <a:spcPts val="1200"/>
              </a:spcBef>
            </a:pPr>
            <a:r>
              <a:rPr lang="ru-RU" b="1" dirty="0"/>
              <a:t>сохранение глубины и фундаментальности отечественного образования</a:t>
            </a:r>
            <a:endParaRPr lang="en-US" b="1" dirty="0"/>
          </a:p>
          <a:p>
            <a:pPr>
              <a:spcBef>
                <a:spcPts val="1200"/>
              </a:spcBef>
            </a:pP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(Послание Президента Федеральному Собранию Российской Федерации. 1 декабря 2016 г.)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dirty="0"/>
              <a:t> </a:t>
            </a:r>
          </a:p>
        </p:txBody>
      </p:sp>
      <p:sp>
        <p:nvSpPr>
          <p:cNvPr id="5" name="Freeform 7"/>
          <p:cNvSpPr>
            <a:spLocks noEditPoints="1"/>
          </p:cNvSpPr>
          <p:nvPr/>
        </p:nvSpPr>
        <p:spPr bwMode="auto">
          <a:xfrm>
            <a:off x="557944" y="1038076"/>
            <a:ext cx="291244" cy="291244"/>
          </a:xfrm>
          <a:custGeom>
            <a:avLst/>
            <a:gdLst>
              <a:gd name="T0" fmla="*/ 1904 w 3584"/>
              <a:gd name="T1" fmla="*/ 1804 h 3584"/>
              <a:gd name="T2" fmla="*/ 1756 w 3584"/>
              <a:gd name="T3" fmla="*/ 1898 h 3584"/>
              <a:gd name="T4" fmla="*/ 1593 w 3584"/>
              <a:gd name="T5" fmla="*/ 1895 h 3584"/>
              <a:gd name="T6" fmla="*/ 1828 w 3584"/>
              <a:gd name="T7" fmla="*/ 2014 h 3584"/>
              <a:gd name="T8" fmla="*/ 2014 w 3584"/>
              <a:gd name="T9" fmla="*/ 1828 h 3584"/>
              <a:gd name="T10" fmla="*/ 1895 w 3584"/>
              <a:gd name="T11" fmla="*/ 1593 h 3584"/>
              <a:gd name="T12" fmla="*/ 1497 w 3584"/>
              <a:gd name="T13" fmla="*/ 946 h 3584"/>
              <a:gd name="T14" fmla="*/ 1695 w 3584"/>
              <a:gd name="T15" fmla="*/ 1355 h 3584"/>
              <a:gd name="T16" fmla="*/ 2072 w 3584"/>
              <a:gd name="T17" fmla="*/ 1442 h 3584"/>
              <a:gd name="T18" fmla="*/ 2241 w 3584"/>
              <a:gd name="T19" fmla="*/ 1792 h 3584"/>
              <a:gd name="T20" fmla="*/ 2072 w 3584"/>
              <a:gd name="T21" fmla="*/ 2142 h 3584"/>
              <a:gd name="T22" fmla="*/ 1689 w 3584"/>
              <a:gd name="T23" fmla="*/ 2229 h 3584"/>
              <a:gd name="T24" fmla="*/ 1389 w 3584"/>
              <a:gd name="T25" fmla="*/ 1989 h 3584"/>
              <a:gd name="T26" fmla="*/ 1386 w 3584"/>
              <a:gd name="T27" fmla="*/ 1607 h 3584"/>
              <a:gd name="T28" fmla="*/ 909 w 3584"/>
              <a:gd name="T29" fmla="*/ 1640 h 3584"/>
              <a:gd name="T30" fmla="*/ 1007 w 3584"/>
              <a:gd name="T31" fmla="*/ 2223 h 3584"/>
              <a:gd name="T32" fmla="*/ 1426 w 3584"/>
              <a:gd name="T33" fmla="*/ 2610 h 3584"/>
              <a:gd name="T34" fmla="*/ 2018 w 3584"/>
              <a:gd name="T35" fmla="*/ 2659 h 3584"/>
              <a:gd name="T36" fmla="*/ 2498 w 3584"/>
              <a:gd name="T37" fmla="*/ 2345 h 3584"/>
              <a:gd name="T38" fmla="*/ 2688 w 3584"/>
              <a:gd name="T39" fmla="*/ 1792 h 3584"/>
              <a:gd name="T40" fmla="*/ 2498 w 3584"/>
              <a:gd name="T41" fmla="*/ 1239 h 3584"/>
              <a:gd name="T42" fmla="*/ 2018 w 3584"/>
              <a:gd name="T43" fmla="*/ 925 h 3584"/>
              <a:gd name="T44" fmla="*/ 1413 w 3584"/>
              <a:gd name="T45" fmla="*/ 270 h 3584"/>
              <a:gd name="T46" fmla="*/ 766 w 3584"/>
              <a:gd name="T47" fmla="*/ 608 h 3584"/>
              <a:gd name="T48" fmla="*/ 1616 w 3584"/>
              <a:gd name="T49" fmla="*/ 685 h 3584"/>
              <a:gd name="T50" fmla="*/ 2284 w 3584"/>
              <a:gd name="T51" fmla="*/ 786 h 3584"/>
              <a:gd name="T52" fmla="*/ 2759 w 3584"/>
              <a:gd name="T53" fmla="*/ 1226 h 3584"/>
              <a:gd name="T54" fmla="*/ 2908 w 3584"/>
              <a:gd name="T55" fmla="*/ 1880 h 3584"/>
              <a:gd name="T56" fmla="*/ 2666 w 3584"/>
              <a:gd name="T57" fmla="*/ 2493 h 3584"/>
              <a:gd name="T58" fmla="*/ 2130 w 3584"/>
              <a:gd name="T59" fmla="*/ 2860 h 3584"/>
              <a:gd name="T60" fmla="*/ 1454 w 3584"/>
              <a:gd name="T61" fmla="*/ 2860 h 3584"/>
              <a:gd name="T62" fmla="*/ 918 w 3584"/>
              <a:gd name="T63" fmla="*/ 2493 h 3584"/>
              <a:gd name="T64" fmla="*/ 676 w 3584"/>
              <a:gd name="T65" fmla="*/ 1880 h 3584"/>
              <a:gd name="T66" fmla="*/ 830 w 3584"/>
              <a:gd name="T67" fmla="*/ 1220 h 3584"/>
              <a:gd name="T68" fmla="*/ 362 w 3584"/>
              <a:gd name="T69" fmla="*/ 1150 h 3584"/>
              <a:gd name="T70" fmla="*/ 227 w 3584"/>
              <a:gd name="T71" fmla="*/ 1895 h 3584"/>
              <a:gd name="T72" fmla="*/ 471 w 3584"/>
              <a:gd name="T73" fmla="*/ 2638 h 3584"/>
              <a:gd name="T74" fmla="*/ 1028 w 3584"/>
              <a:gd name="T75" fmla="*/ 3162 h 3584"/>
              <a:gd name="T76" fmla="*/ 1792 w 3584"/>
              <a:gd name="T77" fmla="*/ 3360 h 3584"/>
              <a:gd name="T78" fmla="*/ 2556 w 3584"/>
              <a:gd name="T79" fmla="*/ 3162 h 3584"/>
              <a:gd name="T80" fmla="*/ 3113 w 3584"/>
              <a:gd name="T81" fmla="*/ 2638 h 3584"/>
              <a:gd name="T82" fmla="*/ 3357 w 3584"/>
              <a:gd name="T83" fmla="*/ 1895 h 3584"/>
              <a:gd name="T84" fmla="*/ 3207 w 3584"/>
              <a:gd name="T85" fmla="*/ 1115 h 3584"/>
              <a:gd name="T86" fmla="*/ 2718 w 3584"/>
              <a:gd name="T87" fmla="*/ 527 h 3584"/>
              <a:gd name="T88" fmla="*/ 1996 w 3584"/>
              <a:gd name="T89" fmla="*/ 237 h 3584"/>
              <a:gd name="T90" fmla="*/ 548 w 3584"/>
              <a:gd name="T91" fmla="*/ 63 h 3584"/>
              <a:gd name="T92" fmla="*/ 925 w 3584"/>
              <a:gd name="T93" fmla="*/ 225 h 3584"/>
              <a:gd name="T94" fmla="*/ 1688 w 3584"/>
              <a:gd name="T95" fmla="*/ 3 h 3584"/>
              <a:gd name="T96" fmla="*/ 2513 w 3584"/>
              <a:gd name="T97" fmla="*/ 151 h 3584"/>
              <a:gd name="T98" fmla="*/ 3163 w 3584"/>
              <a:gd name="T99" fmla="*/ 638 h 3584"/>
              <a:gd name="T100" fmla="*/ 3533 w 3584"/>
              <a:gd name="T101" fmla="*/ 1366 h 3584"/>
              <a:gd name="T102" fmla="*/ 3533 w 3584"/>
              <a:gd name="T103" fmla="*/ 2218 h 3584"/>
              <a:gd name="T104" fmla="*/ 3163 w 3584"/>
              <a:gd name="T105" fmla="*/ 2946 h 3584"/>
              <a:gd name="T106" fmla="*/ 2513 w 3584"/>
              <a:gd name="T107" fmla="*/ 3433 h 3584"/>
              <a:gd name="T108" fmla="*/ 1682 w 3584"/>
              <a:gd name="T109" fmla="*/ 3581 h 3584"/>
              <a:gd name="T110" fmla="*/ 887 w 3584"/>
              <a:gd name="T111" fmla="*/ 3340 h 3584"/>
              <a:gd name="T112" fmla="*/ 299 w 3584"/>
              <a:gd name="T113" fmla="*/ 2784 h 3584"/>
              <a:gd name="T114" fmla="*/ 13 w 3584"/>
              <a:gd name="T115" fmla="*/ 2008 h 3584"/>
              <a:gd name="T116" fmla="*/ 103 w 3584"/>
              <a:gd name="T117" fmla="*/ 1195 h 3584"/>
              <a:gd name="T118" fmla="*/ 402 w 3584"/>
              <a:gd name="T119" fmla="*/ 560 h 3584"/>
              <a:gd name="T120" fmla="*/ 0 w 3584"/>
              <a:gd name="T121" fmla="*/ 447 h 3584"/>
              <a:gd name="T122" fmla="*/ 336 w 3584"/>
              <a:gd name="T123" fmla="*/ 336 h 3584"/>
              <a:gd name="T124" fmla="*/ 447 w 3584"/>
              <a:gd name="T125" fmla="*/ 0 h 3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84" h="3584">
                <a:moveTo>
                  <a:pt x="1792" y="1568"/>
                </a:moveTo>
                <a:lnTo>
                  <a:pt x="1763" y="1570"/>
                </a:lnTo>
                <a:lnTo>
                  <a:pt x="1734" y="1576"/>
                </a:lnTo>
                <a:lnTo>
                  <a:pt x="1871" y="1713"/>
                </a:lnTo>
                <a:lnTo>
                  <a:pt x="1888" y="1733"/>
                </a:lnTo>
                <a:lnTo>
                  <a:pt x="1898" y="1756"/>
                </a:lnTo>
                <a:lnTo>
                  <a:pt x="1904" y="1780"/>
                </a:lnTo>
                <a:lnTo>
                  <a:pt x="1904" y="1804"/>
                </a:lnTo>
                <a:lnTo>
                  <a:pt x="1898" y="1828"/>
                </a:lnTo>
                <a:lnTo>
                  <a:pt x="1888" y="1851"/>
                </a:lnTo>
                <a:lnTo>
                  <a:pt x="1871" y="1871"/>
                </a:lnTo>
                <a:lnTo>
                  <a:pt x="1851" y="1888"/>
                </a:lnTo>
                <a:lnTo>
                  <a:pt x="1828" y="1898"/>
                </a:lnTo>
                <a:lnTo>
                  <a:pt x="1804" y="1904"/>
                </a:lnTo>
                <a:lnTo>
                  <a:pt x="1780" y="1904"/>
                </a:lnTo>
                <a:lnTo>
                  <a:pt x="1756" y="1898"/>
                </a:lnTo>
                <a:lnTo>
                  <a:pt x="1733" y="1888"/>
                </a:lnTo>
                <a:lnTo>
                  <a:pt x="1713" y="1871"/>
                </a:lnTo>
                <a:lnTo>
                  <a:pt x="1576" y="1734"/>
                </a:lnTo>
                <a:lnTo>
                  <a:pt x="1570" y="1763"/>
                </a:lnTo>
                <a:lnTo>
                  <a:pt x="1568" y="1792"/>
                </a:lnTo>
                <a:lnTo>
                  <a:pt x="1570" y="1828"/>
                </a:lnTo>
                <a:lnTo>
                  <a:pt x="1579" y="1863"/>
                </a:lnTo>
                <a:lnTo>
                  <a:pt x="1593" y="1895"/>
                </a:lnTo>
                <a:lnTo>
                  <a:pt x="1612" y="1924"/>
                </a:lnTo>
                <a:lnTo>
                  <a:pt x="1633" y="1951"/>
                </a:lnTo>
                <a:lnTo>
                  <a:pt x="1660" y="1972"/>
                </a:lnTo>
                <a:lnTo>
                  <a:pt x="1689" y="1991"/>
                </a:lnTo>
                <a:lnTo>
                  <a:pt x="1721" y="2005"/>
                </a:lnTo>
                <a:lnTo>
                  <a:pt x="1756" y="2014"/>
                </a:lnTo>
                <a:lnTo>
                  <a:pt x="1792" y="2016"/>
                </a:lnTo>
                <a:lnTo>
                  <a:pt x="1828" y="2014"/>
                </a:lnTo>
                <a:lnTo>
                  <a:pt x="1863" y="2005"/>
                </a:lnTo>
                <a:lnTo>
                  <a:pt x="1895" y="1991"/>
                </a:lnTo>
                <a:lnTo>
                  <a:pt x="1924" y="1972"/>
                </a:lnTo>
                <a:lnTo>
                  <a:pt x="1951" y="1951"/>
                </a:lnTo>
                <a:lnTo>
                  <a:pt x="1972" y="1924"/>
                </a:lnTo>
                <a:lnTo>
                  <a:pt x="1991" y="1895"/>
                </a:lnTo>
                <a:lnTo>
                  <a:pt x="2005" y="1863"/>
                </a:lnTo>
                <a:lnTo>
                  <a:pt x="2014" y="1828"/>
                </a:lnTo>
                <a:lnTo>
                  <a:pt x="2016" y="1792"/>
                </a:lnTo>
                <a:lnTo>
                  <a:pt x="2014" y="1756"/>
                </a:lnTo>
                <a:lnTo>
                  <a:pt x="2005" y="1721"/>
                </a:lnTo>
                <a:lnTo>
                  <a:pt x="1991" y="1689"/>
                </a:lnTo>
                <a:lnTo>
                  <a:pt x="1972" y="1660"/>
                </a:lnTo>
                <a:lnTo>
                  <a:pt x="1951" y="1633"/>
                </a:lnTo>
                <a:lnTo>
                  <a:pt x="1924" y="1612"/>
                </a:lnTo>
                <a:lnTo>
                  <a:pt x="1895" y="1593"/>
                </a:lnTo>
                <a:lnTo>
                  <a:pt x="1863" y="1579"/>
                </a:lnTo>
                <a:lnTo>
                  <a:pt x="1828" y="1570"/>
                </a:lnTo>
                <a:lnTo>
                  <a:pt x="1792" y="1568"/>
                </a:lnTo>
                <a:close/>
                <a:moveTo>
                  <a:pt x="1792" y="896"/>
                </a:moveTo>
                <a:lnTo>
                  <a:pt x="1715" y="899"/>
                </a:lnTo>
                <a:lnTo>
                  <a:pt x="1640" y="909"/>
                </a:lnTo>
                <a:lnTo>
                  <a:pt x="1567" y="924"/>
                </a:lnTo>
                <a:lnTo>
                  <a:pt x="1497" y="946"/>
                </a:lnTo>
                <a:lnTo>
                  <a:pt x="1429" y="973"/>
                </a:lnTo>
                <a:lnTo>
                  <a:pt x="1364" y="1006"/>
                </a:lnTo>
                <a:lnTo>
                  <a:pt x="1302" y="1043"/>
                </a:lnTo>
                <a:lnTo>
                  <a:pt x="1244" y="1085"/>
                </a:lnTo>
                <a:lnTo>
                  <a:pt x="1566" y="1408"/>
                </a:lnTo>
                <a:lnTo>
                  <a:pt x="1607" y="1386"/>
                </a:lnTo>
                <a:lnTo>
                  <a:pt x="1650" y="1368"/>
                </a:lnTo>
                <a:lnTo>
                  <a:pt x="1695" y="1355"/>
                </a:lnTo>
                <a:lnTo>
                  <a:pt x="1743" y="1347"/>
                </a:lnTo>
                <a:lnTo>
                  <a:pt x="1792" y="1343"/>
                </a:lnTo>
                <a:lnTo>
                  <a:pt x="1844" y="1347"/>
                </a:lnTo>
                <a:lnTo>
                  <a:pt x="1895" y="1355"/>
                </a:lnTo>
                <a:lnTo>
                  <a:pt x="1943" y="1371"/>
                </a:lnTo>
                <a:lnTo>
                  <a:pt x="1989" y="1389"/>
                </a:lnTo>
                <a:lnTo>
                  <a:pt x="2032" y="1414"/>
                </a:lnTo>
                <a:lnTo>
                  <a:pt x="2072" y="1442"/>
                </a:lnTo>
                <a:lnTo>
                  <a:pt x="2109" y="1475"/>
                </a:lnTo>
                <a:lnTo>
                  <a:pt x="2142" y="1512"/>
                </a:lnTo>
                <a:lnTo>
                  <a:pt x="2170" y="1552"/>
                </a:lnTo>
                <a:lnTo>
                  <a:pt x="2195" y="1595"/>
                </a:lnTo>
                <a:lnTo>
                  <a:pt x="2213" y="1641"/>
                </a:lnTo>
                <a:lnTo>
                  <a:pt x="2229" y="1689"/>
                </a:lnTo>
                <a:lnTo>
                  <a:pt x="2237" y="1740"/>
                </a:lnTo>
                <a:lnTo>
                  <a:pt x="2241" y="1792"/>
                </a:lnTo>
                <a:lnTo>
                  <a:pt x="2237" y="1844"/>
                </a:lnTo>
                <a:lnTo>
                  <a:pt x="2229" y="1895"/>
                </a:lnTo>
                <a:lnTo>
                  <a:pt x="2213" y="1943"/>
                </a:lnTo>
                <a:lnTo>
                  <a:pt x="2195" y="1989"/>
                </a:lnTo>
                <a:lnTo>
                  <a:pt x="2170" y="2032"/>
                </a:lnTo>
                <a:lnTo>
                  <a:pt x="2142" y="2072"/>
                </a:lnTo>
                <a:lnTo>
                  <a:pt x="2109" y="2109"/>
                </a:lnTo>
                <a:lnTo>
                  <a:pt x="2072" y="2142"/>
                </a:lnTo>
                <a:lnTo>
                  <a:pt x="2032" y="2170"/>
                </a:lnTo>
                <a:lnTo>
                  <a:pt x="1989" y="2195"/>
                </a:lnTo>
                <a:lnTo>
                  <a:pt x="1943" y="2213"/>
                </a:lnTo>
                <a:lnTo>
                  <a:pt x="1895" y="2229"/>
                </a:lnTo>
                <a:lnTo>
                  <a:pt x="1844" y="2237"/>
                </a:lnTo>
                <a:lnTo>
                  <a:pt x="1792" y="2241"/>
                </a:lnTo>
                <a:lnTo>
                  <a:pt x="1740" y="2237"/>
                </a:lnTo>
                <a:lnTo>
                  <a:pt x="1689" y="2229"/>
                </a:lnTo>
                <a:lnTo>
                  <a:pt x="1641" y="2213"/>
                </a:lnTo>
                <a:lnTo>
                  <a:pt x="1595" y="2195"/>
                </a:lnTo>
                <a:lnTo>
                  <a:pt x="1552" y="2170"/>
                </a:lnTo>
                <a:lnTo>
                  <a:pt x="1512" y="2142"/>
                </a:lnTo>
                <a:lnTo>
                  <a:pt x="1475" y="2109"/>
                </a:lnTo>
                <a:lnTo>
                  <a:pt x="1442" y="2072"/>
                </a:lnTo>
                <a:lnTo>
                  <a:pt x="1414" y="2032"/>
                </a:lnTo>
                <a:lnTo>
                  <a:pt x="1389" y="1989"/>
                </a:lnTo>
                <a:lnTo>
                  <a:pt x="1371" y="1943"/>
                </a:lnTo>
                <a:lnTo>
                  <a:pt x="1355" y="1895"/>
                </a:lnTo>
                <a:lnTo>
                  <a:pt x="1347" y="1844"/>
                </a:lnTo>
                <a:lnTo>
                  <a:pt x="1343" y="1792"/>
                </a:lnTo>
                <a:lnTo>
                  <a:pt x="1347" y="1743"/>
                </a:lnTo>
                <a:lnTo>
                  <a:pt x="1355" y="1695"/>
                </a:lnTo>
                <a:lnTo>
                  <a:pt x="1368" y="1651"/>
                </a:lnTo>
                <a:lnTo>
                  <a:pt x="1386" y="1607"/>
                </a:lnTo>
                <a:lnTo>
                  <a:pt x="1408" y="1566"/>
                </a:lnTo>
                <a:lnTo>
                  <a:pt x="1085" y="1244"/>
                </a:lnTo>
                <a:lnTo>
                  <a:pt x="1043" y="1302"/>
                </a:lnTo>
                <a:lnTo>
                  <a:pt x="1006" y="1364"/>
                </a:lnTo>
                <a:lnTo>
                  <a:pt x="973" y="1429"/>
                </a:lnTo>
                <a:lnTo>
                  <a:pt x="946" y="1497"/>
                </a:lnTo>
                <a:lnTo>
                  <a:pt x="924" y="1567"/>
                </a:lnTo>
                <a:lnTo>
                  <a:pt x="909" y="1640"/>
                </a:lnTo>
                <a:lnTo>
                  <a:pt x="899" y="1715"/>
                </a:lnTo>
                <a:lnTo>
                  <a:pt x="896" y="1792"/>
                </a:lnTo>
                <a:lnTo>
                  <a:pt x="899" y="1869"/>
                </a:lnTo>
                <a:lnTo>
                  <a:pt x="909" y="1945"/>
                </a:lnTo>
                <a:lnTo>
                  <a:pt x="925" y="2018"/>
                </a:lnTo>
                <a:lnTo>
                  <a:pt x="946" y="2090"/>
                </a:lnTo>
                <a:lnTo>
                  <a:pt x="974" y="2158"/>
                </a:lnTo>
                <a:lnTo>
                  <a:pt x="1007" y="2223"/>
                </a:lnTo>
                <a:lnTo>
                  <a:pt x="1044" y="2285"/>
                </a:lnTo>
                <a:lnTo>
                  <a:pt x="1086" y="2345"/>
                </a:lnTo>
                <a:lnTo>
                  <a:pt x="1134" y="2399"/>
                </a:lnTo>
                <a:lnTo>
                  <a:pt x="1185" y="2450"/>
                </a:lnTo>
                <a:lnTo>
                  <a:pt x="1239" y="2498"/>
                </a:lnTo>
                <a:lnTo>
                  <a:pt x="1299" y="2540"/>
                </a:lnTo>
                <a:lnTo>
                  <a:pt x="1361" y="2577"/>
                </a:lnTo>
                <a:lnTo>
                  <a:pt x="1426" y="2610"/>
                </a:lnTo>
                <a:lnTo>
                  <a:pt x="1494" y="2638"/>
                </a:lnTo>
                <a:lnTo>
                  <a:pt x="1566" y="2659"/>
                </a:lnTo>
                <a:lnTo>
                  <a:pt x="1639" y="2675"/>
                </a:lnTo>
                <a:lnTo>
                  <a:pt x="1715" y="2685"/>
                </a:lnTo>
                <a:lnTo>
                  <a:pt x="1792" y="2688"/>
                </a:lnTo>
                <a:lnTo>
                  <a:pt x="1869" y="2685"/>
                </a:lnTo>
                <a:lnTo>
                  <a:pt x="1945" y="2675"/>
                </a:lnTo>
                <a:lnTo>
                  <a:pt x="2018" y="2659"/>
                </a:lnTo>
                <a:lnTo>
                  <a:pt x="2090" y="2638"/>
                </a:lnTo>
                <a:lnTo>
                  <a:pt x="2158" y="2610"/>
                </a:lnTo>
                <a:lnTo>
                  <a:pt x="2223" y="2577"/>
                </a:lnTo>
                <a:lnTo>
                  <a:pt x="2285" y="2540"/>
                </a:lnTo>
                <a:lnTo>
                  <a:pt x="2345" y="2498"/>
                </a:lnTo>
                <a:lnTo>
                  <a:pt x="2399" y="2450"/>
                </a:lnTo>
                <a:lnTo>
                  <a:pt x="2450" y="2399"/>
                </a:lnTo>
                <a:lnTo>
                  <a:pt x="2498" y="2345"/>
                </a:lnTo>
                <a:lnTo>
                  <a:pt x="2540" y="2285"/>
                </a:lnTo>
                <a:lnTo>
                  <a:pt x="2577" y="2223"/>
                </a:lnTo>
                <a:lnTo>
                  <a:pt x="2610" y="2158"/>
                </a:lnTo>
                <a:lnTo>
                  <a:pt x="2638" y="2090"/>
                </a:lnTo>
                <a:lnTo>
                  <a:pt x="2659" y="2018"/>
                </a:lnTo>
                <a:lnTo>
                  <a:pt x="2675" y="1945"/>
                </a:lnTo>
                <a:lnTo>
                  <a:pt x="2685" y="1869"/>
                </a:lnTo>
                <a:lnTo>
                  <a:pt x="2688" y="1792"/>
                </a:lnTo>
                <a:lnTo>
                  <a:pt x="2685" y="1715"/>
                </a:lnTo>
                <a:lnTo>
                  <a:pt x="2675" y="1639"/>
                </a:lnTo>
                <a:lnTo>
                  <a:pt x="2659" y="1566"/>
                </a:lnTo>
                <a:lnTo>
                  <a:pt x="2638" y="1494"/>
                </a:lnTo>
                <a:lnTo>
                  <a:pt x="2610" y="1426"/>
                </a:lnTo>
                <a:lnTo>
                  <a:pt x="2577" y="1361"/>
                </a:lnTo>
                <a:lnTo>
                  <a:pt x="2540" y="1299"/>
                </a:lnTo>
                <a:lnTo>
                  <a:pt x="2498" y="1239"/>
                </a:lnTo>
                <a:lnTo>
                  <a:pt x="2450" y="1185"/>
                </a:lnTo>
                <a:lnTo>
                  <a:pt x="2399" y="1134"/>
                </a:lnTo>
                <a:lnTo>
                  <a:pt x="2345" y="1086"/>
                </a:lnTo>
                <a:lnTo>
                  <a:pt x="2285" y="1044"/>
                </a:lnTo>
                <a:lnTo>
                  <a:pt x="2223" y="1007"/>
                </a:lnTo>
                <a:lnTo>
                  <a:pt x="2158" y="974"/>
                </a:lnTo>
                <a:lnTo>
                  <a:pt x="2090" y="946"/>
                </a:lnTo>
                <a:lnTo>
                  <a:pt x="2018" y="925"/>
                </a:lnTo>
                <a:lnTo>
                  <a:pt x="1945" y="909"/>
                </a:lnTo>
                <a:lnTo>
                  <a:pt x="1869" y="899"/>
                </a:lnTo>
                <a:lnTo>
                  <a:pt x="1792" y="896"/>
                </a:lnTo>
                <a:close/>
                <a:moveTo>
                  <a:pt x="1792" y="224"/>
                </a:moveTo>
                <a:lnTo>
                  <a:pt x="1694" y="227"/>
                </a:lnTo>
                <a:lnTo>
                  <a:pt x="1599" y="236"/>
                </a:lnTo>
                <a:lnTo>
                  <a:pt x="1505" y="251"/>
                </a:lnTo>
                <a:lnTo>
                  <a:pt x="1413" y="270"/>
                </a:lnTo>
                <a:lnTo>
                  <a:pt x="1323" y="295"/>
                </a:lnTo>
                <a:lnTo>
                  <a:pt x="1235" y="327"/>
                </a:lnTo>
                <a:lnTo>
                  <a:pt x="1150" y="362"/>
                </a:lnTo>
                <a:lnTo>
                  <a:pt x="1068" y="402"/>
                </a:lnTo>
                <a:lnTo>
                  <a:pt x="987" y="447"/>
                </a:lnTo>
                <a:lnTo>
                  <a:pt x="910" y="496"/>
                </a:lnTo>
                <a:lnTo>
                  <a:pt x="836" y="551"/>
                </a:lnTo>
                <a:lnTo>
                  <a:pt x="766" y="608"/>
                </a:lnTo>
                <a:lnTo>
                  <a:pt x="1084" y="925"/>
                </a:lnTo>
                <a:lnTo>
                  <a:pt x="1150" y="874"/>
                </a:lnTo>
                <a:lnTo>
                  <a:pt x="1220" y="830"/>
                </a:lnTo>
                <a:lnTo>
                  <a:pt x="1293" y="790"/>
                </a:lnTo>
                <a:lnTo>
                  <a:pt x="1370" y="755"/>
                </a:lnTo>
                <a:lnTo>
                  <a:pt x="1450" y="725"/>
                </a:lnTo>
                <a:lnTo>
                  <a:pt x="1531" y="703"/>
                </a:lnTo>
                <a:lnTo>
                  <a:pt x="1616" y="685"/>
                </a:lnTo>
                <a:lnTo>
                  <a:pt x="1703" y="676"/>
                </a:lnTo>
                <a:lnTo>
                  <a:pt x="1792" y="672"/>
                </a:lnTo>
                <a:lnTo>
                  <a:pt x="1880" y="676"/>
                </a:lnTo>
                <a:lnTo>
                  <a:pt x="1965" y="685"/>
                </a:lnTo>
                <a:lnTo>
                  <a:pt x="2048" y="702"/>
                </a:lnTo>
                <a:lnTo>
                  <a:pt x="2130" y="724"/>
                </a:lnTo>
                <a:lnTo>
                  <a:pt x="2209" y="752"/>
                </a:lnTo>
                <a:lnTo>
                  <a:pt x="2284" y="786"/>
                </a:lnTo>
                <a:lnTo>
                  <a:pt x="2357" y="825"/>
                </a:lnTo>
                <a:lnTo>
                  <a:pt x="2426" y="869"/>
                </a:lnTo>
                <a:lnTo>
                  <a:pt x="2493" y="918"/>
                </a:lnTo>
                <a:lnTo>
                  <a:pt x="2554" y="972"/>
                </a:lnTo>
                <a:lnTo>
                  <a:pt x="2612" y="1030"/>
                </a:lnTo>
                <a:lnTo>
                  <a:pt x="2666" y="1091"/>
                </a:lnTo>
                <a:lnTo>
                  <a:pt x="2715" y="1158"/>
                </a:lnTo>
                <a:lnTo>
                  <a:pt x="2759" y="1226"/>
                </a:lnTo>
                <a:lnTo>
                  <a:pt x="2798" y="1299"/>
                </a:lnTo>
                <a:lnTo>
                  <a:pt x="2831" y="1375"/>
                </a:lnTo>
                <a:lnTo>
                  <a:pt x="2860" y="1454"/>
                </a:lnTo>
                <a:lnTo>
                  <a:pt x="2882" y="1536"/>
                </a:lnTo>
                <a:lnTo>
                  <a:pt x="2899" y="1618"/>
                </a:lnTo>
                <a:lnTo>
                  <a:pt x="2908" y="1704"/>
                </a:lnTo>
                <a:lnTo>
                  <a:pt x="2912" y="1792"/>
                </a:lnTo>
                <a:lnTo>
                  <a:pt x="2908" y="1880"/>
                </a:lnTo>
                <a:lnTo>
                  <a:pt x="2899" y="1966"/>
                </a:lnTo>
                <a:lnTo>
                  <a:pt x="2882" y="2048"/>
                </a:lnTo>
                <a:lnTo>
                  <a:pt x="2860" y="2130"/>
                </a:lnTo>
                <a:lnTo>
                  <a:pt x="2831" y="2209"/>
                </a:lnTo>
                <a:lnTo>
                  <a:pt x="2798" y="2285"/>
                </a:lnTo>
                <a:lnTo>
                  <a:pt x="2759" y="2358"/>
                </a:lnTo>
                <a:lnTo>
                  <a:pt x="2715" y="2426"/>
                </a:lnTo>
                <a:lnTo>
                  <a:pt x="2666" y="2493"/>
                </a:lnTo>
                <a:lnTo>
                  <a:pt x="2612" y="2554"/>
                </a:lnTo>
                <a:lnTo>
                  <a:pt x="2554" y="2612"/>
                </a:lnTo>
                <a:lnTo>
                  <a:pt x="2493" y="2666"/>
                </a:lnTo>
                <a:lnTo>
                  <a:pt x="2426" y="2715"/>
                </a:lnTo>
                <a:lnTo>
                  <a:pt x="2357" y="2759"/>
                </a:lnTo>
                <a:lnTo>
                  <a:pt x="2284" y="2798"/>
                </a:lnTo>
                <a:lnTo>
                  <a:pt x="2209" y="2832"/>
                </a:lnTo>
                <a:lnTo>
                  <a:pt x="2130" y="2860"/>
                </a:lnTo>
                <a:lnTo>
                  <a:pt x="2048" y="2882"/>
                </a:lnTo>
                <a:lnTo>
                  <a:pt x="1965" y="2899"/>
                </a:lnTo>
                <a:lnTo>
                  <a:pt x="1880" y="2908"/>
                </a:lnTo>
                <a:lnTo>
                  <a:pt x="1792" y="2912"/>
                </a:lnTo>
                <a:lnTo>
                  <a:pt x="1704" y="2908"/>
                </a:lnTo>
                <a:lnTo>
                  <a:pt x="1619" y="2899"/>
                </a:lnTo>
                <a:lnTo>
                  <a:pt x="1536" y="2882"/>
                </a:lnTo>
                <a:lnTo>
                  <a:pt x="1454" y="2860"/>
                </a:lnTo>
                <a:lnTo>
                  <a:pt x="1375" y="2832"/>
                </a:lnTo>
                <a:lnTo>
                  <a:pt x="1300" y="2798"/>
                </a:lnTo>
                <a:lnTo>
                  <a:pt x="1227" y="2759"/>
                </a:lnTo>
                <a:lnTo>
                  <a:pt x="1158" y="2715"/>
                </a:lnTo>
                <a:lnTo>
                  <a:pt x="1091" y="2666"/>
                </a:lnTo>
                <a:lnTo>
                  <a:pt x="1030" y="2612"/>
                </a:lnTo>
                <a:lnTo>
                  <a:pt x="972" y="2554"/>
                </a:lnTo>
                <a:lnTo>
                  <a:pt x="918" y="2493"/>
                </a:lnTo>
                <a:lnTo>
                  <a:pt x="869" y="2426"/>
                </a:lnTo>
                <a:lnTo>
                  <a:pt x="825" y="2358"/>
                </a:lnTo>
                <a:lnTo>
                  <a:pt x="786" y="2285"/>
                </a:lnTo>
                <a:lnTo>
                  <a:pt x="753" y="2209"/>
                </a:lnTo>
                <a:lnTo>
                  <a:pt x="724" y="2130"/>
                </a:lnTo>
                <a:lnTo>
                  <a:pt x="702" y="2048"/>
                </a:lnTo>
                <a:lnTo>
                  <a:pt x="685" y="1966"/>
                </a:lnTo>
                <a:lnTo>
                  <a:pt x="676" y="1880"/>
                </a:lnTo>
                <a:lnTo>
                  <a:pt x="672" y="1792"/>
                </a:lnTo>
                <a:lnTo>
                  <a:pt x="676" y="1703"/>
                </a:lnTo>
                <a:lnTo>
                  <a:pt x="685" y="1616"/>
                </a:lnTo>
                <a:lnTo>
                  <a:pt x="703" y="1531"/>
                </a:lnTo>
                <a:lnTo>
                  <a:pt x="725" y="1450"/>
                </a:lnTo>
                <a:lnTo>
                  <a:pt x="755" y="1370"/>
                </a:lnTo>
                <a:lnTo>
                  <a:pt x="790" y="1293"/>
                </a:lnTo>
                <a:lnTo>
                  <a:pt x="830" y="1220"/>
                </a:lnTo>
                <a:lnTo>
                  <a:pt x="874" y="1150"/>
                </a:lnTo>
                <a:lnTo>
                  <a:pt x="925" y="1084"/>
                </a:lnTo>
                <a:lnTo>
                  <a:pt x="608" y="766"/>
                </a:lnTo>
                <a:lnTo>
                  <a:pt x="551" y="836"/>
                </a:lnTo>
                <a:lnTo>
                  <a:pt x="496" y="910"/>
                </a:lnTo>
                <a:lnTo>
                  <a:pt x="447" y="987"/>
                </a:lnTo>
                <a:lnTo>
                  <a:pt x="402" y="1068"/>
                </a:lnTo>
                <a:lnTo>
                  <a:pt x="362" y="1150"/>
                </a:lnTo>
                <a:lnTo>
                  <a:pt x="327" y="1235"/>
                </a:lnTo>
                <a:lnTo>
                  <a:pt x="295" y="1323"/>
                </a:lnTo>
                <a:lnTo>
                  <a:pt x="270" y="1413"/>
                </a:lnTo>
                <a:lnTo>
                  <a:pt x="251" y="1505"/>
                </a:lnTo>
                <a:lnTo>
                  <a:pt x="236" y="1599"/>
                </a:lnTo>
                <a:lnTo>
                  <a:pt x="227" y="1694"/>
                </a:lnTo>
                <a:lnTo>
                  <a:pt x="224" y="1792"/>
                </a:lnTo>
                <a:lnTo>
                  <a:pt x="227" y="1895"/>
                </a:lnTo>
                <a:lnTo>
                  <a:pt x="237" y="1996"/>
                </a:lnTo>
                <a:lnTo>
                  <a:pt x="253" y="2096"/>
                </a:lnTo>
                <a:lnTo>
                  <a:pt x="276" y="2193"/>
                </a:lnTo>
                <a:lnTo>
                  <a:pt x="304" y="2287"/>
                </a:lnTo>
                <a:lnTo>
                  <a:pt x="338" y="2380"/>
                </a:lnTo>
                <a:lnTo>
                  <a:pt x="377" y="2469"/>
                </a:lnTo>
                <a:lnTo>
                  <a:pt x="422" y="2556"/>
                </a:lnTo>
                <a:lnTo>
                  <a:pt x="471" y="2638"/>
                </a:lnTo>
                <a:lnTo>
                  <a:pt x="527" y="2718"/>
                </a:lnTo>
                <a:lnTo>
                  <a:pt x="585" y="2794"/>
                </a:lnTo>
                <a:lnTo>
                  <a:pt x="649" y="2866"/>
                </a:lnTo>
                <a:lnTo>
                  <a:pt x="718" y="2935"/>
                </a:lnTo>
                <a:lnTo>
                  <a:pt x="790" y="2999"/>
                </a:lnTo>
                <a:lnTo>
                  <a:pt x="866" y="3057"/>
                </a:lnTo>
                <a:lnTo>
                  <a:pt x="946" y="3113"/>
                </a:lnTo>
                <a:lnTo>
                  <a:pt x="1028" y="3162"/>
                </a:lnTo>
                <a:lnTo>
                  <a:pt x="1115" y="3207"/>
                </a:lnTo>
                <a:lnTo>
                  <a:pt x="1204" y="3246"/>
                </a:lnTo>
                <a:lnTo>
                  <a:pt x="1297" y="3280"/>
                </a:lnTo>
                <a:lnTo>
                  <a:pt x="1391" y="3308"/>
                </a:lnTo>
                <a:lnTo>
                  <a:pt x="1488" y="3331"/>
                </a:lnTo>
                <a:lnTo>
                  <a:pt x="1588" y="3347"/>
                </a:lnTo>
                <a:lnTo>
                  <a:pt x="1689" y="3357"/>
                </a:lnTo>
                <a:lnTo>
                  <a:pt x="1792" y="3360"/>
                </a:lnTo>
                <a:lnTo>
                  <a:pt x="1895" y="3357"/>
                </a:lnTo>
                <a:lnTo>
                  <a:pt x="1996" y="3347"/>
                </a:lnTo>
                <a:lnTo>
                  <a:pt x="2096" y="3331"/>
                </a:lnTo>
                <a:lnTo>
                  <a:pt x="2193" y="3308"/>
                </a:lnTo>
                <a:lnTo>
                  <a:pt x="2287" y="3280"/>
                </a:lnTo>
                <a:lnTo>
                  <a:pt x="2380" y="3246"/>
                </a:lnTo>
                <a:lnTo>
                  <a:pt x="2469" y="3207"/>
                </a:lnTo>
                <a:lnTo>
                  <a:pt x="2556" y="3162"/>
                </a:lnTo>
                <a:lnTo>
                  <a:pt x="2638" y="3113"/>
                </a:lnTo>
                <a:lnTo>
                  <a:pt x="2718" y="3057"/>
                </a:lnTo>
                <a:lnTo>
                  <a:pt x="2794" y="2999"/>
                </a:lnTo>
                <a:lnTo>
                  <a:pt x="2866" y="2935"/>
                </a:lnTo>
                <a:lnTo>
                  <a:pt x="2935" y="2866"/>
                </a:lnTo>
                <a:lnTo>
                  <a:pt x="2999" y="2794"/>
                </a:lnTo>
                <a:lnTo>
                  <a:pt x="3057" y="2718"/>
                </a:lnTo>
                <a:lnTo>
                  <a:pt x="3113" y="2638"/>
                </a:lnTo>
                <a:lnTo>
                  <a:pt x="3162" y="2556"/>
                </a:lnTo>
                <a:lnTo>
                  <a:pt x="3207" y="2469"/>
                </a:lnTo>
                <a:lnTo>
                  <a:pt x="3246" y="2380"/>
                </a:lnTo>
                <a:lnTo>
                  <a:pt x="3280" y="2287"/>
                </a:lnTo>
                <a:lnTo>
                  <a:pt x="3308" y="2193"/>
                </a:lnTo>
                <a:lnTo>
                  <a:pt x="3331" y="2096"/>
                </a:lnTo>
                <a:lnTo>
                  <a:pt x="3347" y="1996"/>
                </a:lnTo>
                <a:lnTo>
                  <a:pt x="3357" y="1895"/>
                </a:lnTo>
                <a:lnTo>
                  <a:pt x="3360" y="1792"/>
                </a:lnTo>
                <a:lnTo>
                  <a:pt x="3357" y="1689"/>
                </a:lnTo>
                <a:lnTo>
                  <a:pt x="3347" y="1588"/>
                </a:lnTo>
                <a:lnTo>
                  <a:pt x="3331" y="1488"/>
                </a:lnTo>
                <a:lnTo>
                  <a:pt x="3308" y="1391"/>
                </a:lnTo>
                <a:lnTo>
                  <a:pt x="3280" y="1297"/>
                </a:lnTo>
                <a:lnTo>
                  <a:pt x="3246" y="1204"/>
                </a:lnTo>
                <a:lnTo>
                  <a:pt x="3207" y="1115"/>
                </a:lnTo>
                <a:lnTo>
                  <a:pt x="3162" y="1028"/>
                </a:lnTo>
                <a:lnTo>
                  <a:pt x="3113" y="946"/>
                </a:lnTo>
                <a:lnTo>
                  <a:pt x="3057" y="866"/>
                </a:lnTo>
                <a:lnTo>
                  <a:pt x="2999" y="790"/>
                </a:lnTo>
                <a:lnTo>
                  <a:pt x="2935" y="718"/>
                </a:lnTo>
                <a:lnTo>
                  <a:pt x="2866" y="649"/>
                </a:lnTo>
                <a:lnTo>
                  <a:pt x="2794" y="585"/>
                </a:lnTo>
                <a:lnTo>
                  <a:pt x="2718" y="527"/>
                </a:lnTo>
                <a:lnTo>
                  <a:pt x="2638" y="471"/>
                </a:lnTo>
                <a:lnTo>
                  <a:pt x="2556" y="422"/>
                </a:lnTo>
                <a:lnTo>
                  <a:pt x="2469" y="377"/>
                </a:lnTo>
                <a:lnTo>
                  <a:pt x="2380" y="338"/>
                </a:lnTo>
                <a:lnTo>
                  <a:pt x="2287" y="304"/>
                </a:lnTo>
                <a:lnTo>
                  <a:pt x="2193" y="276"/>
                </a:lnTo>
                <a:lnTo>
                  <a:pt x="2096" y="253"/>
                </a:lnTo>
                <a:lnTo>
                  <a:pt x="1996" y="237"/>
                </a:lnTo>
                <a:lnTo>
                  <a:pt x="1895" y="227"/>
                </a:lnTo>
                <a:lnTo>
                  <a:pt x="1792" y="224"/>
                </a:lnTo>
                <a:close/>
                <a:moveTo>
                  <a:pt x="447" y="0"/>
                </a:moveTo>
                <a:lnTo>
                  <a:pt x="474" y="3"/>
                </a:lnTo>
                <a:lnTo>
                  <a:pt x="497" y="11"/>
                </a:lnTo>
                <a:lnTo>
                  <a:pt x="518" y="25"/>
                </a:lnTo>
                <a:lnTo>
                  <a:pt x="535" y="42"/>
                </a:lnTo>
                <a:lnTo>
                  <a:pt x="548" y="63"/>
                </a:lnTo>
                <a:lnTo>
                  <a:pt x="557" y="86"/>
                </a:lnTo>
                <a:lnTo>
                  <a:pt x="560" y="112"/>
                </a:lnTo>
                <a:lnTo>
                  <a:pt x="560" y="402"/>
                </a:lnTo>
                <a:lnTo>
                  <a:pt x="608" y="450"/>
                </a:lnTo>
                <a:lnTo>
                  <a:pt x="682" y="387"/>
                </a:lnTo>
                <a:lnTo>
                  <a:pt x="760" y="329"/>
                </a:lnTo>
                <a:lnTo>
                  <a:pt x="842" y="275"/>
                </a:lnTo>
                <a:lnTo>
                  <a:pt x="925" y="225"/>
                </a:lnTo>
                <a:lnTo>
                  <a:pt x="1012" y="179"/>
                </a:lnTo>
                <a:lnTo>
                  <a:pt x="1102" y="139"/>
                </a:lnTo>
                <a:lnTo>
                  <a:pt x="1195" y="103"/>
                </a:lnTo>
                <a:lnTo>
                  <a:pt x="1289" y="72"/>
                </a:lnTo>
                <a:lnTo>
                  <a:pt x="1386" y="47"/>
                </a:lnTo>
                <a:lnTo>
                  <a:pt x="1485" y="26"/>
                </a:lnTo>
                <a:lnTo>
                  <a:pt x="1586" y="12"/>
                </a:lnTo>
                <a:lnTo>
                  <a:pt x="1688" y="3"/>
                </a:lnTo>
                <a:lnTo>
                  <a:pt x="1792" y="0"/>
                </a:lnTo>
                <a:lnTo>
                  <a:pt x="1902" y="3"/>
                </a:lnTo>
                <a:lnTo>
                  <a:pt x="2008" y="13"/>
                </a:lnTo>
                <a:lnTo>
                  <a:pt x="2115" y="29"/>
                </a:lnTo>
                <a:lnTo>
                  <a:pt x="2218" y="51"/>
                </a:lnTo>
                <a:lnTo>
                  <a:pt x="2319" y="78"/>
                </a:lnTo>
                <a:lnTo>
                  <a:pt x="2418" y="112"/>
                </a:lnTo>
                <a:lnTo>
                  <a:pt x="2513" y="151"/>
                </a:lnTo>
                <a:lnTo>
                  <a:pt x="2607" y="195"/>
                </a:lnTo>
                <a:lnTo>
                  <a:pt x="2697" y="244"/>
                </a:lnTo>
                <a:lnTo>
                  <a:pt x="2784" y="299"/>
                </a:lnTo>
                <a:lnTo>
                  <a:pt x="2867" y="358"/>
                </a:lnTo>
                <a:lnTo>
                  <a:pt x="2946" y="421"/>
                </a:lnTo>
                <a:lnTo>
                  <a:pt x="3023" y="490"/>
                </a:lnTo>
                <a:lnTo>
                  <a:pt x="3094" y="561"/>
                </a:lnTo>
                <a:lnTo>
                  <a:pt x="3163" y="638"/>
                </a:lnTo>
                <a:lnTo>
                  <a:pt x="3226" y="717"/>
                </a:lnTo>
                <a:lnTo>
                  <a:pt x="3285" y="800"/>
                </a:lnTo>
                <a:lnTo>
                  <a:pt x="3340" y="887"/>
                </a:lnTo>
                <a:lnTo>
                  <a:pt x="3389" y="977"/>
                </a:lnTo>
                <a:lnTo>
                  <a:pt x="3433" y="1071"/>
                </a:lnTo>
                <a:lnTo>
                  <a:pt x="3472" y="1166"/>
                </a:lnTo>
                <a:lnTo>
                  <a:pt x="3506" y="1265"/>
                </a:lnTo>
                <a:lnTo>
                  <a:pt x="3533" y="1366"/>
                </a:lnTo>
                <a:lnTo>
                  <a:pt x="3555" y="1469"/>
                </a:lnTo>
                <a:lnTo>
                  <a:pt x="3571" y="1576"/>
                </a:lnTo>
                <a:lnTo>
                  <a:pt x="3581" y="1682"/>
                </a:lnTo>
                <a:lnTo>
                  <a:pt x="3584" y="1792"/>
                </a:lnTo>
                <a:lnTo>
                  <a:pt x="3581" y="1902"/>
                </a:lnTo>
                <a:lnTo>
                  <a:pt x="3571" y="2008"/>
                </a:lnTo>
                <a:lnTo>
                  <a:pt x="3555" y="2115"/>
                </a:lnTo>
                <a:lnTo>
                  <a:pt x="3533" y="2218"/>
                </a:lnTo>
                <a:lnTo>
                  <a:pt x="3506" y="2319"/>
                </a:lnTo>
                <a:lnTo>
                  <a:pt x="3472" y="2418"/>
                </a:lnTo>
                <a:lnTo>
                  <a:pt x="3433" y="2513"/>
                </a:lnTo>
                <a:lnTo>
                  <a:pt x="3389" y="2607"/>
                </a:lnTo>
                <a:lnTo>
                  <a:pt x="3340" y="2697"/>
                </a:lnTo>
                <a:lnTo>
                  <a:pt x="3285" y="2784"/>
                </a:lnTo>
                <a:lnTo>
                  <a:pt x="3226" y="2867"/>
                </a:lnTo>
                <a:lnTo>
                  <a:pt x="3163" y="2946"/>
                </a:lnTo>
                <a:lnTo>
                  <a:pt x="3094" y="3023"/>
                </a:lnTo>
                <a:lnTo>
                  <a:pt x="3023" y="3094"/>
                </a:lnTo>
                <a:lnTo>
                  <a:pt x="2946" y="3163"/>
                </a:lnTo>
                <a:lnTo>
                  <a:pt x="2867" y="3226"/>
                </a:lnTo>
                <a:lnTo>
                  <a:pt x="2784" y="3285"/>
                </a:lnTo>
                <a:lnTo>
                  <a:pt x="2697" y="3340"/>
                </a:lnTo>
                <a:lnTo>
                  <a:pt x="2607" y="3389"/>
                </a:lnTo>
                <a:lnTo>
                  <a:pt x="2513" y="3433"/>
                </a:lnTo>
                <a:lnTo>
                  <a:pt x="2418" y="3472"/>
                </a:lnTo>
                <a:lnTo>
                  <a:pt x="2319" y="3506"/>
                </a:lnTo>
                <a:lnTo>
                  <a:pt x="2218" y="3533"/>
                </a:lnTo>
                <a:lnTo>
                  <a:pt x="2115" y="3555"/>
                </a:lnTo>
                <a:lnTo>
                  <a:pt x="2008" y="3571"/>
                </a:lnTo>
                <a:lnTo>
                  <a:pt x="1902" y="3581"/>
                </a:lnTo>
                <a:lnTo>
                  <a:pt x="1792" y="3584"/>
                </a:lnTo>
                <a:lnTo>
                  <a:pt x="1682" y="3581"/>
                </a:lnTo>
                <a:lnTo>
                  <a:pt x="1576" y="3571"/>
                </a:lnTo>
                <a:lnTo>
                  <a:pt x="1469" y="3555"/>
                </a:lnTo>
                <a:lnTo>
                  <a:pt x="1366" y="3533"/>
                </a:lnTo>
                <a:lnTo>
                  <a:pt x="1265" y="3506"/>
                </a:lnTo>
                <a:lnTo>
                  <a:pt x="1166" y="3472"/>
                </a:lnTo>
                <a:lnTo>
                  <a:pt x="1071" y="3433"/>
                </a:lnTo>
                <a:lnTo>
                  <a:pt x="977" y="3389"/>
                </a:lnTo>
                <a:lnTo>
                  <a:pt x="887" y="3340"/>
                </a:lnTo>
                <a:lnTo>
                  <a:pt x="800" y="3285"/>
                </a:lnTo>
                <a:lnTo>
                  <a:pt x="717" y="3226"/>
                </a:lnTo>
                <a:lnTo>
                  <a:pt x="638" y="3163"/>
                </a:lnTo>
                <a:lnTo>
                  <a:pt x="561" y="3094"/>
                </a:lnTo>
                <a:lnTo>
                  <a:pt x="490" y="3023"/>
                </a:lnTo>
                <a:lnTo>
                  <a:pt x="421" y="2946"/>
                </a:lnTo>
                <a:lnTo>
                  <a:pt x="358" y="2867"/>
                </a:lnTo>
                <a:lnTo>
                  <a:pt x="299" y="2784"/>
                </a:lnTo>
                <a:lnTo>
                  <a:pt x="244" y="2697"/>
                </a:lnTo>
                <a:lnTo>
                  <a:pt x="195" y="2607"/>
                </a:lnTo>
                <a:lnTo>
                  <a:pt x="151" y="2513"/>
                </a:lnTo>
                <a:lnTo>
                  <a:pt x="112" y="2418"/>
                </a:lnTo>
                <a:lnTo>
                  <a:pt x="78" y="2319"/>
                </a:lnTo>
                <a:lnTo>
                  <a:pt x="51" y="2218"/>
                </a:lnTo>
                <a:lnTo>
                  <a:pt x="29" y="2115"/>
                </a:lnTo>
                <a:lnTo>
                  <a:pt x="13" y="2008"/>
                </a:lnTo>
                <a:lnTo>
                  <a:pt x="3" y="1902"/>
                </a:lnTo>
                <a:lnTo>
                  <a:pt x="0" y="1792"/>
                </a:lnTo>
                <a:lnTo>
                  <a:pt x="3" y="1688"/>
                </a:lnTo>
                <a:lnTo>
                  <a:pt x="12" y="1586"/>
                </a:lnTo>
                <a:lnTo>
                  <a:pt x="26" y="1485"/>
                </a:lnTo>
                <a:lnTo>
                  <a:pt x="47" y="1386"/>
                </a:lnTo>
                <a:lnTo>
                  <a:pt x="72" y="1289"/>
                </a:lnTo>
                <a:lnTo>
                  <a:pt x="103" y="1195"/>
                </a:lnTo>
                <a:lnTo>
                  <a:pt x="139" y="1102"/>
                </a:lnTo>
                <a:lnTo>
                  <a:pt x="179" y="1012"/>
                </a:lnTo>
                <a:lnTo>
                  <a:pt x="225" y="925"/>
                </a:lnTo>
                <a:lnTo>
                  <a:pt x="275" y="842"/>
                </a:lnTo>
                <a:lnTo>
                  <a:pt x="329" y="760"/>
                </a:lnTo>
                <a:lnTo>
                  <a:pt x="387" y="682"/>
                </a:lnTo>
                <a:lnTo>
                  <a:pt x="450" y="608"/>
                </a:lnTo>
                <a:lnTo>
                  <a:pt x="402" y="560"/>
                </a:lnTo>
                <a:lnTo>
                  <a:pt x="112" y="560"/>
                </a:lnTo>
                <a:lnTo>
                  <a:pt x="86" y="557"/>
                </a:lnTo>
                <a:lnTo>
                  <a:pt x="63" y="548"/>
                </a:lnTo>
                <a:lnTo>
                  <a:pt x="42" y="535"/>
                </a:lnTo>
                <a:lnTo>
                  <a:pt x="25" y="518"/>
                </a:lnTo>
                <a:lnTo>
                  <a:pt x="11" y="497"/>
                </a:lnTo>
                <a:lnTo>
                  <a:pt x="3" y="474"/>
                </a:lnTo>
                <a:lnTo>
                  <a:pt x="0" y="447"/>
                </a:lnTo>
                <a:lnTo>
                  <a:pt x="3" y="422"/>
                </a:lnTo>
                <a:lnTo>
                  <a:pt x="11" y="399"/>
                </a:lnTo>
                <a:lnTo>
                  <a:pt x="25" y="378"/>
                </a:lnTo>
                <a:lnTo>
                  <a:pt x="42" y="361"/>
                </a:lnTo>
                <a:lnTo>
                  <a:pt x="63" y="348"/>
                </a:lnTo>
                <a:lnTo>
                  <a:pt x="86" y="339"/>
                </a:lnTo>
                <a:lnTo>
                  <a:pt x="112" y="336"/>
                </a:lnTo>
                <a:lnTo>
                  <a:pt x="336" y="336"/>
                </a:lnTo>
                <a:lnTo>
                  <a:pt x="336" y="112"/>
                </a:lnTo>
                <a:lnTo>
                  <a:pt x="339" y="86"/>
                </a:lnTo>
                <a:lnTo>
                  <a:pt x="348" y="63"/>
                </a:lnTo>
                <a:lnTo>
                  <a:pt x="361" y="42"/>
                </a:lnTo>
                <a:lnTo>
                  <a:pt x="378" y="25"/>
                </a:lnTo>
                <a:lnTo>
                  <a:pt x="399" y="11"/>
                </a:lnTo>
                <a:lnTo>
                  <a:pt x="422" y="3"/>
                </a:ln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7"/>
          <p:cNvSpPr>
            <a:spLocks noEditPoints="1"/>
          </p:cNvSpPr>
          <p:nvPr/>
        </p:nvSpPr>
        <p:spPr bwMode="auto">
          <a:xfrm>
            <a:off x="557944" y="2634096"/>
            <a:ext cx="291244" cy="291244"/>
          </a:xfrm>
          <a:custGeom>
            <a:avLst/>
            <a:gdLst>
              <a:gd name="T0" fmla="*/ 1904 w 3584"/>
              <a:gd name="T1" fmla="*/ 1804 h 3584"/>
              <a:gd name="T2" fmla="*/ 1756 w 3584"/>
              <a:gd name="T3" fmla="*/ 1898 h 3584"/>
              <a:gd name="T4" fmla="*/ 1593 w 3584"/>
              <a:gd name="T5" fmla="*/ 1895 h 3584"/>
              <a:gd name="T6" fmla="*/ 1828 w 3584"/>
              <a:gd name="T7" fmla="*/ 2014 h 3584"/>
              <a:gd name="T8" fmla="*/ 2014 w 3584"/>
              <a:gd name="T9" fmla="*/ 1828 h 3584"/>
              <a:gd name="T10" fmla="*/ 1895 w 3584"/>
              <a:gd name="T11" fmla="*/ 1593 h 3584"/>
              <a:gd name="T12" fmla="*/ 1497 w 3584"/>
              <a:gd name="T13" fmla="*/ 946 h 3584"/>
              <a:gd name="T14" fmla="*/ 1695 w 3584"/>
              <a:gd name="T15" fmla="*/ 1355 h 3584"/>
              <a:gd name="T16" fmla="*/ 2072 w 3584"/>
              <a:gd name="T17" fmla="*/ 1442 h 3584"/>
              <a:gd name="T18" fmla="*/ 2241 w 3584"/>
              <a:gd name="T19" fmla="*/ 1792 h 3584"/>
              <a:gd name="T20" fmla="*/ 2072 w 3584"/>
              <a:gd name="T21" fmla="*/ 2142 h 3584"/>
              <a:gd name="T22" fmla="*/ 1689 w 3584"/>
              <a:gd name="T23" fmla="*/ 2229 h 3584"/>
              <a:gd name="T24" fmla="*/ 1389 w 3584"/>
              <a:gd name="T25" fmla="*/ 1989 h 3584"/>
              <a:gd name="T26" fmla="*/ 1386 w 3584"/>
              <a:gd name="T27" fmla="*/ 1607 h 3584"/>
              <a:gd name="T28" fmla="*/ 909 w 3584"/>
              <a:gd name="T29" fmla="*/ 1640 h 3584"/>
              <a:gd name="T30" fmla="*/ 1007 w 3584"/>
              <a:gd name="T31" fmla="*/ 2223 h 3584"/>
              <a:gd name="T32" fmla="*/ 1426 w 3584"/>
              <a:gd name="T33" fmla="*/ 2610 h 3584"/>
              <a:gd name="T34" fmla="*/ 2018 w 3584"/>
              <a:gd name="T35" fmla="*/ 2659 h 3584"/>
              <a:gd name="T36" fmla="*/ 2498 w 3584"/>
              <a:gd name="T37" fmla="*/ 2345 h 3584"/>
              <a:gd name="T38" fmla="*/ 2688 w 3584"/>
              <a:gd name="T39" fmla="*/ 1792 h 3584"/>
              <a:gd name="T40" fmla="*/ 2498 w 3584"/>
              <a:gd name="T41" fmla="*/ 1239 h 3584"/>
              <a:gd name="T42" fmla="*/ 2018 w 3584"/>
              <a:gd name="T43" fmla="*/ 925 h 3584"/>
              <a:gd name="T44" fmla="*/ 1413 w 3584"/>
              <a:gd name="T45" fmla="*/ 270 h 3584"/>
              <a:gd name="T46" fmla="*/ 766 w 3584"/>
              <a:gd name="T47" fmla="*/ 608 h 3584"/>
              <a:gd name="T48" fmla="*/ 1616 w 3584"/>
              <a:gd name="T49" fmla="*/ 685 h 3584"/>
              <a:gd name="T50" fmla="*/ 2284 w 3584"/>
              <a:gd name="T51" fmla="*/ 786 h 3584"/>
              <a:gd name="T52" fmla="*/ 2759 w 3584"/>
              <a:gd name="T53" fmla="*/ 1226 h 3584"/>
              <a:gd name="T54" fmla="*/ 2908 w 3584"/>
              <a:gd name="T55" fmla="*/ 1880 h 3584"/>
              <a:gd name="T56" fmla="*/ 2666 w 3584"/>
              <a:gd name="T57" fmla="*/ 2493 h 3584"/>
              <a:gd name="T58" fmla="*/ 2130 w 3584"/>
              <a:gd name="T59" fmla="*/ 2860 h 3584"/>
              <a:gd name="T60" fmla="*/ 1454 w 3584"/>
              <a:gd name="T61" fmla="*/ 2860 h 3584"/>
              <a:gd name="T62" fmla="*/ 918 w 3584"/>
              <a:gd name="T63" fmla="*/ 2493 h 3584"/>
              <a:gd name="T64" fmla="*/ 676 w 3584"/>
              <a:gd name="T65" fmla="*/ 1880 h 3584"/>
              <a:gd name="T66" fmla="*/ 830 w 3584"/>
              <a:gd name="T67" fmla="*/ 1220 h 3584"/>
              <a:gd name="T68" fmla="*/ 362 w 3584"/>
              <a:gd name="T69" fmla="*/ 1150 h 3584"/>
              <a:gd name="T70" fmla="*/ 227 w 3584"/>
              <a:gd name="T71" fmla="*/ 1895 h 3584"/>
              <a:gd name="T72" fmla="*/ 471 w 3584"/>
              <a:gd name="T73" fmla="*/ 2638 h 3584"/>
              <a:gd name="T74" fmla="*/ 1028 w 3584"/>
              <a:gd name="T75" fmla="*/ 3162 h 3584"/>
              <a:gd name="T76" fmla="*/ 1792 w 3584"/>
              <a:gd name="T77" fmla="*/ 3360 h 3584"/>
              <a:gd name="T78" fmla="*/ 2556 w 3584"/>
              <a:gd name="T79" fmla="*/ 3162 h 3584"/>
              <a:gd name="T80" fmla="*/ 3113 w 3584"/>
              <a:gd name="T81" fmla="*/ 2638 h 3584"/>
              <a:gd name="T82" fmla="*/ 3357 w 3584"/>
              <a:gd name="T83" fmla="*/ 1895 h 3584"/>
              <a:gd name="T84" fmla="*/ 3207 w 3584"/>
              <a:gd name="T85" fmla="*/ 1115 h 3584"/>
              <a:gd name="T86" fmla="*/ 2718 w 3584"/>
              <a:gd name="T87" fmla="*/ 527 h 3584"/>
              <a:gd name="T88" fmla="*/ 1996 w 3584"/>
              <a:gd name="T89" fmla="*/ 237 h 3584"/>
              <a:gd name="T90" fmla="*/ 548 w 3584"/>
              <a:gd name="T91" fmla="*/ 63 h 3584"/>
              <a:gd name="T92" fmla="*/ 925 w 3584"/>
              <a:gd name="T93" fmla="*/ 225 h 3584"/>
              <a:gd name="T94" fmla="*/ 1688 w 3584"/>
              <a:gd name="T95" fmla="*/ 3 h 3584"/>
              <a:gd name="T96" fmla="*/ 2513 w 3584"/>
              <a:gd name="T97" fmla="*/ 151 h 3584"/>
              <a:gd name="T98" fmla="*/ 3163 w 3584"/>
              <a:gd name="T99" fmla="*/ 638 h 3584"/>
              <a:gd name="T100" fmla="*/ 3533 w 3584"/>
              <a:gd name="T101" fmla="*/ 1366 h 3584"/>
              <a:gd name="T102" fmla="*/ 3533 w 3584"/>
              <a:gd name="T103" fmla="*/ 2218 h 3584"/>
              <a:gd name="T104" fmla="*/ 3163 w 3584"/>
              <a:gd name="T105" fmla="*/ 2946 h 3584"/>
              <a:gd name="T106" fmla="*/ 2513 w 3584"/>
              <a:gd name="T107" fmla="*/ 3433 h 3584"/>
              <a:gd name="T108" fmla="*/ 1682 w 3584"/>
              <a:gd name="T109" fmla="*/ 3581 h 3584"/>
              <a:gd name="T110" fmla="*/ 887 w 3584"/>
              <a:gd name="T111" fmla="*/ 3340 h 3584"/>
              <a:gd name="T112" fmla="*/ 299 w 3584"/>
              <a:gd name="T113" fmla="*/ 2784 h 3584"/>
              <a:gd name="T114" fmla="*/ 13 w 3584"/>
              <a:gd name="T115" fmla="*/ 2008 h 3584"/>
              <a:gd name="T116" fmla="*/ 103 w 3584"/>
              <a:gd name="T117" fmla="*/ 1195 h 3584"/>
              <a:gd name="T118" fmla="*/ 402 w 3584"/>
              <a:gd name="T119" fmla="*/ 560 h 3584"/>
              <a:gd name="T120" fmla="*/ 0 w 3584"/>
              <a:gd name="T121" fmla="*/ 447 h 3584"/>
              <a:gd name="T122" fmla="*/ 336 w 3584"/>
              <a:gd name="T123" fmla="*/ 336 h 3584"/>
              <a:gd name="T124" fmla="*/ 447 w 3584"/>
              <a:gd name="T125" fmla="*/ 0 h 3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84" h="3584">
                <a:moveTo>
                  <a:pt x="1792" y="1568"/>
                </a:moveTo>
                <a:lnTo>
                  <a:pt x="1763" y="1570"/>
                </a:lnTo>
                <a:lnTo>
                  <a:pt x="1734" y="1576"/>
                </a:lnTo>
                <a:lnTo>
                  <a:pt x="1871" y="1713"/>
                </a:lnTo>
                <a:lnTo>
                  <a:pt x="1888" y="1733"/>
                </a:lnTo>
                <a:lnTo>
                  <a:pt x="1898" y="1756"/>
                </a:lnTo>
                <a:lnTo>
                  <a:pt x="1904" y="1780"/>
                </a:lnTo>
                <a:lnTo>
                  <a:pt x="1904" y="1804"/>
                </a:lnTo>
                <a:lnTo>
                  <a:pt x="1898" y="1828"/>
                </a:lnTo>
                <a:lnTo>
                  <a:pt x="1888" y="1851"/>
                </a:lnTo>
                <a:lnTo>
                  <a:pt x="1871" y="1871"/>
                </a:lnTo>
                <a:lnTo>
                  <a:pt x="1851" y="1888"/>
                </a:lnTo>
                <a:lnTo>
                  <a:pt x="1828" y="1898"/>
                </a:lnTo>
                <a:lnTo>
                  <a:pt x="1804" y="1904"/>
                </a:lnTo>
                <a:lnTo>
                  <a:pt x="1780" y="1904"/>
                </a:lnTo>
                <a:lnTo>
                  <a:pt x="1756" y="1898"/>
                </a:lnTo>
                <a:lnTo>
                  <a:pt x="1733" y="1888"/>
                </a:lnTo>
                <a:lnTo>
                  <a:pt x="1713" y="1871"/>
                </a:lnTo>
                <a:lnTo>
                  <a:pt x="1576" y="1734"/>
                </a:lnTo>
                <a:lnTo>
                  <a:pt x="1570" y="1763"/>
                </a:lnTo>
                <a:lnTo>
                  <a:pt x="1568" y="1792"/>
                </a:lnTo>
                <a:lnTo>
                  <a:pt x="1570" y="1828"/>
                </a:lnTo>
                <a:lnTo>
                  <a:pt x="1579" y="1863"/>
                </a:lnTo>
                <a:lnTo>
                  <a:pt x="1593" y="1895"/>
                </a:lnTo>
                <a:lnTo>
                  <a:pt x="1612" y="1924"/>
                </a:lnTo>
                <a:lnTo>
                  <a:pt x="1633" y="1951"/>
                </a:lnTo>
                <a:lnTo>
                  <a:pt x="1660" y="1972"/>
                </a:lnTo>
                <a:lnTo>
                  <a:pt x="1689" y="1991"/>
                </a:lnTo>
                <a:lnTo>
                  <a:pt x="1721" y="2005"/>
                </a:lnTo>
                <a:lnTo>
                  <a:pt x="1756" y="2014"/>
                </a:lnTo>
                <a:lnTo>
                  <a:pt x="1792" y="2016"/>
                </a:lnTo>
                <a:lnTo>
                  <a:pt x="1828" y="2014"/>
                </a:lnTo>
                <a:lnTo>
                  <a:pt x="1863" y="2005"/>
                </a:lnTo>
                <a:lnTo>
                  <a:pt x="1895" y="1991"/>
                </a:lnTo>
                <a:lnTo>
                  <a:pt x="1924" y="1972"/>
                </a:lnTo>
                <a:lnTo>
                  <a:pt x="1951" y="1951"/>
                </a:lnTo>
                <a:lnTo>
                  <a:pt x="1972" y="1924"/>
                </a:lnTo>
                <a:lnTo>
                  <a:pt x="1991" y="1895"/>
                </a:lnTo>
                <a:lnTo>
                  <a:pt x="2005" y="1863"/>
                </a:lnTo>
                <a:lnTo>
                  <a:pt x="2014" y="1828"/>
                </a:lnTo>
                <a:lnTo>
                  <a:pt x="2016" y="1792"/>
                </a:lnTo>
                <a:lnTo>
                  <a:pt x="2014" y="1756"/>
                </a:lnTo>
                <a:lnTo>
                  <a:pt x="2005" y="1721"/>
                </a:lnTo>
                <a:lnTo>
                  <a:pt x="1991" y="1689"/>
                </a:lnTo>
                <a:lnTo>
                  <a:pt x="1972" y="1660"/>
                </a:lnTo>
                <a:lnTo>
                  <a:pt x="1951" y="1633"/>
                </a:lnTo>
                <a:lnTo>
                  <a:pt x="1924" y="1612"/>
                </a:lnTo>
                <a:lnTo>
                  <a:pt x="1895" y="1593"/>
                </a:lnTo>
                <a:lnTo>
                  <a:pt x="1863" y="1579"/>
                </a:lnTo>
                <a:lnTo>
                  <a:pt x="1828" y="1570"/>
                </a:lnTo>
                <a:lnTo>
                  <a:pt x="1792" y="1568"/>
                </a:lnTo>
                <a:close/>
                <a:moveTo>
                  <a:pt x="1792" y="896"/>
                </a:moveTo>
                <a:lnTo>
                  <a:pt x="1715" y="899"/>
                </a:lnTo>
                <a:lnTo>
                  <a:pt x="1640" y="909"/>
                </a:lnTo>
                <a:lnTo>
                  <a:pt x="1567" y="924"/>
                </a:lnTo>
                <a:lnTo>
                  <a:pt x="1497" y="946"/>
                </a:lnTo>
                <a:lnTo>
                  <a:pt x="1429" y="973"/>
                </a:lnTo>
                <a:lnTo>
                  <a:pt x="1364" y="1006"/>
                </a:lnTo>
                <a:lnTo>
                  <a:pt x="1302" y="1043"/>
                </a:lnTo>
                <a:lnTo>
                  <a:pt x="1244" y="1085"/>
                </a:lnTo>
                <a:lnTo>
                  <a:pt x="1566" y="1408"/>
                </a:lnTo>
                <a:lnTo>
                  <a:pt x="1607" y="1386"/>
                </a:lnTo>
                <a:lnTo>
                  <a:pt x="1650" y="1368"/>
                </a:lnTo>
                <a:lnTo>
                  <a:pt x="1695" y="1355"/>
                </a:lnTo>
                <a:lnTo>
                  <a:pt x="1743" y="1347"/>
                </a:lnTo>
                <a:lnTo>
                  <a:pt x="1792" y="1343"/>
                </a:lnTo>
                <a:lnTo>
                  <a:pt x="1844" y="1347"/>
                </a:lnTo>
                <a:lnTo>
                  <a:pt x="1895" y="1355"/>
                </a:lnTo>
                <a:lnTo>
                  <a:pt x="1943" y="1371"/>
                </a:lnTo>
                <a:lnTo>
                  <a:pt x="1989" y="1389"/>
                </a:lnTo>
                <a:lnTo>
                  <a:pt x="2032" y="1414"/>
                </a:lnTo>
                <a:lnTo>
                  <a:pt x="2072" y="1442"/>
                </a:lnTo>
                <a:lnTo>
                  <a:pt x="2109" y="1475"/>
                </a:lnTo>
                <a:lnTo>
                  <a:pt x="2142" y="1512"/>
                </a:lnTo>
                <a:lnTo>
                  <a:pt x="2170" y="1552"/>
                </a:lnTo>
                <a:lnTo>
                  <a:pt x="2195" y="1595"/>
                </a:lnTo>
                <a:lnTo>
                  <a:pt x="2213" y="1641"/>
                </a:lnTo>
                <a:lnTo>
                  <a:pt x="2229" y="1689"/>
                </a:lnTo>
                <a:lnTo>
                  <a:pt x="2237" y="1740"/>
                </a:lnTo>
                <a:lnTo>
                  <a:pt x="2241" y="1792"/>
                </a:lnTo>
                <a:lnTo>
                  <a:pt x="2237" y="1844"/>
                </a:lnTo>
                <a:lnTo>
                  <a:pt x="2229" y="1895"/>
                </a:lnTo>
                <a:lnTo>
                  <a:pt x="2213" y="1943"/>
                </a:lnTo>
                <a:lnTo>
                  <a:pt x="2195" y="1989"/>
                </a:lnTo>
                <a:lnTo>
                  <a:pt x="2170" y="2032"/>
                </a:lnTo>
                <a:lnTo>
                  <a:pt x="2142" y="2072"/>
                </a:lnTo>
                <a:lnTo>
                  <a:pt x="2109" y="2109"/>
                </a:lnTo>
                <a:lnTo>
                  <a:pt x="2072" y="2142"/>
                </a:lnTo>
                <a:lnTo>
                  <a:pt x="2032" y="2170"/>
                </a:lnTo>
                <a:lnTo>
                  <a:pt x="1989" y="2195"/>
                </a:lnTo>
                <a:lnTo>
                  <a:pt x="1943" y="2213"/>
                </a:lnTo>
                <a:lnTo>
                  <a:pt x="1895" y="2229"/>
                </a:lnTo>
                <a:lnTo>
                  <a:pt x="1844" y="2237"/>
                </a:lnTo>
                <a:lnTo>
                  <a:pt x="1792" y="2241"/>
                </a:lnTo>
                <a:lnTo>
                  <a:pt x="1740" y="2237"/>
                </a:lnTo>
                <a:lnTo>
                  <a:pt x="1689" y="2229"/>
                </a:lnTo>
                <a:lnTo>
                  <a:pt x="1641" y="2213"/>
                </a:lnTo>
                <a:lnTo>
                  <a:pt x="1595" y="2195"/>
                </a:lnTo>
                <a:lnTo>
                  <a:pt x="1552" y="2170"/>
                </a:lnTo>
                <a:lnTo>
                  <a:pt x="1512" y="2142"/>
                </a:lnTo>
                <a:lnTo>
                  <a:pt x="1475" y="2109"/>
                </a:lnTo>
                <a:lnTo>
                  <a:pt x="1442" y="2072"/>
                </a:lnTo>
                <a:lnTo>
                  <a:pt x="1414" y="2032"/>
                </a:lnTo>
                <a:lnTo>
                  <a:pt x="1389" y="1989"/>
                </a:lnTo>
                <a:lnTo>
                  <a:pt x="1371" y="1943"/>
                </a:lnTo>
                <a:lnTo>
                  <a:pt x="1355" y="1895"/>
                </a:lnTo>
                <a:lnTo>
                  <a:pt x="1347" y="1844"/>
                </a:lnTo>
                <a:lnTo>
                  <a:pt x="1343" y="1792"/>
                </a:lnTo>
                <a:lnTo>
                  <a:pt x="1347" y="1743"/>
                </a:lnTo>
                <a:lnTo>
                  <a:pt x="1355" y="1695"/>
                </a:lnTo>
                <a:lnTo>
                  <a:pt x="1368" y="1651"/>
                </a:lnTo>
                <a:lnTo>
                  <a:pt x="1386" y="1607"/>
                </a:lnTo>
                <a:lnTo>
                  <a:pt x="1408" y="1566"/>
                </a:lnTo>
                <a:lnTo>
                  <a:pt x="1085" y="1244"/>
                </a:lnTo>
                <a:lnTo>
                  <a:pt x="1043" y="1302"/>
                </a:lnTo>
                <a:lnTo>
                  <a:pt x="1006" y="1364"/>
                </a:lnTo>
                <a:lnTo>
                  <a:pt x="973" y="1429"/>
                </a:lnTo>
                <a:lnTo>
                  <a:pt x="946" y="1497"/>
                </a:lnTo>
                <a:lnTo>
                  <a:pt x="924" y="1567"/>
                </a:lnTo>
                <a:lnTo>
                  <a:pt x="909" y="1640"/>
                </a:lnTo>
                <a:lnTo>
                  <a:pt x="899" y="1715"/>
                </a:lnTo>
                <a:lnTo>
                  <a:pt x="896" y="1792"/>
                </a:lnTo>
                <a:lnTo>
                  <a:pt x="899" y="1869"/>
                </a:lnTo>
                <a:lnTo>
                  <a:pt x="909" y="1945"/>
                </a:lnTo>
                <a:lnTo>
                  <a:pt x="925" y="2018"/>
                </a:lnTo>
                <a:lnTo>
                  <a:pt x="946" y="2090"/>
                </a:lnTo>
                <a:lnTo>
                  <a:pt x="974" y="2158"/>
                </a:lnTo>
                <a:lnTo>
                  <a:pt x="1007" y="2223"/>
                </a:lnTo>
                <a:lnTo>
                  <a:pt x="1044" y="2285"/>
                </a:lnTo>
                <a:lnTo>
                  <a:pt x="1086" y="2345"/>
                </a:lnTo>
                <a:lnTo>
                  <a:pt x="1134" y="2399"/>
                </a:lnTo>
                <a:lnTo>
                  <a:pt x="1185" y="2450"/>
                </a:lnTo>
                <a:lnTo>
                  <a:pt x="1239" y="2498"/>
                </a:lnTo>
                <a:lnTo>
                  <a:pt x="1299" y="2540"/>
                </a:lnTo>
                <a:lnTo>
                  <a:pt x="1361" y="2577"/>
                </a:lnTo>
                <a:lnTo>
                  <a:pt x="1426" y="2610"/>
                </a:lnTo>
                <a:lnTo>
                  <a:pt x="1494" y="2638"/>
                </a:lnTo>
                <a:lnTo>
                  <a:pt x="1566" y="2659"/>
                </a:lnTo>
                <a:lnTo>
                  <a:pt x="1639" y="2675"/>
                </a:lnTo>
                <a:lnTo>
                  <a:pt x="1715" y="2685"/>
                </a:lnTo>
                <a:lnTo>
                  <a:pt x="1792" y="2688"/>
                </a:lnTo>
                <a:lnTo>
                  <a:pt x="1869" y="2685"/>
                </a:lnTo>
                <a:lnTo>
                  <a:pt x="1945" y="2675"/>
                </a:lnTo>
                <a:lnTo>
                  <a:pt x="2018" y="2659"/>
                </a:lnTo>
                <a:lnTo>
                  <a:pt x="2090" y="2638"/>
                </a:lnTo>
                <a:lnTo>
                  <a:pt x="2158" y="2610"/>
                </a:lnTo>
                <a:lnTo>
                  <a:pt x="2223" y="2577"/>
                </a:lnTo>
                <a:lnTo>
                  <a:pt x="2285" y="2540"/>
                </a:lnTo>
                <a:lnTo>
                  <a:pt x="2345" y="2498"/>
                </a:lnTo>
                <a:lnTo>
                  <a:pt x="2399" y="2450"/>
                </a:lnTo>
                <a:lnTo>
                  <a:pt x="2450" y="2399"/>
                </a:lnTo>
                <a:lnTo>
                  <a:pt x="2498" y="2345"/>
                </a:lnTo>
                <a:lnTo>
                  <a:pt x="2540" y="2285"/>
                </a:lnTo>
                <a:lnTo>
                  <a:pt x="2577" y="2223"/>
                </a:lnTo>
                <a:lnTo>
                  <a:pt x="2610" y="2158"/>
                </a:lnTo>
                <a:lnTo>
                  <a:pt x="2638" y="2090"/>
                </a:lnTo>
                <a:lnTo>
                  <a:pt x="2659" y="2018"/>
                </a:lnTo>
                <a:lnTo>
                  <a:pt x="2675" y="1945"/>
                </a:lnTo>
                <a:lnTo>
                  <a:pt x="2685" y="1869"/>
                </a:lnTo>
                <a:lnTo>
                  <a:pt x="2688" y="1792"/>
                </a:lnTo>
                <a:lnTo>
                  <a:pt x="2685" y="1715"/>
                </a:lnTo>
                <a:lnTo>
                  <a:pt x="2675" y="1639"/>
                </a:lnTo>
                <a:lnTo>
                  <a:pt x="2659" y="1566"/>
                </a:lnTo>
                <a:lnTo>
                  <a:pt x="2638" y="1494"/>
                </a:lnTo>
                <a:lnTo>
                  <a:pt x="2610" y="1426"/>
                </a:lnTo>
                <a:lnTo>
                  <a:pt x="2577" y="1361"/>
                </a:lnTo>
                <a:lnTo>
                  <a:pt x="2540" y="1299"/>
                </a:lnTo>
                <a:lnTo>
                  <a:pt x="2498" y="1239"/>
                </a:lnTo>
                <a:lnTo>
                  <a:pt x="2450" y="1185"/>
                </a:lnTo>
                <a:lnTo>
                  <a:pt x="2399" y="1134"/>
                </a:lnTo>
                <a:lnTo>
                  <a:pt x="2345" y="1086"/>
                </a:lnTo>
                <a:lnTo>
                  <a:pt x="2285" y="1044"/>
                </a:lnTo>
                <a:lnTo>
                  <a:pt x="2223" y="1007"/>
                </a:lnTo>
                <a:lnTo>
                  <a:pt x="2158" y="974"/>
                </a:lnTo>
                <a:lnTo>
                  <a:pt x="2090" y="946"/>
                </a:lnTo>
                <a:lnTo>
                  <a:pt x="2018" y="925"/>
                </a:lnTo>
                <a:lnTo>
                  <a:pt x="1945" y="909"/>
                </a:lnTo>
                <a:lnTo>
                  <a:pt x="1869" y="899"/>
                </a:lnTo>
                <a:lnTo>
                  <a:pt x="1792" y="896"/>
                </a:lnTo>
                <a:close/>
                <a:moveTo>
                  <a:pt x="1792" y="224"/>
                </a:moveTo>
                <a:lnTo>
                  <a:pt x="1694" y="227"/>
                </a:lnTo>
                <a:lnTo>
                  <a:pt x="1599" y="236"/>
                </a:lnTo>
                <a:lnTo>
                  <a:pt x="1505" y="251"/>
                </a:lnTo>
                <a:lnTo>
                  <a:pt x="1413" y="270"/>
                </a:lnTo>
                <a:lnTo>
                  <a:pt x="1323" y="295"/>
                </a:lnTo>
                <a:lnTo>
                  <a:pt x="1235" y="327"/>
                </a:lnTo>
                <a:lnTo>
                  <a:pt x="1150" y="362"/>
                </a:lnTo>
                <a:lnTo>
                  <a:pt x="1068" y="402"/>
                </a:lnTo>
                <a:lnTo>
                  <a:pt x="987" y="447"/>
                </a:lnTo>
                <a:lnTo>
                  <a:pt x="910" y="496"/>
                </a:lnTo>
                <a:lnTo>
                  <a:pt x="836" y="551"/>
                </a:lnTo>
                <a:lnTo>
                  <a:pt x="766" y="608"/>
                </a:lnTo>
                <a:lnTo>
                  <a:pt x="1084" y="925"/>
                </a:lnTo>
                <a:lnTo>
                  <a:pt x="1150" y="874"/>
                </a:lnTo>
                <a:lnTo>
                  <a:pt x="1220" y="830"/>
                </a:lnTo>
                <a:lnTo>
                  <a:pt x="1293" y="790"/>
                </a:lnTo>
                <a:lnTo>
                  <a:pt x="1370" y="755"/>
                </a:lnTo>
                <a:lnTo>
                  <a:pt x="1450" y="725"/>
                </a:lnTo>
                <a:lnTo>
                  <a:pt x="1531" y="703"/>
                </a:lnTo>
                <a:lnTo>
                  <a:pt x="1616" y="685"/>
                </a:lnTo>
                <a:lnTo>
                  <a:pt x="1703" y="676"/>
                </a:lnTo>
                <a:lnTo>
                  <a:pt x="1792" y="672"/>
                </a:lnTo>
                <a:lnTo>
                  <a:pt x="1880" y="676"/>
                </a:lnTo>
                <a:lnTo>
                  <a:pt x="1965" y="685"/>
                </a:lnTo>
                <a:lnTo>
                  <a:pt x="2048" y="702"/>
                </a:lnTo>
                <a:lnTo>
                  <a:pt x="2130" y="724"/>
                </a:lnTo>
                <a:lnTo>
                  <a:pt x="2209" y="752"/>
                </a:lnTo>
                <a:lnTo>
                  <a:pt x="2284" y="786"/>
                </a:lnTo>
                <a:lnTo>
                  <a:pt x="2357" y="825"/>
                </a:lnTo>
                <a:lnTo>
                  <a:pt x="2426" y="869"/>
                </a:lnTo>
                <a:lnTo>
                  <a:pt x="2493" y="918"/>
                </a:lnTo>
                <a:lnTo>
                  <a:pt x="2554" y="972"/>
                </a:lnTo>
                <a:lnTo>
                  <a:pt x="2612" y="1030"/>
                </a:lnTo>
                <a:lnTo>
                  <a:pt x="2666" y="1091"/>
                </a:lnTo>
                <a:lnTo>
                  <a:pt x="2715" y="1158"/>
                </a:lnTo>
                <a:lnTo>
                  <a:pt x="2759" y="1226"/>
                </a:lnTo>
                <a:lnTo>
                  <a:pt x="2798" y="1299"/>
                </a:lnTo>
                <a:lnTo>
                  <a:pt x="2831" y="1375"/>
                </a:lnTo>
                <a:lnTo>
                  <a:pt x="2860" y="1454"/>
                </a:lnTo>
                <a:lnTo>
                  <a:pt x="2882" y="1536"/>
                </a:lnTo>
                <a:lnTo>
                  <a:pt x="2899" y="1618"/>
                </a:lnTo>
                <a:lnTo>
                  <a:pt x="2908" y="1704"/>
                </a:lnTo>
                <a:lnTo>
                  <a:pt x="2912" y="1792"/>
                </a:lnTo>
                <a:lnTo>
                  <a:pt x="2908" y="1880"/>
                </a:lnTo>
                <a:lnTo>
                  <a:pt x="2899" y="1966"/>
                </a:lnTo>
                <a:lnTo>
                  <a:pt x="2882" y="2048"/>
                </a:lnTo>
                <a:lnTo>
                  <a:pt x="2860" y="2130"/>
                </a:lnTo>
                <a:lnTo>
                  <a:pt x="2831" y="2209"/>
                </a:lnTo>
                <a:lnTo>
                  <a:pt x="2798" y="2285"/>
                </a:lnTo>
                <a:lnTo>
                  <a:pt x="2759" y="2358"/>
                </a:lnTo>
                <a:lnTo>
                  <a:pt x="2715" y="2426"/>
                </a:lnTo>
                <a:lnTo>
                  <a:pt x="2666" y="2493"/>
                </a:lnTo>
                <a:lnTo>
                  <a:pt x="2612" y="2554"/>
                </a:lnTo>
                <a:lnTo>
                  <a:pt x="2554" y="2612"/>
                </a:lnTo>
                <a:lnTo>
                  <a:pt x="2493" y="2666"/>
                </a:lnTo>
                <a:lnTo>
                  <a:pt x="2426" y="2715"/>
                </a:lnTo>
                <a:lnTo>
                  <a:pt x="2357" y="2759"/>
                </a:lnTo>
                <a:lnTo>
                  <a:pt x="2284" y="2798"/>
                </a:lnTo>
                <a:lnTo>
                  <a:pt x="2209" y="2832"/>
                </a:lnTo>
                <a:lnTo>
                  <a:pt x="2130" y="2860"/>
                </a:lnTo>
                <a:lnTo>
                  <a:pt x="2048" y="2882"/>
                </a:lnTo>
                <a:lnTo>
                  <a:pt x="1965" y="2899"/>
                </a:lnTo>
                <a:lnTo>
                  <a:pt x="1880" y="2908"/>
                </a:lnTo>
                <a:lnTo>
                  <a:pt x="1792" y="2912"/>
                </a:lnTo>
                <a:lnTo>
                  <a:pt x="1704" y="2908"/>
                </a:lnTo>
                <a:lnTo>
                  <a:pt x="1619" y="2899"/>
                </a:lnTo>
                <a:lnTo>
                  <a:pt x="1536" y="2882"/>
                </a:lnTo>
                <a:lnTo>
                  <a:pt x="1454" y="2860"/>
                </a:lnTo>
                <a:lnTo>
                  <a:pt x="1375" y="2832"/>
                </a:lnTo>
                <a:lnTo>
                  <a:pt x="1300" y="2798"/>
                </a:lnTo>
                <a:lnTo>
                  <a:pt x="1227" y="2759"/>
                </a:lnTo>
                <a:lnTo>
                  <a:pt x="1158" y="2715"/>
                </a:lnTo>
                <a:lnTo>
                  <a:pt x="1091" y="2666"/>
                </a:lnTo>
                <a:lnTo>
                  <a:pt x="1030" y="2612"/>
                </a:lnTo>
                <a:lnTo>
                  <a:pt x="972" y="2554"/>
                </a:lnTo>
                <a:lnTo>
                  <a:pt x="918" y="2493"/>
                </a:lnTo>
                <a:lnTo>
                  <a:pt x="869" y="2426"/>
                </a:lnTo>
                <a:lnTo>
                  <a:pt x="825" y="2358"/>
                </a:lnTo>
                <a:lnTo>
                  <a:pt x="786" y="2285"/>
                </a:lnTo>
                <a:lnTo>
                  <a:pt x="753" y="2209"/>
                </a:lnTo>
                <a:lnTo>
                  <a:pt x="724" y="2130"/>
                </a:lnTo>
                <a:lnTo>
                  <a:pt x="702" y="2048"/>
                </a:lnTo>
                <a:lnTo>
                  <a:pt x="685" y="1966"/>
                </a:lnTo>
                <a:lnTo>
                  <a:pt x="676" y="1880"/>
                </a:lnTo>
                <a:lnTo>
                  <a:pt x="672" y="1792"/>
                </a:lnTo>
                <a:lnTo>
                  <a:pt x="676" y="1703"/>
                </a:lnTo>
                <a:lnTo>
                  <a:pt x="685" y="1616"/>
                </a:lnTo>
                <a:lnTo>
                  <a:pt x="703" y="1531"/>
                </a:lnTo>
                <a:lnTo>
                  <a:pt x="725" y="1450"/>
                </a:lnTo>
                <a:lnTo>
                  <a:pt x="755" y="1370"/>
                </a:lnTo>
                <a:lnTo>
                  <a:pt x="790" y="1293"/>
                </a:lnTo>
                <a:lnTo>
                  <a:pt x="830" y="1220"/>
                </a:lnTo>
                <a:lnTo>
                  <a:pt x="874" y="1150"/>
                </a:lnTo>
                <a:lnTo>
                  <a:pt x="925" y="1084"/>
                </a:lnTo>
                <a:lnTo>
                  <a:pt x="608" y="766"/>
                </a:lnTo>
                <a:lnTo>
                  <a:pt x="551" y="836"/>
                </a:lnTo>
                <a:lnTo>
                  <a:pt x="496" y="910"/>
                </a:lnTo>
                <a:lnTo>
                  <a:pt x="447" y="987"/>
                </a:lnTo>
                <a:lnTo>
                  <a:pt x="402" y="1068"/>
                </a:lnTo>
                <a:lnTo>
                  <a:pt x="362" y="1150"/>
                </a:lnTo>
                <a:lnTo>
                  <a:pt x="327" y="1235"/>
                </a:lnTo>
                <a:lnTo>
                  <a:pt x="295" y="1323"/>
                </a:lnTo>
                <a:lnTo>
                  <a:pt x="270" y="1413"/>
                </a:lnTo>
                <a:lnTo>
                  <a:pt x="251" y="1505"/>
                </a:lnTo>
                <a:lnTo>
                  <a:pt x="236" y="1599"/>
                </a:lnTo>
                <a:lnTo>
                  <a:pt x="227" y="1694"/>
                </a:lnTo>
                <a:lnTo>
                  <a:pt x="224" y="1792"/>
                </a:lnTo>
                <a:lnTo>
                  <a:pt x="227" y="1895"/>
                </a:lnTo>
                <a:lnTo>
                  <a:pt x="237" y="1996"/>
                </a:lnTo>
                <a:lnTo>
                  <a:pt x="253" y="2096"/>
                </a:lnTo>
                <a:lnTo>
                  <a:pt x="276" y="2193"/>
                </a:lnTo>
                <a:lnTo>
                  <a:pt x="304" y="2287"/>
                </a:lnTo>
                <a:lnTo>
                  <a:pt x="338" y="2380"/>
                </a:lnTo>
                <a:lnTo>
                  <a:pt x="377" y="2469"/>
                </a:lnTo>
                <a:lnTo>
                  <a:pt x="422" y="2556"/>
                </a:lnTo>
                <a:lnTo>
                  <a:pt x="471" y="2638"/>
                </a:lnTo>
                <a:lnTo>
                  <a:pt x="527" y="2718"/>
                </a:lnTo>
                <a:lnTo>
                  <a:pt x="585" y="2794"/>
                </a:lnTo>
                <a:lnTo>
                  <a:pt x="649" y="2866"/>
                </a:lnTo>
                <a:lnTo>
                  <a:pt x="718" y="2935"/>
                </a:lnTo>
                <a:lnTo>
                  <a:pt x="790" y="2999"/>
                </a:lnTo>
                <a:lnTo>
                  <a:pt x="866" y="3057"/>
                </a:lnTo>
                <a:lnTo>
                  <a:pt x="946" y="3113"/>
                </a:lnTo>
                <a:lnTo>
                  <a:pt x="1028" y="3162"/>
                </a:lnTo>
                <a:lnTo>
                  <a:pt x="1115" y="3207"/>
                </a:lnTo>
                <a:lnTo>
                  <a:pt x="1204" y="3246"/>
                </a:lnTo>
                <a:lnTo>
                  <a:pt x="1297" y="3280"/>
                </a:lnTo>
                <a:lnTo>
                  <a:pt x="1391" y="3308"/>
                </a:lnTo>
                <a:lnTo>
                  <a:pt x="1488" y="3331"/>
                </a:lnTo>
                <a:lnTo>
                  <a:pt x="1588" y="3347"/>
                </a:lnTo>
                <a:lnTo>
                  <a:pt x="1689" y="3357"/>
                </a:lnTo>
                <a:lnTo>
                  <a:pt x="1792" y="3360"/>
                </a:lnTo>
                <a:lnTo>
                  <a:pt x="1895" y="3357"/>
                </a:lnTo>
                <a:lnTo>
                  <a:pt x="1996" y="3347"/>
                </a:lnTo>
                <a:lnTo>
                  <a:pt x="2096" y="3331"/>
                </a:lnTo>
                <a:lnTo>
                  <a:pt x="2193" y="3308"/>
                </a:lnTo>
                <a:lnTo>
                  <a:pt x="2287" y="3280"/>
                </a:lnTo>
                <a:lnTo>
                  <a:pt x="2380" y="3246"/>
                </a:lnTo>
                <a:lnTo>
                  <a:pt x="2469" y="3207"/>
                </a:lnTo>
                <a:lnTo>
                  <a:pt x="2556" y="3162"/>
                </a:lnTo>
                <a:lnTo>
                  <a:pt x="2638" y="3113"/>
                </a:lnTo>
                <a:lnTo>
                  <a:pt x="2718" y="3057"/>
                </a:lnTo>
                <a:lnTo>
                  <a:pt x="2794" y="2999"/>
                </a:lnTo>
                <a:lnTo>
                  <a:pt x="2866" y="2935"/>
                </a:lnTo>
                <a:lnTo>
                  <a:pt x="2935" y="2866"/>
                </a:lnTo>
                <a:lnTo>
                  <a:pt x="2999" y="2794"/>
                </a:lnTo>
                <a:lnTo>
                  <a:pt x="3057" y="2718"/>
                </a:lnTo>
                <a:lnTo>
                  <a:pt x="3113" y="2638"/>
                </a:lnTo>
                <a:lnTo>
                  <a:pt x="3162" y="2556"/>
                </a:lnTo>
                <a:lnTo>
                  <a:pt x="3207" y="2469"/>
                </a:lnTo>
                <a:lnTo>
                  <a:pt x="3246" y="2380"/>
                </a:lnTo>
                <a:lnTo>
                  <a:pt x="3280" y="2287"/>
                </a:lnTo>
                <a:lnTo>
                  <a:pt x="3308" y="2193"/>
                </a:lnTo>
                <a:lnTo>
                  <a:pt x="3331" y="2096"/>
                </a:lnTo>
                <a:lnTo>
                  <a:pt x="3347" y="1996"/>
                </a:lnTo>
                <a:lnTo>
                  <a:pt x="3357" y="1895"/>
                </a:lnTo>
                <a:lnTo>
                  <a:pt x="3360" y="1792"/>
                </a:lnTo>
                <a:lnTo>
                  <a:pt x="3357" y="1689"/>
                </a:lnTo>
                <a:lnTo>
                  <a:pt x="3347" y="1588"/>
                </a:lnTo>
                <a:lnTo>
                  <a:pt x="3331" y="1488"/>
                </a:lnTo>
                <a:lnTo>
                  <a:pt x="3308" y="1391"/>
                </a:lnTo>
                <a:lnTo>
                  <a:pt x="3280" y="1297"/>
                </a:lnTo>
                <a:lnTo>
                  <a:pt x="3246" y="1204"/>
                </a:lnTo>
                <a:lnTo>
                  <a:pt x="3207" y="1115"/>
                </a:lnTo>
                <a:lnTo>
                  <a:pt x="3162" y="1028"/>
                </a:lnTo>
                <a:lnTo>
                  <a:pt x="3113" y="946"/>
                </a:lnTo>
                <a:lnTo>
                  <a:pt x="3057" y="866"/>
                </a:lnTo>
                <a:lnTo>
                  <a:pt x="2999" y="790"/>
                </a:lnTo>
                <a:lnTo>
                  <a:pt x="2935" y="718"/>
                </a:lnTo>
                <a:lnTo>
                  <a:pt x="2866" y="649"/>
                </a:lnTo>
                <a:lnTo>
                  <a:pt x="2794" y="585"/>
                </a:lnTo>
                <a:lnTo>
                  <a:pt x="2718" y="527"/>
                </a:lnTo>
                <a:lnTo>
                  <a:pt x="2638" y="471"/>
                </a:lnTo>
                <a:lnTo>
                  <a:pt x="2556" y="422"/>
                </a:lnTo>
                <a:lnTo>
                  <a:pt x="2469" y="377"/>
                </a:lnTo>
                <a:lnTo>
                  <a:pt x="2380" y="338"/>
                </a:lnTo>
                <a:lnTo>
                  <a:pt x="2287" y="304"/>
                </a:lnTo>
                <a:lnTo>
                  <a:pt x="2193" y="276"/>
                </a:lnTo>
                <a:lnTo>
                  <a:pt x="2096" y="253"/>
                </a:lnTo>
                <a:lnTo>
                  <a:pt x="1996" y="237"/>
                </a:lnTo>
                <a:lnTo>
                  <a:pt x="1895" y="227"/>
                </a:lnTo>
                <a:lnTo>
                  <a:pt x="1792" y="224"/>
                </a:lnTo>
                <a:close/>
                <a:moveTo>
                  <a:pt x="447" y="0"/>
                </a:moveTo>
                <a:lnTo>
                  <a:pt x="474" y="3"/>
                </a:lnTo>
                <a:lnTo>
                  <a:pt x="497" y="11"/>
                </a:lnTo>
                <a:lnTo>
                  <a:pt x="518" y="25"/>
                </a:lnTo>
                <a:lnTo>
                  <a:pt x="535" y="42"/>
                </a:lnTo>
                <a:lnTo>
                  <a:pt x="548" y="63"/>
                </a:lnTo>
                <a:lnTo>
                  <a:pt x="557" y="86"/>
                </a:lnTo>
                <a:lnTo>
                  <a:pt x="560" y="112"/>
                </a:lnTo>
                <a:lnTo>
                  <a:pt x="560" y="402"/>
                </a:lnTo>
                <a:lnTo>
                  <a:pt x="608" y="450"/>
                </a:lnTo>
                <a:lnTo>
                  <a:pt x="682" y="387"/>
                </a:lnTo>
                <a:lnTo>
                  <a:pt x="760" y="329"/>
                </a:lnTo>
                <a:lnTo>
                  <a:pt x="842" y="275"/>
                </a:lnTo>
                <a:lnTo>
                  <a:pt x="925" y="225"/>
                </a:lnTo>
                <a:lnTo>
                  <a:pt x="1012" y="179"/>
                </a:lnTo>
                <a:lnTo>
                  <a:pt x="1102" y="139"/>
                </a:lnTo>
                <a:lnTo>
                  <a:pt x="1195" y="103"/>
                </a:lnTo>
                <a:lnTo>
                  <a:pt x="1289" y="72"/>
                </a:lnTo>
                <a:lnTo>
                  <a:pt x="1386" y="47"/>
                </a:lnTo>
                <a:lnTo>
                  <a:pt x="1485" y="26"/>
                </a:lnTo>
                <a:lnTo>
                  <a:pt x="1586" y="12"/>
                </a:lnTo>
                <a:lnTo>
                  <a:pt x="1688" y="3"/>
                </a:lnTo>
                <a:lnTo>
                  <a:pt x="1792" y="0"/>
                </a:lnTo>
                <a:lnTo>
                  <a:pt x="1902" y="3"/>
                </a:lnTo>
                <a:lnTo>
                  <a:pt x="2008" y="13"/>
                </a:lnTo>
                <a:lnTo>
                  <a:pt x="2115" y="29"/>
                </a:lnTo>
                <a:lnTo>
                  <a:pt x="2218" y="51"/>
                </a:lnTo>
                <a:lnTo>
                  <a:pt x="2319" y="78"/>
                </a:lnTo>
                <a:lnTo>
                  <a:pt x="2418" y="112"/>
                </a:lnTo>
                <a:lnTo>
                  <a:pt x="2513" y="151"/>
                </a:lnTo>
                <a:lnTo>
                  <a:pt x="2607" y="195"/>
                </a:lnTo>
                <a:lnTo>
                  <a:pt x="2697" y="244"/>
                </a:lnTo>
                <a:lnTo>
                  <a:pt x="2784" y="299"/>
                </a:lnTo>
                <a:lnTo>
                  <a:pt x="2867" y="358"/>
                </a:lnTo>
                <a:lnTo>
                  <a:pt x="2946" y="421"/>
                </a:lnTo>
                <a:lnTo>
                  <a:pt x="3023" y="490"/>
                </a:lnTo>
                <a:lnTo>
                  <a:pt x="3094" y="561"/>
                </a:lnTo>
                <a:lnTo>
                  <a:pt x="3163" y="638"/>
                </a:lnTo>
                <a:lnTo>
                  <a:pt x="3226" y="717"/>
                </a:lnTo>
                <a:lnTo>
                  <a:pt x="3285" y="800"/>
                </a:lnTo>
                <a:lnTo>
                  <a:pt x="3340" y="887"/>
                </a:lnTo>
                <a:lnTo>
                  <a:pt x="3389" y="977"/>
                </a:lnTo>
                <a:lnTo>
                  <a:pt x="3433" y="1071"/>
                </a:lnTo>
                <a:lnTo>
                  <a:pt x="3472" y="1166"/>
                </a:lnTo>
                <a:lnTo>
                  <a:pt x="3506" y="1265"/>
                </a:lnTo>
                <a:lnTo>
                  <a:pt x="3533" y="1366"/>
                </a:lnTo>
                <a:lnTo>
                  <a:pt x="3555" y="1469"/>
                </a:lnTo>
                <a:lnTo>
                  <a:pt x="3571" y="1576"/>
                </a:lnTo>
                <a:lnTo>
                  <a:pt x="3581" y="1682"/>
                </a:lnTo>
                <a:lnTo>
                  <a:pt x="3584" y="1792"/>
                </a:lnTo>
                <a:lnTo>
                  <a:pt x="3581" y="1902"/>
                </a:lnTo>
                <a:lnTo>
                  <a:pt x="3571" y="2008"/>
                </a:lnTo>
                <a:lnTo>
                  <a:pt x="3555" y="2115"/>
                </a:lnTo>
                <a:lnTo>
                  <a:pt x="3533" y="2218"/>
                </a:lnTo>
                <a:lnTo>
                  <a:pt x="3506" y="2319"/>
                </a:lnTo>
                <a:lnTo>
                  <a:pt x="3472" y="2418"/>
                </a:lnTo>
                <a:lnTo>
                  <a:pt x="3433" y="2513"/>
                </a:lnTo>
                <a:lnTo>
                  <a:pt x="3389" y="2607"/>
                </a:lnTo>
                <a:lnTo>
                  <a:pt x="3340" y="2697"/>
                </a:lnTo>
                <a:lnTo>
                  <a:pt x="3285" y="2784"/>
                </a:lnTo>
                <a:lnTo>
                  <a:pt x="3226" y="2867"/>
                </a:lnTo>
                <a:lnTo>
                  <a:pt x="3163" y="2946"/>
                </a:lnTo>
                <a:lnTo>
                  <a:pt x="3094" y="3023"/>
                </a:lnTo>
                <a:lnTo>
                  <a:pt x="3023" y="3094"/>
                </a:lnTo>
                <a:lnTo>
                  <a:pt x="2946" y="3163"/>
                </a:lnTo>
                <a:lnTo>
                  <a:pt x="2867" y="3226"/>
                </a:lnTo>
                <a:lnTo>
                  <a:pt x="2784" y="3285"/>
                </a:lnTo>
                <a:lnTo>
                  <a:pt x="2697" y="3340"/>
                </a:lnTo>
                <a:lnTo>
                  <a:pt x="2607" y="3389"/>
                </a:lnTo>
                <a:lnTo>
                  <a:pt x="2513" y="3433"/>
                </a:lnTo>
                <a:lnTo>
                  <a:pt x="2418" y="3472"/>
                </a:lnTo>
                <a:lnTo>
                  <a:pt x="2319" y="3506"/>
                </a:lnTo>
                <a:lnTo>
                  <a:pt x="2218" y="3533"/>
                </a:lnTo>
                <a:lnTo>
                  <a:pt x="2115" y="3555"/>
                </a:lnTo>
                <a:lnTo>
                  <a:pt x="2008" y="3571"/>
                </a:lnTo>
                <a:lnTo>
                  <a:pt x="1902" y="3581"/>
                </a:lnTo>
                <a:lnTo>
                  <a:pt x="1792" y="3584"/>
                </a:lnTo>
                <a:lnTo>
                  <a:pt x="1682" y="3581"/>
                </a:lnTo>
                <a:lnTo>
                  <a:pt x="1576" y="3571"/>
                </a:lnTo>
                <a:lnTo>
                  <a:pt x="1469" y="3555"/>
                </a:lnTo>
                <a:lnTo>
                  <a:pt x="1366" y="3533"/>
                </a:lnTo>
                <a:lnTo>
                  <a:pt x="1265" y="3506"/>
                </a:lnTo>
                <a:lnTo>
                  <a:pt x="1166" y="3472"/>
                </a:lnTo>
                <a:lnTo>
                  <a:pt x="1071" y="3433"/>
                </a:lnTo>
                <a:lnTo>
                  <a:pt x="977" y="3389"/>
                </a:lnTo>
                <a:lnTo>
                  <a:pt x="887" y="3340"/>
                </a:lnTo>
                <a:lnTo>
                  <a:pt x="800" y="3285"/>
                </a:lnTo>
                <a:lnTo>
                  <a:pt x="717" y="3226"/>
                </a:lnTo>
                <a:lnTo>
                  <a:pt x="638" y="3163"/>
                </a:lnTo>
                <a:lnTo>
                  <a:pt x="561" y="3094"/>
                </a:lnTo>
                <a:lnTo>
                  <a:pt x="490" y="3023"/>
                </a:lnTo>
                <a:lnTo>
                  <a:pt x="421" y="2946"/>
                </a:lnTo>
                <a:lnTo>
                  <a:pt x="358" y="2867"/>
                </a:lnTo>
                <a:lnTo>
                  <a:pt x="299" y="2784"/>
                </a:lnTo>
                <a:lnTo>
                  <a:pt x="244" y="2697"/>
                </a:lnTo>
                <a:lnTo>
                  <a:pt x="195" y="2607"/>
                </a:lnTo>
                <a:lnTo>
                  <a:pt x="151" y="2513"/>
                </a:lnTo>
                <a:lnTo>
                  <a:pt x="112" y="2418"/>
                </a:lnTo>
                <a:lnTo>
                  <a:pt x="78" y="2319"/>
                </a:lnTo>
                <a:lnTo>
                  <a:pt x="51" y="2218"/>
                </a:lnTo>
                <a:lnTo>
                  <a:pt x="29" y="2115"/>
                </a:lnTo>
                <a:lnTo>
                  <a:pt x="13" y="2008"/>
                </a:lnTo>
                <a:lnTo>
                  <a:pt x="3" y="1902"/>
                </a:lnTo>
                <a:lnTo>
                  <a:pt x="0" y="1792"/>
                </a:lnTo>
                <a:lnTo>
                  <a:pt x="3" y="1688"/>
                </a:lnTo>
                <a:lnTo>
                  <a:pt x="12" y="1586"/>
                </a:lnTo>
                <a:lnTo>
                  <a:pt x="26" y="1485"/>
                </a:lnTo>
                <a:lnTo>
                  <a:pt x="47" y="1386"/>
                </a:lnTo>
                <a:lnTo>
                  <a:pt x="72" y="1289"/>
                </a:lnTo>
                <a:lnTo>
                  <a:pt x="103" y="1195"/>
                </a:lnTo>
                <a:lnTo>
                  <a:pt x="139" y="1102"/>
                </a:lnTo>
                <a:lnTo>
                  <a:pt x="179" y="1012"/>
                </a:lnTo>
                <a:lnTo>
                  <a:pt x="225" y="925"/>
                </a:lnTo>
                <a:lnTo>
                  <a:pt x="275" y="842"/>
                </a:lnTo>
                <a:lnTo>
                  <a:pt x="329" y="760"/>
                </a:lnTo>
                <a:lnTo>
                  <a:pt x="387" y="682"/>
                </a:lnTo>
                <a:lnTo>
                  <a:pt x="450" y="608"/>
                </a:lnTo>
                <a:lnTo>
                  <a:pt x="402" y="560"/>
                </a:lnTo>
                <a:lnTo>
                  <a:pt x="112" y="560"/>
                </a:lnTo>
                <a:lnTo>
                  <a:pt x="86" y="557"/>
                </a:lnTo>
                <a:lnTo>
                  <a:pt x="63" y="548"/>
                </a:lnTo>
                <a:lnTo>
                  <a:pt x="42" y="535"/>
                </a:lnTo>
                <a:lnTo>
                  <a:pt x="25" y="518"/>
                </a:lnTo>
                <a:lnTo>
                  <a:pt x="11" y="497"/>
                </a:lnTo>
                <a:lnTo>
                  <a:pt x="3" y="474"/>
                </a:lnTo>
                <a:lnTo>
                  <a:pt x="0" y="447"/>
                </a:lnTo>
                <a:lnTo>
                  <a:pt x="3" y="422"/>
                </a:lnTo>
                <a:lnTo>
                  <a:pt x="11" y="399"/>
                </a:lnTo>
                <a:lnTo>
                  <a:pt x="25" y="378"/>
                </a:lnTo>
                <a:lnTo>
                  <a:pt x="42" y="361"/>
                </a:lnTo>
                <a:lnTo>
                  <a:pt x="63" y="348"/>
                </a:lnTo>
                <a:lnTo>
                  <a:pt x="86" y="339"/>
                </a:lnTo>
                <a:lnTo>
                  <a:pt x="112" y="336"/>
                </a:lnTo>
                <a:lnTo>
                  <a:pt x="336" y="336"/>
                </a:lnTo>
                <a:lnTo>
                  <a:pt x="336" y="112"/>
                </a:lnTo>
                <a:lnTo>
                  <a:pt x="339" y="86"/>
                </a:lnTo>
                <a:lnTo>
                  <a:pt x="348" y="63"/>
                </a:lnTo>
                <a:lnTo>
                  <a:pt x="361" y="42"/>
                </a:lnTo>
                <a:lnTo>
                  <a:pt x="378" y="25"/>
                </a:lnTo>
                <a:lnTo>
                  <a:pt x="399" y="11"/>
                </a:lnTo>
                <a:lnTo>
                  <a:pt x="422" y="3"/>
                </a:lnTo>
                <a:lnTo>
                  <a:pt x="447" y="0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557944" y="3634072"/>
            <a:ext cx="291244" cy="291244"/>
          </a:xfrm>
          <a:custGeom>
            <a:avLst/>
            <a:gdLst>
              <a:gd name="T0" fmla="*/ 1904 w 3584"/>
              <a:gd name="T1" fmla="*/ 1804 h 3584"/>
              <a:gd name="T2" fmla="*/ 1756 w 3584"/>
              <a:gd name="T3" fmla="*/ 1898 h 3584"/>
              <a:gd name="T4" fmla="*/ 1593 w 3584"/>
              <a:gd name="T5" fmla="*/ 1895 h 3584"/>
              <a:gd name="T6" fmla="*/ 1828 w 3584"/>
              <a:gd name="T7" fmla="*/ 2014 h 3584"/>
              <a:gd name="T8" fmla="*/ 2014 w 3584"/>
              <a:gd name="T9" fmla="*/ 1828 h 3584"/>
              <a:gd name="T10" fmla="*/ 1895 w 3584"/>
              <a:gd name="T11" fmla="*/ 1593 h 3584"/>
              <a:gd name="T12" fmla="*/ 1497 w 3584"/>
              <a:gd name="T13" fmla="*/ 946 h 3584"/>
              <a:gd name="T14" fmla="*/ 1695 w 3584"/>
              <a:gd name="T15" fmla="*/ 1355 h 3584"/>
              <a:gd name="T16" fmla="*/ 2072 w 3584"/>
              <a:gd name="T17" fmla="*/ 1442 h 3584"/>
              <a:gd name="T18" fmla="*/ 2241 w 3584"/>
              <a:gd name="T19" fmla="*/ 1792 h 3584"/>
              <a:gd name="T20" fmla="*/ 2072 w 3584"/>
              <a:gd name="T21" fmla="*/ 2142 h 3584"/>
              <a:gd name="T22" fmla="*/ 1689 w 3584"/>
              <a:gd name="T23" fmla="*/ 2229 h 3584"/>
              <a:gd name="T24" fmla="*/ 1389 w 3584"/>
              <a:gd name="T25" fmla="*/ 1989 h 3584"/>
              <a:gd name="T26" fmla="*/ 1386 w 3584"/>
              <a:gd name="T27" fmla="*/ 1607 h 3584"/>
              <a:gd name="T28" fmla="*/ 909 w 3584"/>
              <a:gd name="T29" fmla="*/ 1640 h 3584"/>
              <a:gd name="T30" fmla="*/ 1007 w 3584"/>
              <a:gd name="T31" fmla="*/ 2223 h 3584"/>
              <a:gd name="T32" fmla="*/ 1426 w 3584"/>
              <a:gd name="T33" fmla="*/ 2610 h 3584"/>
              <a:gd name="T34" fmla="*/ 2018 w 3584"/>
              <a:gd name="T35" fmla="*/ 2659 h 3584"/>
              <a:gd name="T36" fmla="*/ 2498 w 3584"/>
              <a:gd name="T37" fmla="*/ 2345 h 3584"/>
              <a:gd name="T38" fmla="*/ 2688 w 3584"/>
              <a:gd name="T39" fmla="*/ 1792 h 3584"/>
              <a:gd name="T40" fmla="*/ 2498 w 3584"/>
              <a:gd name="T41" fmla="*/ 1239 h 3584"/>
              <a:gd name="T42" fmla="*/ 2018 w 3584"/>
              <a:gd name="T43" fmla="*/ 925 h 3584"/>
              <a:gd name="T44" fmla="*/ 1413 w 3584"/>
              <a:gd name="T45" fmla="*/ 270 h 3584"/>
              <a:gd name="T46" fmla="*/ 766 w 3584"/>
              <a:gd name="T47" fmla="*/ 608 h 3584"/>
              <a:gd name="T48" fmla="*/ 1616 w 3584"/>
              <a:gd name="T49" fmla="*/ 685 h 3584"/>
              <a:gd name="T50" fmla="*/ 2284 w 3584"/>
              <a:gd name="T51" fmla="*/ 786 h 3584"/>
              <a:gd name="T52" fmla="*/ 2759 w 3584"/>
              <a:gd name="T53" fmla="*/ 1226 h 3584"/>
              <a:gd name="T54" fmla="*/ 2908 w 3584"/>
              <a:gd name="T55" fmla="*/ 1880 h 3584"/>
              <a:gd name="T56" fmla="*/ 2666 w 3584"/>
              <a:gd name="T57" fmla="*/ 2493 h 3584"/>
              <a:gd name="T58" fmla="*/ 2130 w 3584"/>
              <a:gd name="T59" fmla="*/ 2860 h 3584"/>
              <a:gd name="T60" fmla="*/ 1454 w 3584"/>
              <a:gd name="T61" fmla="*/ 2860 h 3584"/>
              <a:gd name="T62" fmla="*/ 918 w 3584"/>
              <a:gd name="T63" fmla="*/ 2493 h 3584"/>
              <a:gd name="T64" fmla="*/ 676 w 3584"/>
              <a:gd name="T65" fmla="*/ 1880 h 3584"/>
              <a:gd name="T66" fmla="*/ 830 w 3584"/>
              <a:gd name="T67" fmla="*/ 1220 h 3584"/>
              <a:gd name="T68" fmla="*/ 362 w 3584"/>
              <a:gd name="T69" fmla="*/ 1150 h 3584"/>
              <a:gd name="T70" fmla="*/ 227 w 3584"/>
              <a:gd name="T71" fmla="*/ 1895 h 3584"/>
              <a:gd name="T72" fmla="*/ 471 w 3584"/>
              <a:gd name="T73" fmla="*/ 2638 h 3584"/>
              <a:gd name="T74" fmla="*/ 1028 w 3584"/>
              <a:gd name="T75" fmla="*/ 3162 h 3584"/>
              <a:gd name="T76" fmla="*/ 1792 w 3584"/>
              <a:gd name="T77" fmla="*/ 3360 h 3584"/>
              <a:gd name="T78" fmla="*/ 2556 w 3584"/>
              <a:gd name="T79" fmla="*/ 3162 h 3584"/>
              <a:gd name="T80" fmla="*/ 3113 w 3584"/>
              <a:gd name="T81" fmla="*/ 2638 h 3584"/>
              <a:gd name="T82" fmla="*/ 3357 w 3584"/>
              <a:gd name="T83" fmla="*/ 1895 h 3584"/>
              <a:gd name="T84" fmla="*/ 3207 w 3584"/>
              <a:gd name="T85" fmla="*/ 1115 h 3584"/>
              <a:gd name="T86" fmla="*/ 2718 w 3584"/>
              <a:gd name="T87" fmla="*/ 527 h 3584"/>
              <a:gd name="T88" fmla="*/ 1996 w 3584"/>
              <a:gd name="T89" fmla="*/ 237 h 3584"/>
              <a:gd name="T90" fmla="*/ 548 w 3584"/>
              <a:gd name="T91" fmla="*/ 63 h 3584"/>
              <a:gd name="T92" fmla="*/ 925 w 3584"/>
              <a:gd name="T93" fmla="*/ 225 h 3584"/>
              <a:gd name="T94" fmla="*/ 1688 w 3584"/>
              <a:gd name="T95" fmla="*/ 3 h 3584"/>
              <a:gd name="T96" fmla="*/ 2513 w 3584"/>
              <a:gd name="T97" fmla="*/ 151 h 3584"/>
              <a:gd name="T98" fmla="*/ 3163 w 3584"/>
              <a:gd name="T99" fmla="*/ 638 h 3584"/>
              <a:gd name="T100" fmla="*/ 3533 w 3584"/>
              <a:gd name="T101" fmla="*/ 1366 h 3584"/>
              <a:gd name="T102" fmla="*/ 3533 w 3584"/>
              <a:gd name="T103" fmla="*/ 2218 h 3584"/>
              <a:gd name="T104" fmla="*/ 3163 w 3584"/>
              <a:gd name="T105" fmla="*/ 2946 h 3584"/>
              <a:gd name="T106" fmla="*/ 2513 w 3584"/>
              <a:gd name="T107" fmla="*/ 3433 h 3584"/>
              <a:gd name="T108" fmla="*/ 1682 w 3584"/>
              <a:gd name="T109" fmla="*/ 3581 h 3584"/>
              <a:gd name="T110" fmla="*/ 887 w 3584"/>
              <a:gd name="T111" fmla="*/ 3340 h 3584"/>
              <a:gd name="T112" fmla="*/ 299 w 3584"/>
              <a:gd name="T113" fmla="*/ 2784 h 3584"/>
              <a:gd name="T114" fmla="*/ 13 w 3584"/>
              <a:gd name="T115" fmla="*/ 2008 h 3584"/>
              <a:gd name="T116" fmla="*/ 103 w 3584"/>
              <a:gd name="T117" fmla="*/ 1195 h 3584"/>
              <a:gd name="T118" fmla="*/ 402 w 3584"/>
              <a:gd name="T119" fmla="*/ 560 h 3584"/>
              <a:gd name="T120" fmla="*/ 0 w 3584"/>
              <a:gd name="T121" fmla="*/ 447 h 3584"/>
              <a:gd name="T122" fmla="*/ 336 w 3584"/>
              <a:gd name="T123" fmla="*/ 336 h 3584"/>
              <a:gd name="T124" fmla="*/ 447 w 3584"/>
              <a:gd name="T125" fmla="*/ 0 h 3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84" h="3584">
                <a:moveTo>
                  <a:pt x="1792" y="1568"/>
                </a:moveTo>
                <a:lnTo>
                  <a:pt x="1763" y="1570"/>
                </a:lnTo>
                <a:lnTo>
                  <a:pt x="1734" y="1576"/>
                </a:lnTo>
                <a:lnTo>
                  <a:pt x="1871" y="1713"/>
                </a:lnTo>
                <a:lnTo>
                  <a:pt x="1888" y="1733"/>
                </a:lnTo>
                <a:lnTo>
                  <a:pt x="1898" y="1756"/>
                </a:lnTo>
                <a:lnTo>
                  <a:pt x="1904" y="1780"/>
                </a:lnTo>
                <a:lnTo>
                  <a:pt x="1904" y="1804"/>
                </a:lnTo>
                <a:lnTo>
                  <a:pt x="1898" y="1828"/>
                </a:lnTo>
                <a:lnTo>
                  <a:pt x="1888" y="1851"/>
                </a:lnTo>
                <a:lnTo>
                  <a:pt x="1871" y="1871"/>
                </a:lnTo>
                <a:lnTo>
                  <a:pt x="1851" y="1888"/>
                </a:lnTo>
                <a:lnTo>
                  <a:pt x="1828" y="1898"/>
                </a:lnTo>
                <a:lnTo>
                  <a:pt x="1804" y="1904"/>
                </a:lnTo>
                <a:lnTo>
                  <a:pt x="1780" y="1904"/>
                </a:lnTo>
                <a:lnTo>
                  <a:pt x="1756" y="1898"/>
                </a:lnTo>
                <a:lnTo>
                  <a:pt x="1733" y="1888"/>
                </a:lnTo>
                <a:lnTo>
                  <a:pt x="1713" y="1871"/>
                </a:lnTo>
                <a:lnTo>
                  <a:pt x="1576" y="1734"/>
                </a:lnTo>
                <a:lnTo>
                  <a:pt x="1570" y="1763"/>
                </a:lnTo>
                <a:lnTo>
                  <a:pt x="1568" y="1792"/>
                </a:lnTo>
                <a:lnTo>
                  <a:pt x="1570" y="1828"/>
                </a:lnTo>
                <a:lnTo>
                  <a:pt x="1579" y="1863"/>
                </a:lnTo>
                <a:lnTo>
                  <a:pt x="1593" y="1895"/>
                </a:lnTo>
                <a:lnTo>
                  <a:pt x="1612" y="1924"/>
                </a:lnTo>
                <a:lnTo>
                  <a:pt x="1633" y="1951"/>
                </a:lnTo>
                <a:lnTo>
                  <a:pt x="1660" y="1972"/>
                </a:lnTo>
                <a:lnTo>
                  <a:pt x="1689" y="1991"/>
                </a:lnTo>
                <a:lnTo>
                  <a:pt x="1721" y="2005"/>
                </a:lnTo>
                <a:lnTo>
                  <a:pt x="1756" y="2014"/>
                </a:lnTo>
                <a:lnTo>
                  <a:pt x="1792" y="2016"/>
                </a:lnTo>
                <a:lnTo>
                  <a:pt x="1828" y="2014"/>
                </a:lnTo>
                <a:lnTo>
                  <a:pt x="1863" y="2005"/>
                </a:lnTo>
                <a:lnTo>
                  <a:pt x="1895" y="1991"/>
                </a:lnTo>
                <a:lnTo>
                  <a:pt x="1924" y="1972"/>
                </a:lnTo>
                <a:lnTo>
                  <a:pt x="1951" y="1951"/>
                </a:lnTo>
                <a:lnTo>
                  <a:pt x="1972" y="1924"/>
                </a:lnTo>
                <a:lnTo>
                  <a:pt x="1991" y="1895"/>
                </a:lnTo>
                <a:lnTo>
                  <a:pt x="2005" y="1863"/>
                </a:lnTo>
                <a:lnTo>
                  <a:pt x="2014" y="1828"/>
                </a:lnTo>
                <a:lnTo>
                  <a:pt x="2016" y="1792"/>
                </a:lnTo>
                <a:lnTo>
                  <a:pt x="2014" y="1756"/>
                </a:lnTo>
                <a:lnTo>
                  <a:pt x="2005" y="1721"/>
                </a:lnTo>
                <a:lnTo>
                  <a:pt x="1991" y="1689"/>
                </a:lnTo>
                <a:lnTo>
                  <a:pt x="1972" y="1660"/>
                </a:lnTo>
                <a:lnTo>
                  <a:pt x="1951" y="1633"/>
                </a:lnTo>
                <a:lnTo>
                  <a:pt x="1924" y="1612"/>
                </a:lnTo>
                <a:lnTo>
                  <a:pt x="1895" y="1593"/>
                </a:lnTo>
                <a:lnTo>
                  <a:pt x="1863" y="1579"/>
                </a:lnTo>
                <a:lnTo>
                  <a:pt x="1828" y="1570"/>
                </a:lnTo>
                <a:lnTo>
                  <a:pt x="1792" y="1568"/>
                </a:lnTo>
                <a:close/>
                <a:moveTo>
                  <a:pt x="1792" y="896"/>
                </a:moveTo>
                <a:lnTo>
                  <a:pt x="1715" y="899"/>
                </a:lnTo>
                <a:lnTo>
                  <a:pt x="1640" y="909"/>
                </a:lnTo>
                <a:lnTo>
                  <a:pt x="1567" y="924"/>
                </a:lnTo>
                <a:lnTo>
                  <a:pt x="1497" y="946"/>
                </a:lnTo>
                <a:lnTo>
                  <a:pt x="1429" y="973"/>
                </a:lnTo>
                <a:lnTo>
                  <a:pt x="1364" y="1006"/>
                </a:lnTo>
                <a:lnTo>
                  <a:pt x="1302" y="1043"/>
                </a:lnTo>
                <a:lnTo>
                  <a:pt x="1244" y="1085"/>
                </a:lnTo>
                <a:lnTo>
                  <a:pt x="1566" y="1408"/>
                </a:lnTo>
                <a:lnTo>
                  <a:pt x="1607" y="1386"/>
                </a:lnTo>
                <a:lnTo>
                  <a:pt x="1650" y="1368"/>
                </a:lnTo>
                <a:lnTo>
                  <a:pt x="1695" y="1355"/>
                </a:lnTo>
                <a:lnTo>
                  <a:pt x="1743" y="1347"/>
                </a:lnTo>
                <a:lnTo>
                  <a:pt x="1792" y="1343"/>
                </a:lnTo>
                <a:lnTo>
                  <a:pt x="1844" y="1347"/>
                </a:lnTo>
                <a:lnTo>
                  <a:pt x="1895" y="1355"/>
                </a:lnTo>
                <a:lnTo>
                  <a:pt x="1943" y="1371"/>
                </a:lnTo>
                <a:lnTo>
                  <a:pt x="1989" y="1389"/>
                </a:lnTo>
                <a:lnTo>
                  <a:pt x="2032" y="1414"/>
                </a:lnTo>
                <a:lnTo>
                  <a:pt x="2072" y="1442"/>
                </a:lnTo>
                <a:lnTo>
                  <a:pt x="2109" y="1475"/>
                </a:lnTo>
                <a:lnTo>
                  <a:pt x="2142" y="1512"/>
                </a:lnTo>
                <a:lnTo>
                  <a:pt x="2170" y="1552"/>
                </a:lnTo>
                <a:lnTo>
                  <a:pt x="2195" y="1595"/>
                </a:lnTo>
                <a:lnTo>
                  <a:pt x="2213" y="1641"/>
                </a:lnTo>
                <a:lnTo>
                  <a:pt x="2229" y="1689"/>
                </a:lnTo>
                <a:lnTo>
                  <a:pt x="2237" y="1740"/>
                </a:lnTo>
                <a:lnTo>
                  <a:pt x="2241" y="1792"/>
                </a:lnTo>
                <a:lnTo>
                  <a:pt x="2237" y="1844"/>
                </a:lnTo>
                <a:lnTo>
                  <a:pt x="2229" y="1895"/>
                </a:lnTo>
                <a:lnTo>
                  <a:pt x="2213" y="1943"/>
                </a:lnTo>
                <a:lnTo>
                  <a:pt x="2195" y="1989"/>
                </a:lnTo>
                <a:lnTo>
                  <a:pt x="2170" y="2032"/>
                </a:lnTo>
                <a:lnTo>
                  <a:pt x="2142" y="2072"/>
                </a:lnTo>
                <a:lnTo>
                  <a:pt x="2109" y="2109"/>
                </a:lnTo>
                <a:lnTo>
                  <a:pt x="2072" y="2142"/>
                </a:lnTo>
                <a:lnTo>
                  <a:pt x="2032" y="2170"/>
                </a:lnTo>
                <a:lnTo>
                  <a:pt x="1989" y="2195"/>
                </a:lnTo>
                <a:lnTo>
                  <a:pt x="1943" y="2213"/>
                </a:lnTo>
                <a:lnTo>
                  <a:pt x="1895" y="2229"/>
                </a:lnTo>
                <a:lnTo>
                  <a:pt x="1844" y="2237"/>
                </a:lnTo>
                <a:lnTo>
                  <a:pt x="1792" y="2241"/>
                </a:lnTo>
                <a:lnTo>
                  <a:pt x="1740" y="2237"/>
                </a:lnTo>
                <a:lnTo>
                  <a:pt x="1689" y="2229"/>
                </a:lnTo>
                <a:lnTo>
                  <a:pt x="1641" y="2213"/>
                </a:lnTo>
                <a:lnTo>
                  <a:pt x="1595" y="2195"/>
                </a:lnTo>
                <a:lnTo>
                  <a:pt x="1552" y="2170"/>
                </a:lnTo>
                <a:lnTo>
                  <a:pt x="1512" y="2142"/>
                </a:lnTo>
                <a:lnTo>
                  <a:pt x="1475" y="2109"/>
                </a:lnTo>
                <a:lnTo>
                  <a:pt x="1442" y="2072"/>
                </a:lnTo>
                <a:lnTo>
                  <a:pt x="1414" y="2032"/>
                </a:lnTo>
                <a:lnTo>
                  <a:pt x="1389" y="1989"/>
                </a:lnTo>
                <a:lnTo>
                  <a:pt x="1371" y="1943"/>
                </a:lnTo>
                <a:lnTo>
                  <a:pt x="1355" y="1895"/>
                </a:lnTo>
                <a:lnTo>
                  <a:pt x="1347" y="1844"/>
                </a:lnTo>
                <a:lnTo>
                  <a:pt x="1343" y="1792"/>
                </a:lnTo>
                <a:lnTo>
                  <a:pt x="1347" y="1743"/>
                </a:lnTo>
                <a:lnTo>
                  <a:pt x="1355" y="1695"/>
                </a:lnTo>
                <a:lnTo>
                  <a:pt x="1368" y="1651"/>
                </a:lnTo>
                <a:lnTo>
                  <a:pt x="1386" y="1607"/>
                </a:lnTo>
                <a:lnTo>
                  <a:pt x="1408" y="1566"/>
                </a:lnTo>
                <a:lnTo>
                  <a:pt x="1085" y="1244"/>
                </a:lnTo>
                <a:lnTo>
                  <a:pt x="1043" y="1302"/>
                </a:lnTo>
                <a:lnTo>
                  <a:pt x="1006" y="1364"/>
                </a:lnTo>
                <a:lnTo>
                  <a:pt x="973" y="1429"/>
                </a:lnTo>
                <a:lnTo>
                  <a:pt x="946" y="1497"/>
                </a:lnTo>
                <a:lnTo>
                  <a:pt x="924" y="1567"/>
                </a:lnTo>
                <a:lnTo>
                  <a:pt x="909" y="1640"/>
                </a:lnTo>
                <a:lnTo>
                  <a:pt x="899" y="1715"/>
                </a:lnTo>
                <a:lnTo>
                  <a:pt x="896" y="1792"/>
                </a:lnTo>
                <a:lnTo>
                  <a:pt x="899" y="1869"/>
                </a:lnTo>
                <a:lnTo>
                  <a:pt x="909" y="1945"/>
                </a:lnTo>
                <a:lnTo>
                  <a:pt x="925" y="2018"/>
                </a:lnTo>
                <a:lnTo>
                  <a:pt x="946" y="2090"/>
                </a:lnTo>
                <a:lnTo>
                  <a:pt x="974" y="2158"/>
                </a:lnTo>
                <a:lnTo>
                  <a:pt x="1007" y="2223"/>
                </a:lnTo>
                <a:lnTo>
                  <a:pt x="1044" y="2285"/>
                </a:lnTo>
                <a:lnTo>
                  <a:pt x="1086" y="2345"/>
                </a:lnTo>
                <a:lnTo>
                  <a:pt x="1134" y="2399"/>
                </a:lnTo>
                <a:lnTo>
                  <a:pt x="1185" y="2450"/>
                </a:lnTo>
                <a:lnTo>
                  <a:pt x="1239" y="2498"/>
                </a:lnTo>
                <a:lnTo>
                  <a:pt x="1299" y="2540"/>
                </a:lnTo>
                <a:lnTo>
                  <a:pt x="1361" y="2577"/>
                </a:lnTo>
                <a:lnTo>
                  <a:pt x="1426" y="2610"/>
                </a:lnTo>
                <a:lnTo>
                  <a:pt x="1494" y="2638"/>
                </a:lnTo>
                <a:lnTo>
                  <a:pt x="1566" y="2659"/>
                </a:lnTo>
                <a:lnTo>
                  <a:pt x="1639" y="2675"/>
                </a:lnTo>
                <a:lnTo>
                  <a:pt x="1715" y="2685"/>
                </a:lnTo>
                <a:lnTo>
                  <a:pt x="1792" y="2688"/>
                </a:lnTo>
                <a:lnTo>
                  <a:pt x="1869" y="2685"/>
                </a:lnTo>
                <a:lnTo>
                  <a:pt x="1945" y="2675"/>
                </a:lnTo>
                <a:lnTo>
                  <a:pt x="2018" y="2659"/>
                </a:lnTo>
                <a:lnTo>
                  <a:pt x="2090" y="2638"/>
                </a:lnTo>
                <a:lnTo>
                  <a:pt x="2158" y="2610"/>
                </a:lnTo>
                <a:lnTo>
                  <a:pt x="2223" y="2577"/>
                </a:lnTo>
                <a:lnTo>
                  <a:pt x="2285" y="2540"/>
                </a:lnTo>
                <a:lnTo>
                  <a:pt x="2345" y="2498"/>
                </a:lnTo>
                <a:lnTo>
                  <a:pt x="2399" y="2450"/>
                </a:lnTo>
                <a:lnTo>
                  <a:pt x="2450" y="2399"/>
                </a:lnTo>
                <a:lnTo>
                  <a:pt x="2498" y="2345"/>
                </a:lnTo>
                <a:lnTo>
                  <a:pt x="2540" y="2285"/>
                </a:lnTo>
                <a:lnTo>
                  <a:pt x="2577" y="2223"/>
                </a:lnTo>
                <a:lnTo>
                  <a:pt x="2610" y="2158"/>
                </a:lnTo>
                <a:lnTo>
                  <a:pt x="2638" y="2090"/>
                </a:lnTo>
                <a:lnTo>
                  <a:pt x="2659" y="2018"/>
                </a:lnTo>
                <a:lnTo>
                  <a:pt x="2675" y="1945"/>
                </a:lnTo>
                <a:lnTo>
                  <a:pt x="2685" y="1869"/>
                </a:lnTo>
                <a:lnTo>
                  <a:pt x="2688" y="1792"/>
                </a:lnTo>
                <a:lnTo>
                  <a:pt x="2685" y="1715"/>
                </a:lnTo>
                <a:lnTo>
                  <a:pt x="2675" y="1639"/>
                </a:lnTo>
                <a:lnTo>
                  <a:pt x="2659" y="1566"/>
                </a:lnTo>
                <a:lnTo>
                  <a:pt x="2638" y="1494"/>
                </a:lnTo>
                <a:lnTo>
                  <a:pt x="2610" y="1426"/>
                </a:lnTo>
                <a:lnTo>
                  <a:pt x="2577" y="1361"/>
                </a:lnTo>
                <a:lnTo>
                  <a:pt x="2540" y="1299"/>
                </a:lnTo>
                <a:lnTo>
                  <a:pt x="2498" y="1239"/>
                </a:lnTo>
                <a:lnTo>
                  <a:pt x="2450" y="1185"/>
                </a:lnTo>
                <a:lnTo>
                  <a:pt x="2399" y="1134"/>
                </a:lnTo>
                <a:lnTo>
                  <a:pt x="2345" y="1086"/>
                </a:lnTo>
                <a:lnTo>
                  <a:pt x="2285" y="1044"/>
                </a:lnTo>
                <a:lnTo>
                  <a:pt x="2223" y="1007"/>
                </a:lnTo>
                <a:lnTo>
                  <a:pt x="2158" y="974"/>
                </a:lnTo>
                <a:lnTo>
                  <a:pt x="2090" y="946"/>
                </a:lnTo>
                <a:lnTo>
                  <a:pt x="2018" y="925"/>
                </a:lnTo>
                <a:lnTo>
                  <a:pt x="1945" y="909"/>
                </a:lnTo>
                <a:lnTo>
                  <a:pt x="1869" y="899"/>
                </a:lnTo>
                <a:lnTo>
                  <a:pt x="1792" y="896"/>
                </a:lnTo>
                <a:close/>
                <a:moveTo>
                  <a:pt x="1792" y="224"/>
                </a:moveTo>
                <a:lnTo>
                  <a:pt x="1694" y="227"/>
                </a:lnTo>
                <a:lnTo>
                  <a:pt x="1599" y="236"/>
                </a:lnTo>
                <a:lnTo>
                  <a:pt x="1505" y="251"/>
                </a:lnTo>
                <a:lnTo>
                  <a:pt x="1413" y="270"/>
                </a:lnTo>
                <a:lnTo>
                  <a:pt x="1323" y="295"/>
                </a:lnTo>
                <a:lnTo>
                  <a:pt x="1235" y="327"/>
                </a:lnTo>
                <a:lnTo>
                  <a:pt x="1150" y="362"/>
                </a:lnTo>
                <a:lnTo>
                  <a:pt x="1068" y="402"/>
                </a:lnTo>
                <a:lnTo>
                  <a:pt x="987" y="447"/>
                </a:lnTo>
                <a:lnTo>
                  <a:pt x="910" y="496"/>
                </a:lnTo>
                <a:lnTo>
                  <a:pt x="836" y="551"/>
                </a:lnTo>
                <a:lnTo>
                  <a:pt x="766" y="608"/>
                </a:lnTo>
                <a:lnTo>
                  <a:pt x="1084" y="925"/>
                </a:lnTo>
                <a:lnTo>
                  <a:pt x="1150" y="874"/>
                </a:lnTo>
                <a:lnTo>
                  <a:pt x="1220" y="830"/>
                </a:lnTo>
                <a:lnTo>
                  <a:pt x="1293" y="790"/>
                </a:lnTo>
                <a:lnTo>
                  <a:pt x="1370" y="755"/>
                </a:lnTo>
                <a:lnTo>
                  <a:pt x="1450" y="725"/>
                </a:lnTo>
                <a:lnTo>
                  <a:pt x="1531" y="703"/>
                </a:lnTo>
                <a:lnTo>
                  <a:pt x="1616" y="685"/>
                </a:lnTo>
                <a:lnTo>
                  <a:pt x="1703" y="676"/>
                </a:lnTo>
                <a:lnTo>
                  <a:pt x="1792" y="672"/>
                </a:lnTo>
                <a:lnTo>
                  <a:pt x="1880" y="676"/>
                </a:lnTo>
                <a:lnTo>
                  <a:pt x="1965" y="685"/>
                </a:lnTo>
                <a:lnTo>
                  <a:pt x="2048" y="702"/>
                </a:lnTo>
                <a:lnTo>
                  <a:pt x="2130" y="724"/>
                </a:lnTo>
                <a:lnTo>
                  <a:pt x="2209" y="752"/>
                </a:lnTo>
                <a:lnTo>
                  <a:pt x="2284" y="786"/>
                </a:lnTo>
                <a:lnTo>
                  <a:pt x="2357" y="825"/>
                </a:lnTo>
                <a:lnTo>
                  <a:pt x="2426" y="869"/>
                </a:lnTo>
                <a:lnTo>
                  <a:pt x="2493" y="918"/>
                </a:lnTo>
                <a:lnTo>
                  <a:pt x="2554" y="972"/>
                </a:lnTo>
                <a:lnTo>
                  <a:pt x="2612" y="1030"/>
                </a:lnTo>
                <a:lnTo>
                  <a:pt x="2666" y="1091"/>
                </a:lnTo>
                <a:lnTo>
                  <a:pt x="2715" y="1158"/>
                </a:lnTo>
                <a:lnTo>
                  <a:pt x="2759" y="1226"/>
                </a:lnTo>
                <a:lnTo>
                  <a:pt x="2798" y="1299"/>
                </a:lnTo>
                <a:lnTo>
                  <a:pt x="2831" y="1375"/>
                </a:lnTo>
                <a:lnTo>
                  <a:pt x="2860" y="1454"/>
                </a:lnTo>
                <a:lnTo>
                  <a:pt x="2882" y="1536"/>
                </a:lnTo>
                <a:lnTo>
                  <a:pt x="2899" y="1618"/>
                </a:lnTo>
                <a:lnTo>
                  <a:pt x="2908" y="1704"/>
                </a:lnTo>
                <a:lnTo>
                  <a:pt x="2912" y="1792"/>
                </a:lnTo>
                <a:lnTo>
                  <a:pt x="2908" y="1880"/>
                </a:lnTo>
                <a:lnTo>
                  <a:pt x="2899" y="1966"/>
                </a:lnTo>
                <a:lnTo>
                  <a:pt x="2882" y="2048"/>
                </a:lnTo>
                <a:lnTo>
                  <a:pt x="2860" y="2130"/>
                </a:lnTo>
                <a:lnTo>
                  <a:pt x="2831" y="2209"/>
                </a:lnTo>
                <a:lnTo>
                  <a:pt x="2798" y="2285"/>
                </a:lnTo>
                <a:lnTo>
                  <a:pt x="2759" y="2358"/>
                </a:lnTo>
                <a:lnTo>
                  <a:pt x="2715" y="2426"/>
                </a:lnTo>
                <a:lnTo>
                  <a:pt x="2666" y="2493"/>
                </a:lnTo>
                <a:lnTo>
                  <a:pt x="2612" y="2554"/>
                </a:lnTo>
                <a:lnTo>
                  <a:pt x="2554" y="2612"/>
                </a:lnTo>
                <a:lnTo>
                  <a:pt x="2493" y="2666"/>
                </a:lnTo>
                <a:lnTo>
                  <a:pt x="2426" y="2715"/>
                </a:lnTo>
                <a:lnTo>
                  <a:pt x="2357" y="2759"/>
                </a:lnTo>
                <a:lnTo>
                  <a:pt x="2284" y="2798"/>
                </a:lnTo>
                <a:lnTo>
                  <a:pt x="2209" y="2832"/>
                </a:lnTo>
                <a:lnTo>
                  <a:pt x="2130" y="2860"/>
                </a:lnTo>
                <a:lnTo>
                  <a:pt x="2048" y="2882"/>
                </a:lnTo>
                <a:lnTo>
                  <a:pt x="1965" y="2899"/>
                </a:lnTo>
                <a:lnTo>
                  <a:pt x="1880" y="2908"/>
                </a:lnTo>
                <a:lnTo>
                  <a:pt x="1792" y="2912"/>
                </a:lnTo>
                <a:lnTo>
                  <a:pt x="1704" y="2908"/>
                </a:lnTo>
                <a:lnTo>
                  <a:pt x="1619" y="2899"/>
                </a:lnTo>
                <a:lnTo>
                  <a:pt x="1536" y="2882"/>
                </a:lnTo>
                <a:lnTo>
                  <a:pt x="1454" y="2860"/>
                </a:lnTo>
                <a:lnTo>
                  <a:pt x="1375" y="2832"/>
                </a:lnTo>
                <a:lnTo>
                  <a:pt x="1300" y="2798"/>
                </a:lnTo>
                <a:lnTo>
                  <a:pt x="1227" y="2759"/>
                </a:lnTo>
                <a:lnTo>
                  <a:pt x="1158" y="2715"/>
                </a:lnTo>
                <a:lnTo>
                  <a:pt x="1091" y="2666"/>
                </a:lnTo>
                <a:lnTo>
                  <a:pt x="1030" y="2612"/>
                </a:lnTo>
                <a:lnTo>
                  <a:pt x="972" y="2554"/>
                </a:lnTo>
                <a:lnTo>
                  <a:pt x="918" y="2493"/>
                </a:lnTo>
                <a:lnTo>
                  <a:pt x="869" y="2426"/>
                </a:lnTo>
                <a:lnTo>
                  <a:pt x="825" y="2358"/>
                </a:lnTo>
                <a:lnTo>
                  <a:pt x="786" y="2285"/>
                </a:lnTo>
                <a:lnTo>
                  <a:pt x="753" y="2209"/>
                </a:lnTo>
                <a:lnTo>
                  <a:pt x="724" y="2130"/>
                </a:lnTo>
                <a:lnTo>
                  <a:pt x="702" y="2048"/>
                </a:lnTo>
                <a:lnTo>
                  <a:pt x="685" y="1966"/>
                </a:lnTo>
                <a:lnTo>
                  <a:pt x="676" y="1880"/>
                </a:lnTo>
                <a:lnTo>
                  <a:pt x="672" y="1792"/>
                </a:lnTo>
                <a:lnTo>
                  <a:pt x="676" y="1703"/>
                </a:lnTo>
                <a:lnTo>
                  <a:pt x="685" y="1616"/>
                </a:lnTo>
                <a:lnTo>
                  <a:pt x="703" y="1531"/>
                </a:lnTo>
                <a:lnTo>
                  <a:pt x="725" y="1450"/>
                </a:lnTo>
                <a:lnTo>
                  <a:pt x="755" y="1370"/>
                </a:lnTo>
                <a:lnTo>
                  <a:pt x="790" y="1293"/>
                </a:lnTo>
                <a:lnTo>
                  <a:pt x="830" y="1220"/>
                </a:lnTo>
                <a:lnTo>
                  <a:pt x="874" y="1150"/>
                </a:lnTo>
                <a:lnTo>
                  <a:pt x="925" y="1084"/>
                </a:lnTo>
                <a:lnTo>
                  <a:pt x="608" y="766"/>
                </a:lnTo>
                <a:lnTo>
                  <a:pt x="551" y="836"/>
                </a:lnTo>
                <a:lnTo>
                  <a:pt x="496" y="910"/>
                </a:lnTo>
                <a:lnTo>
                  <a:pt x="447" y="987"/>
                </a:lnTo>
                <a:lnTo>
                  <a:pt x="402" y="1068"/>
                </a:lnTo>
                <a:lnTo>
                  <a:pt x="362" y="1150"/>
                </a:lnTo>
                <a:lnTo>
                  <a:pt x="327" y="1235"/>
                </a:lnTo>
                <a:lnTo>
                  <a:pt x="295" y="1323"/>
                </a:lnTo>
                <a:lnTo>
                  <a:pt x="270" y="1413"/>
                </a:lnTo>
                <a:lnTo>
                  <a:pt x="251" y="1505"/>
                </a:lnTo>
                <a:lnTo>
                  <a:pt x="236" y="1599"/>
                </a:lnTo>
                <a:lnTo>
                  <a:pt x="227" y="1694"/>
                </a:lnTo>
                <a:lnTo>
                  <a:pt x="224" y="1792"/>
                </a:lnTo>
                <a:lnTo>
                  <a:pt x="227" y="1895"/>
                </a:lnTo>
                <a:lnTo>
                  <a:pt x="237" y="1996"/>
                </a:lnTo>
                <a:lnTo>
                  <a:pt x="253" y="2096"/>
                </a:lnTo>
                <a:lnTo>
                  <a:pt x="276" y="2193"/>
                </a:lnTo>
                <a:lnTo>
                  <a:pt x="304" y="2287"/>
                </a:lnTo>
                <a:lnTo>
                  <a:pt x="338" y="2380"/>
                </a:lnTo>
                <a:lnTo>
                  <a:pt x="377" y="2469"/>
                </a:lnTo>
                <a:lnTo>
                  <a:pt x="422" y="2556"/>
                </a:lnTo>
                <a:lnTo>
                  <a:pt x="471" y="2638"/>
                </a:lnTo>
                <a:lnTo>
                  <a:pt x="527" y="2718"/>
                </a:lnTo>
                <a:lnTo>
                  <a:pt x="585" y="2794"/>
                </a:lnTo>
                <a:lnTo>
                  <a:pt x="649" y="2866"/>
                </a:lnTo>
                <a:lnTo>
                  <a:pt x="718" y="2935"/>
                </a:lnTo>
                <a:lnTo>
                  <a:pt x="790" y="2999"/>
                </a:lnTo>
                <a:lnTo>
                  <a:pt x="866" y="3057"/>
                </a:lnTo>
                <a:lnTo>
                  <a:pt x="946" y="3113"/>
                </a:lnTo>
                <a:lnTo>
                  <a:pt x="1028" y="3162"/>
                </a:lnTo>
                <a:lnTo>
                  <a:pt x="1115" y="3207"/>
                </a:lnTo>
                <a:lnTo>
                  <a:pt x="1204" y="3246"/>
                </a:lnTo>
                <a:lnTo>
                  <a:pt x="1297" y="3280"/>
                </a:lnTo>
                <a:lnTo>
                  <a:pt x="1391" y="3308"/>
                </a:lnTo>
                <a:lnTo>
                  <a:pt x="1488" y="3331"/>
                </a:lnTo>
                <a:lnTo>
                  <a:pt x="1588" y="3347"/>
                </a:lnTo>
                <a:lnTo>
                  <a:pt x="1689" y="3357"/>
                </a:lnTo>
                <a:lnTo>
                  <a:pt x="1792" y="3360"/>
                </a:lnTo>
                <a:lnTo>
                  <a:pt x="1895" y="3357"/>
                </a:lnTo>
                <a:lnTo>
                  <a:pt x="1996" y="3347"/>
                </a:lnTo>
                <a:lnTo>
                  <a:pt x="2096" y="3331"/>
                </a:lnTo>
                <a:lnTo>
                  <a:pt x="2193" y="3308"/>
                </a:lnTo>
                <a:lnTo>
                  <a:pt x="2287" y="3280"/>
                </a:lnTo>
                <a:lnTo>
                  <a:pt x="2380" y="3246"/>
                </a:lnTo>
                <a:lnTo>
                  <a:pt x="2469" y="3207"/>
                </a:lnTo>
                <a:lnTo>
                  <a:pt x="2556" y="3162"/>
                </a:lnTo>
                <a:lnTo>
                  <a:pt x="2638" y="3113"/>
                </a:lnTo>
                <a:lnTo>
                  <a:pt x="2718" y="3057"/>
                </a:lnTo>
                <a:lnTo>
                  <a:pt x="2794" y="2999"/>
                </a:lnTo>
                <a:lnTo>
                  <a:pt x="2866" y="2935"/>
                </a:lnTo>
                <a:lnTo>
                  <a:pt x="2935" y="2866"/>
                </a:lnTo>
                <a:lnTo>
                  <a:pt x="2999" y="2794"/>
                </a:lnTo>
                <a:lnTo>
                  <a:pt x="3057" y="2718"/>
                </a:lnTo>
                <a:lnTo>
                  <a:pt x="3113" y="2638"/>
                </a:lnTo>
                <a:lnTo>
                  <a:pt x="3162" y="2556"/>
                </a:lnTo>
                <a:lnTo>
                  <a:pt x="3207" y="2469"/>
                </a:lnTo>
                <a:lnTo>
                  <a:pt x="3246" y="2380"/>
                </a:lnTo>
                <a:lnTo>
                  <a:pt x="3280" y="2287"/>
                </a:lnTo>
                <a:lnTo>
                  <a:pt x="3308" y="2193"/>
                </a:lnTo>
                <a:lnTo>
                  <a:pt x="3331" y="2096"/>
                </a:lnTo>
                <a:lnTo>
                  <a:pt x="3347" y="1996"/>
                </a:lnTo>
                <a:lnTo>
                  <a:pt x="3357" y="1895"/>
                </a:lnTo>
                <a:lnTo>
                  <a:pt x="3360" y="1792"/>
                </a:lnTo>
                <a:lnTo>
                  <a:pt x="3357" y="1689"/>
                </a:lnTo>
                <a:lnTo>
                  <a:pt x="3347" y="1588"/>
                </a:lnTo>
                <a:lnTo>
                  <a:pt x="3331" y="1488"/>
                </a:lnTo>
                <a:lnTo>
                  <a:pt x="3308" y="1391"/>
                </a:lnTo>
                <a:lnTo>
                  <a:pt x="3280" y="1297"/>
                </a:lnTo>
                <a:lnTo>
                  <a:pt x="3246" y="1204"/>
                </a:lnTo>
                <a:lnTo>
                  <a:pt x="3207" y="1115"/>
                </a:lnTo>
                <a:lnTo>
                  <a:pt x="3162" y="1028"/>
                </a:lnTo>
                <a:lnTo>
                  <a:pt x="3113" y="946"/>
                </a:lnTo>
                <a:lnTo>
                  <a:pt x="3057" y="866"/>
                </a:lnTo>
                <a:lnTo>
                  <a:pt x="2999" y="790"/>
                </a:lnTo>
                <a:lnTo>
                  <a:pt x="2935" y="718"/>
                </a:lnTo>
                <a:lnTo>
                  <a:pt x="2866" y="649"/>
                </a:lnTo>
                <a:lnTo>
                  <a:pt x="2794" y="585"/>
                </a:lnTo>
                <a:lnTo>
                  <a:pt x="2718" y="527"/>
                </a:lnTo>
                <a:lnTo>
                  <a:pt x="2638" y="471"/>
                </a:lnTo>
                <a:lnTo>
                  <a:pt x="2556" y="422"/>
                </a:lnTo>
                <a:lnTo>
                  <a:pt x="2469" y="377"/>
                </a:lnTo>
                <a:lnTo>
                  <a:pt x="2380" y="338"/>
                </a:lnTo>
                <a:lnTo>
                  <a:pt x="2287" y="304"/>
                </a:lnTo>
                <a:lnTo>
                  <a:pt x="2193" y="276"/>
                </a:lnTo>
                <a:lnTo>
                  <a:pt x="2096" y="253"/>
                </a:lnTo>
                <a:lnTo>
                  <a:pt x="1996" y="237"/>
                </a:lnTo>
                <a:lnTo>
                  <a:pt x="1895" y="227"/>
                </a:lnTo>
                <a:lnTo>
                  <a:pt x="1792" y="224"/>
                </a:lnTo>
                <a:close/>
                <a:moveTo>
                  <a:pt x="447" y="0"/>
                </a:moveTo>
                <a:lnTo>
                  <a:pt x="474" y="3"/>
                </a:lnTo>
                <a:lnTo>
                  <a:pt x="497" y="11"/>
                </a:lnTo>
                <a:lnTo>
                  <a:pt x="518" y="25"/>
                </a:lnTo>
                <a:lnTo>
                  <a:pt x="535" y="42"/>
                </a:lnTo>
                <a:lnTo>
                  <a:pt x="548" y="63"/>
                </a:lnTo>
                <a:lnTo>
                  <a:pt x="557" y="86"/>
                </a:lnTo>
                <a:lnTo>
                  <a:pt x="560" y="112"/>
                </a:lnTo>
                <a:lnTo>
                  <a:pt x="560" y="402"/>
                </a:lnTo>
                <a:lnTo>
                  <a:pt x="608" y="450"/>
                </a:lnTo>
                <a:lnTo>
                  <a:pt x="682" y="387"/>
                </a:lnTo>
                <a:lnTo>
                  <a:pt x="760" y="329"/>
                </a:lnTo>
                <a:lnTo>
                  <a:pt x="842" y="275"/>
                </a:lnTo>
                <a:lnTo>
                  <a:pt x="925" y="225"/>
                </a:lnTo>
                <a:lnTo>
                  <a:pt x="1012" y="179"/>
                </a:lnTo>
                <a:lnTo>
                  <a:pt x="1102" y="139"/>
                </a:lnTo>
                <a:lnTo>
                  <a:pt x="1195" y="103"/>
                </a:lnTo>
                <a:lnTo>
                  <a:pt x="1289" y="72"/>
                </a:lnTo>
                <a:lnTo>
                  <a:pt x="1386" y="47"/>
                </a:lnTo>
                <a:lnTo>
                  <a:pt x="1485" y="26"/>
                </a:lnTo>
                <a:lnTo>
                  <a:pt x="1586" y="12"/>
                </a:lnTo>
                <a:lnTo>
                  <a:pt x="1688" y="3"/>
                </a:lnTo>
                <a:lnTo>
                  <a:pt x="1792" y="0"/>
                </a:lnTo>
                <a:lnTo>
                  <a:pt x="1902" y="3"/>
                </a:lnTo>
                <a:lnTo>
                  <a:pt x="2008" y="13"/>
                </a:lnTo>
                <a:lnTo>
                  <a:pt x="2115" y="29"/>
                </a:lnTo>
                <a:lnTo>
                  <a:pt x="2218" y="51"/>
                </a:lnTo>
                <a:lnTo>
                  <a:pt x="2319" y="78"/>
                </a:lnTo>
                <a:lnTo>
                  <a:pt x="2418" y="112"/>
                </a:lnTo>
                <a:lnTo>
                  <a:pt x="2513" y="151"/>
                </a:lnTo>
                <a:lnTo>
                  <a:pt x="2607" y="195"/>
                </a:lnTo>
                <a:lnTo>
                  <a:pt x="2697" y="244"/>
                </a:lnTo>
                <a:lnTo>
                  <a:pt x="2784" y="299"/>
                </a:lnTo>
                <a:lnTo>
                  <a:pt x="2867" y="358"/>
                </a:lnTo>
                <a:lnTo>
                  <a:pt x="2946" y="421"/>
                </a:lnTo>
                <a:lnTo>
                  <a:pt x="3023" y="490"/>
                </a:lnTo>
                <a:lnTo>
                  <a:pt x="3094" y="561"/>
                </a:lnTo>
                <a:lnTo>
                  <a:pt x="3163" y="638"/>
                </a:lnTo>
                <a:lnTo>
                  <a:pt x="3226" y="717"/>
                </a:lnTo>
                <a:lnTo>
                  <a:pt x="3285" y="800"/>
                </a:lnTo>
                <a:lnTo>
                  <a:pt x="3340" y="887"/>
                </a:lnTo>
                <a:lnTo>
                  <a:pt x="3389" y="977"/>
                </a:lnTo>
                <a:lnTo>
                  <a:pt x="3433" y="1071"/>
                </a:lnTo>
                <a:lnTo>
                  <a:pt x="3472" y="1166"/>
                </a:lnTo>
                <a:lnTo>
                  <a:pt x="3506" y="1265"/>
                </a:lnTo>
                <a:lnTo>
                  <a:pt x="3533" y="1366"/>
                </a:lnTo>
                <a:lnTo>
                  <a:pt x="3555" y="1469"/>
                </a:lnTo>
                <a:lnTo>
                  <a:pt x="3571" y="1576"/>
                </a:lnTo>
                <a:lnTo>
                  <a:pt x="3581" y="1682"/>
                </a:lnTo>
                <a:lnTo>
                  <a:pt x="3584" y="1792"/>
                </a:lnTo>
                <a:lnTo>
                  <a:pt x="3581" y="1902"/>
                </a:lnTo>
                <a:lnTo>
                  <a:pt x="3571" y="2008"/>
                </a:lnTo>
                <a:lnTo>
                  <a:pt x="3555" y="2115"/>
                </a:lnTo>
                <a:lnTo>
                  <a:pt x="3533" y="2218"/>
                </a:lnTo>
                <a:lnTo>
                  <a:pt x="3506" y="2319"/>
                </a:lnTo>
                <a:lnTo>
                  <a:pt x="3472" y="2418"/>
                </a:lnTo>
                <a:lnTo>
                  <a:pt x="3433" y="2513"/>
                </a:lnTo>
                <a:lnTo>
                  <a:pt x="3389" y="2607"/>
                </a:lnTo>
                <a:lnTo>
                  <a:pt x="3340" y="2697"/>
                </a:lnTo>
                <a:lnTo>
                  <a:pt x="3285" y="2784"/>
                </a:lnTo>
                <a:lnTo>
                  <a:pt x="3226" y="2867"/>
                </a:lnTo>
                <a:lnTo>
                  <a:pt x="3163" y="2946"/>
                </a:lnTo>
                <a:lnTo>
                  <a:pt x="3094" y="3023"/>
                </a:lnTo>
                <a:lnTo>
                  <a:pt x="3023" y="3094"/>
                </a:lnTo>
                <a:lnTo>
                  <a:pt x="2946" y="3163"/>
                </a:lnTo>
                <a:lnTo>
                  <a:pt x="2867" y="3226"/>
                </a:lnTo>
                <a:lnTo>
                  <a:pt x="2784" y="3285"/>
                </a:lnTo>
                <a:lnTo>
                  <a:pt x="2697" y="3340"/>
                </a:lnTo>
                <a:lnTo>
                  <a:pt x="2607" y="3389"/>
                </a:lnTo>
                <a:lnTo>
                  <a:pt x="2513" y="3433"/>
                </a:lnTo>
                <a:lnTo>
                  <a:pt x="2418" y="3472"/>
                </a:lnTo>
                <a:lnTo>
                  <a:pt x="2319" y="3506"/>
                </a:lnTo>
                <a:lnTo>
                  <a:pt x="2218" y="3533"/>
                </a:lnTo>
                <a:lnTo>
                  <a:pt x="2115" y="3555"/>
                </a:lnTo>
                <a:lnTo>
                  <a:pt x="2008" y="3571"/>
                </a:lnTo>
                <a:lnTo>
                  <a:pt x="1902" y="3581"/>
                </a:lnTo>
                <a:lnTo>
                  <a:pt x="1792" y="3584"/>
                </a:lnTo>
                <a:lnTo>
                  <a:pt x="1682" y="3581"/>
                </a:lnTo>
                <a:lnTo>
                  <a:pt x="1576" y="3571"/>
                </a:lnTo>
                <a:lnTo>
                  <a:pt x="1469" y="3555"/>
                </a:lnTo>
                <a:lnTo>
                  <a:pt x="1366" y="3533"/>
                </a:lnTo>
                <a:lnTo>
                  <a:pt x="1265" y="3506"/>
                </a:lnTo>
                <a:lnTo>
                  <a:pt x="1166" y="3472"/>
                </a:lnTo>
                <a:lnTo>
                  <a:pt x="1071" y="3433"/>
                </a:lnTo>
                <a:lnTo>
                  <a:pt x="977" y="3389"/>
                </a:lnTo>
                <a:lnTo>
                  <a:pt x="887" y="3340"/>
                </a:lnTo>
                <a:lnTo>
                  <a:pt x="800" y="3285"/>
                </a:lnTo>
                <a:lnTo>
                  <a:pt x="717" y="3226"/>
                </a:lnTo>
                <a:lnTo>
                  <a:pt x="638" y="3163"/>
                </a:lnTo>
                <a:lnTo>
                  <a:pt x="561" y="3094"/>
                </a:lnTo>
                <a:lnTo>
                  <a:pt x="490" y="3023"/>
                </a:lnTo>
                <a:lnTo>
                  <a:pt x="421" y="2946"/>
                </a:lnTo>
                <a:lnTo>
                  <a:pt x="358" y="2867"/>
                </a:lnTo>
                <a:lnTo>
                  <a:pt x="299" y="2784"/>
                </a:lnTo>
                <a:lnTo>
                  <a:pt x="244" y="2697"/>
                </a:lnTo>
                <a:lnTo>
                  <a:pt x="195" y="2607"/>
                </a:lnTo>
                <a:lnTo>
                  <a:pt x="151" y="2513"/>
                </a:lnTo>
                <a:lnTo>
                  <a:pt x="112" y="2418"/>
                </a:lnTo>
                <a:lnTo>
                  <a:pt x="78" y="2319"/>
                </a:lnTo>
                <a:lnTo>
                  <a:pt x="51" y="2218"/>
                </a:lnTo>
                <a:lnTo>
                  <a:pt x="29" y="2115"/>
                </a:lnTo>
                <a:lnTo>
                  <a:pt x="13" y="2008"/>
                </a:lnTo>
                <a:lnTo>
                  <a:pt x="3" y="1902"/>
                </a:lnTo>
                <a:lnTo>
                  <a:pt x="0" y="1792"/>
                </a:lnTo>
                <a:lnTo>
                  <a:pt x="3" y="1688"/>
                </a:lnTo>
                <a:lnTo>
                  <a:pt x="12" y="1586"/>
                </a:lnTo>
                <a:lnTo>
                  <a:pt x="26" y="1485"/>
                </a:lnTo>
                <a:lnTo>
                  <a:pt x="47" y="1386"/>
                </a:lnTo>
                <a:lnTo>
                  <a:pt x="72" y="1289"/>
                </a:lnTo>
                <a:lnTo>
                  <a:pt x="103" y="1195"/>
                </a:lnTo>
                <a:lnTo>
                  <a:pt x="139" y="1102"/>
                </a:lnTo>
                <a:lnTo>
                  <a:pt x="179" y="1012"/>
                </a:lnTo>
                <a:lnTo>
                  <a:pt x="225" y="925"/>
                </a:lnTo>
                <a:lnTo>
                  <a:pt x="275" y="842"/>
                </a:lnTo>
                <a:lnTo>
                  <a:pt x="329" y="760"/>
                </a:lnTo>
                <a:lnTo>
                  <a:pt x="387" y="682"/>
                </a:lnTo>
                <a:lnTo>
                  <a:pt x="450" y="608"/>
                </a:lnTo>
                <a:lnTo>
                  <a:pt x="402" y="560"/>
                </a:lnTo>
                <a:lnTo>
                  <a:pt x="112" y="560"/>
                </a:lnTo>
                <a:lnTo>
                  <a:pt x="86" y="557"/>
                </a:lnTo>
                <a:lnTo>
                  <a:pt x="63" y="548"/>
                </a:lnTo>
                <a:lnTo>
                  <a:pt x="42" y="535"/>
                </a:lnTo>
                <a:lnTo>
                  <a:pt x="25" y="518"/>
                </a:lnTo>
                <a:lnTo>
                  <a:pt x="11" y="497"/>
                </a:lnTo>
                <a:lnTo>
                  <a:pt x="3" y="474"/>
                </a:lnTo>
                <a:lnTo>
                  <a:pt x="0" y="447"/>
                </a:lnTo>
                <a:lnTo>
                  <a:pt x="3" y="422"/>
                </a:lnTo>
                <a:lnTo>
                  <a:pt x="11" y="399"/>
                </a:lnTo>
                <a:lnTo>
                  <a:pt x="25" y="378"/>
                </a:lnTo>
                <a:lnTo>
                  <a:pt x="42" y="361"/>
                </a:lnTo>
                <a:lnTo>
                  <a:pt x="63" y="348"/>
                </a:lnTo>
                <a:lnTo>
                  <a:pt x="86" y="339"/>
                </a:lnTo>
                <a:lnTo>
                  <a:pt x="112" y="336"/>
                </a:lnTo>
                <a:lnTo>
                  <a:pt x="336" y="336"/>
                </a:lnTo>
                <a:lnTo>
                  <a:pt x="336" y="112"/>
                </a:lnTo>
                <a:lnTo>
                  <a:pt x="339" y="86"/>
                </a:lnTo>
                <a:lnTo>
                  <a:pt x="348" y="63"/>
                </a:lnTo>
                <a:lnTo>
                  <a:pt x="361" y="42"/>
                </a:lnTo>
                <a:lnTo>
                  <a:pt x="378" y="25"/>
                </a:lnTo>
                <a:lnTo>
                  <a:pt x="399" y="11"/>
                </a:lnTo>
                <a:lnTo>
                  <a:pt x="422" y="3"/>
                </a:ln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5361822" y="1038076"/>
            <a:ext cx="291244" cy="291244"/>
          </a:xfrm>
          <a:custGeom>
            <a:avLst/>
            <a:gdLst>
              <a:gd name="T0" fmla="*/ 1904 w 3584"/>
              <a:gd name="T1" fmla="*/ 1804 h 3584"/>
              <a:gd name="T2" fmla="*/ 1756 w 3584"/>
              <a:gd name="T3" fmla="*/ 1898 h 3584"/>
              <a:gd name="T4" fmla="*/ 1593 w 3584"/>
              <a:gd name="T5" fmla="*/ 1895 h 3584"/>
              <a:gd name="T6" fmla="*/ 1828 w 3584"/>
              <a:gd name="T7" fmla="*/ 2014 h 3584"/>
              <a:gd name="T8" fmla="*/ 2014 w 3584"/>
              <a:gd name="T9" fmla="*/ 1828 h 3584"/>
              <a:gd name="T10" fmla="*/ 1895 w 3584"/>
              <a:gd name="T11" fmla="*/ 1593 h 3584"/>
              <a:gd name="T12" fmla="*/ 1497 w 3584"/>
              <a:gd name="T13" fmla="*/ 946 h 3584"/>
              <a:gd name="T14" fmla="*/ 1695 w 3584"/>
              <a:gd name="T15" fmla="*/ 1355 h 3584"/>
              <a:gd name="T16" fmla="*/ 2072 w 3584"/>
              <a:gd name="T17" fmla="*/ 1442 h 3584"/>
              <a:gd name="T18" fmla="*/ 2241 w 3584"/>
              <a:gd name="T19" fmla="*/ 1792 h 3584"/>
              <a:gd name="T20" fmla="*/ 2072 w 3584"/>
              <a:gd name="T21" fmla="*/ 2142 h 3584"/>
              <a:gd name="T22" fmla="*/ 1689 w 3584"/>
              <a:gd name="T23" fmla="*/ 2229 h 3584"/>
              <a:gd name="T24" fmla="*/ 1389 w 3584"/>
              <a:gd name="T25" fmla="*/ 1989 h 3584"/>
              <a:gd name="T26" fmla="*/ 1386 w 3584"/>
              <a:gd name="T27" fmla="*/ 1607 h 3584"/>
              <a:gd name="T28" fmla="*/ 909 w 3584"/>
              <a:gd name="T29" fmla="*/ 1640 h 3584"/>
              <a:gd name="T30" fmla="*/ 1007 w 3584"/>
              <a:gd name="T31" fmla="*/ 2223 h 3584"/>
              <a:gd name="T32" fmla="*/ 1426 w 3584"/>
              <a:gd name="T33" fmla="*/ 2610 h 3584"/>
              <a:gd name="T34" fmla="*/ 2018 w 3584"/>
              <a:gd name="T35" fmla="*/ 2659 h 3584"/>
              <a:gd name="T36" fmla="*/ 2498 w 3584"/>
              <a:gd name="T37" fmla="*/ 2345 h 3584"/>
              <a:gd name="T38" fmla="*/ 2688 w 3584"/>
              <a:gd name="T39" fmla="*/ 1792 h 3584"/>
              <a:gd name="T40" fmla="*/ 2498 w 3584"/>
              <a:gd name="T41" fmla="*/ 1239 h 3584"/>
              <a:gd name="T42" fmla="*/ 2018 w 3584"/>
              <a:gd name="T43" fmla="*/ 925 h 3584"/>
              <a:gd name="T44" fmla="*/ 1413 w 3584"/>
              <a:gd name="T45" fmla="*/ 270 h 3584"/>
              <a:gd name="T46" fmla="*/ 766 w 3584"/>
              <a:gd name="T47" fmla="*/ 608 h 3584"/>
              <a:gd name="T48" fmla="*/ 1616 w 3584"/>
              <a:gd name="T49" fmla="*/ 685 h 3584"/>
              <a:gd name="T50" fmla="*/ 2284 w 3584"/>
              <a:gd name="T51" fmla="*/ 786 h 3584"/>
              <a:gd name="T52" fmla="*/ 2759 w 3584"/>
              <a:gd name="T53" fmla="*/ 1226 h 3584"/>
              <a:gd name="T54" fmla="*/ 2908 w 3584"/>
              <a:gd name="T55" fmla="*/ 1880 h 3584"/>
              <a:gd name="T56" fmla="*/ 2666 w 3584"/>
              <a:gd name="T57" fmla="*/ 2493 h 3584"/>
              <a:gd name="T58" fmla="*/ 2130 w 3584"/>
              <a:gd name="T59" fmla="*/ 2860 h 3584"/>
              <a:gd name="T60" fmla="*/ 1454 w 3584"/>
              <a:gd name="T61" fmla="*/ 2860 h 3584"/>
              <a:gd name="T62" fmla="*/ 918 w 3584"/>
              <a:gd name="T63" fmla="*/ 2493 h 3584"/>
              <a:gd name="T64" fmla="*/ 676 w 3584"/>
              <a:gd name="T65" fmla="*/ 1880 h 3584"/>
              <a:gd name="T66" fmla="*/ 830 w 3584"/>
              <a:gd name="T67" fmla="*/ 1220 h 3584"/>
              <a:gd name="T68" fmla="*/ 362 w 3584"/>
              <a:gd name="T69" fmla="*/ 1150 h 3584"/>
              <a:gd name="T70" fmla="*/ 227 w 3584"/>
              <a:gd name="T71" fmla="*/ 1895 h 3584"/>
              <a:gd name="T72" fmla="*/ 471 w 3584"/>
              <a:gd name="T73" fmla="*/ 2638 h 3584"/>
              <a:gd name="T74" fmla="*/ 1028 w 3584"/>
              <a:gd name="T75" fmla="*/ 3162 h 3584"/>
              <a:gd name="T76" fmla="*/ 1792 w 3584"/>
              <a:gd name="T77" fmla="*/ 3360 h 3584"/>
              <a:gd name="T78" fmla="*/ 2556 w 3584"/>
              <a:gd name="T79" fmla="*/ 3162 h 3584"/>
              <a:gd name="T80" fmla="*/ 3113 w 3584"/>
              <a:gd name="T81" fmla="*/ 2638 h 3584"/>
              <a:gd name="T82" fmla="*/ 3357 w 3584"/>
              <a:gd name="T83" fmla="*/ 1895 h 3584"/>
              <a:gd name="T84" fmla="*/ 3207 w 3584"/>
              <a:gd name="T85" fmla="*/ 1115 h 3584"/>
              <a:gd name="T86" fmla="*/ 2718 w 3584"/>
              <a:gd name="T87" fmla="*/ 527 h 3584"/>
              <a:gd name="T88" fmla="*/ 1996 w 3584"/>
              <a:gd name="T89" fmla="*/ 237 h 3584"/>
              <a:gd name="T90" fmla="*/ 548 w 3584"/>
              <a:gd name="T91" fmla="*/ 63 h 3584"/>
              <a:gd name="T92" fmla="*/ 925 w 3584"/>
              <a:gd name="T93" fmla="*/ 225 h 3584"/>
              <a:gd name="T94" fmla="*/ 1688 w 3584"/>
              <a:gd name="T95" fmla="*/ 3 h 3584"/>
              <a:gd name="T96" fmla="*/ 2513 w 3584"/>
              <a:gd name="T97" fmla="*/ 151 h 3584"/>
              <a:gd name="T98" fmla="*/ 3163 w 3584"/>
              <a:gd name="T99" fmla="*/ 638 h 3584"/>
              <a:gd name="T100" fmla="*/ 3533 w 3584"/>
              <a:gd name="T101" fmla="*/ 1366 h 3584"/>
              <a:gd name="T102" fmla="*/ 3533 w 3584"/>
              <a:gd name="T103" fmla="*/ 2218 h 3584"/>
              <a:gd name="T104" fmla="*/ 3163 w 3584"/>
              <a:gd name="T105" fmla="*/ 2946 h 3584"/>
              <a:gd name="T106" fmla="*/ 2513 w 3584"/>
              <a:gd name="T107" fmla="*/ 3433 h 3584"/>
              <a:gd name="T108" fmla="*/ 1682 w 3584"/>
              <a:gd name="T109" fmla="*/ 3581 h 3584"/>
              <a:gd name="T110" fmla="*/ 887 w 3584"/>
              <a:gd name="T111" fmla="*/ 3340 h 3584"/>
              <a:gd name="T112" fmla="*/ 299 w 3584"/>
              <a:gd name="T113" fmla="*/ 2784 h 3584"/>
              <a:gd name="T114" fmla="*/ 13 w 3584"/>
              <a:gd name="T115" fmla="*/ 2008 h 3584"/>
              <a:gd name="T116" fmla="*/ 103 w 3584"/>
              <a:gd name="T117" fmla="*/ 1195 h 3584"/>
              <a:gd name="T118" fmla="*/ 402 w 3584"/>
              <a:gd name="T119" fmla="*/ 560 h 3584"/>
              <a:gd name="T120" fmla="*/ 0 w 3584"/>
              <a:gd name="T121" fmla="*/ 447 h 3584"/>
              <a:gd name="T122" fmla="*/ 336 w 3584"/>
              <a:gd name="T123" fmla="*/ 336 h 3584"/>
              <a:gd name="T124" fmla="*/ 447 w 3584"/>
              <a:gd name="T125" fmla="*/ 0 h 3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84" h="3584">
                <a:moveTo>
                  <a:pt x="1792" y="1568"/>
                </a:moveTo>
                <a:lnTo>
                  <a:pt x="1763" y="1570"/>
                </a:lnTo>
                <a:lnTo>
                  <a:pt x="1734" y="1576"/>
                </a:lnTo>
                <a:lnTo>
                  <a:pt x="1871" y="1713"/>
                </a:lnTo>
                <a:lnTo>
                  <a:pt x="1888" y="1733"/>
                </a:lnTo>
                <a:lnTo>
                  <a:pt x="1898" y="1756"/>
                </a:lnTo>
                <a:lnTo>
                  <a:pt x="1904" y="1780"/>
                </a:lnTo>
                <a:lnTo>
                  <a:pt x="1904" y="1804"/>
                </a:lnTo>
                <a:lnTo>
                  <a:pt x="1898" y="1828"/>
                </a:lnTo>
                <a:lnTo>
                  <a:pt x="1888" y="1851"/>
                </a:lnTo>
                <a:lnTo>
                  <a:pt x="1871" y="1871"/>
                </a:lnTo>
                <a:lnTo>
                  <a:pt x="1851" y="1888"/>
                </a:lnTo>
                <a:lnTo>
                  <a:pt x="1828" y="1898"/>
                </a:lnTo>
                <a:lnTo>
                  <a:pt x="1804" y="1904"/>
                </a:lnTo>
                <a:lnTo>
                  <a:pt x="1780" y="1904"/>
                </a:lnTo>
                <a:lnTo>
                  <a:pt x="1756" y="1898"/>
                </a:lnTo>
                <a:lnTo>
                  <a:pt x="1733" y="1888"/>
                </a:lnTo>
                <a:lnTo>
                  <a:pt x="1713" y="1871"/>
                </a:lnTo>
                <a:lnTo>
                  <a:pt x="1576" y="1734"/>
                </a:lnTo>
                <a:lnTo>
                  <a:pt x="1570" y="1763"/>
                </a:lnTo>
                <a:lnTo>
                  <a:pt x="1568" y="1792"/>
                </a:lnTo>
                <a:lnTo>
                  <a:pt x="1570" y="1828"/>
                </a:lnTo>
                <a:lnTo>
                  <a:pt x="1579" y="1863"/>
                </a:lnTo>
                <a:lnTo>
                  <a:pt x="1593" y="1895"/>
                </a:lnTo>
                <a:lnTo>
                  <a:pt x="1612" y="1924"/>
                </a:lnTo>
                <a:lnTo>
                  <a:pt x="1633" y="1951"/>
                </a:lnTo>
                <a:lnTo>
                  <a:pt x="1660" y="1972"/>
                </a:lnTo>
                <a:lnTo>
                  <a:pt x="1689" y="1991"/>
                </a:lnTo>
                <a:lnTo>
                  <a:pt x="1721" y="2005"/>
                </a:lnTo>
                <a:lnTo>
                  <a:pt x="1756" y="2014"/>
                </a:lnTo>
                <a:lnTo>
                  <a:pt x="1792" y="2016"/>
                </a:lnTo>
                <a:lnTo>
                  <a:pt x="1828" y="2014"/>
                </a:lnTo>
                <a:lnTo>
                  <a:pt x="1863" y="2005"/>
                </a:lnTo>
                <a:lnTo>
                  <a:pt x="1895" y="1991"/>
                </a:lnTo>
                <a:lnTo>
                  <a:pt x="1924" y="1972"/>
                </a:lnTo>
                <a:lnTo>
                  <a:pt x="1951" y="1951"/>
                </a:lnTo>
                <a:lnTo>
                  <a:pt x="1972" y="1924"/>
                </a:lnTo>
                <a:lnTo>
                  <a:pt x="1991" y="1895"/>
                </a:lnTo>
                <a:lnTo>
                  <a:pt x="2005" y="1863"/>
                </a:lnTo>
                <a:lnTo>
                  <a:pt x="2014" y="1828"/>
                </a:lnTo>
                <a:lnTo>
                  <a:pt x="2016" y="1792"/>
                </a:lnTo>
                <a:lnTo>
                  <a:pt x="2014" y="1756"/>
                </a:lnTo>
                <a:lnTo>
                  <a:pt x="2005" y="1721"/>
                </a:lnTo>
                <a:lnTo>
                  <a:pt x="1991" y="1689"/>
                </a:lnTo>
                <a:lnTo>
                  <a:pt x="1972" y="1660"/>
                </a:lnTo>
                <a:lnTo>
                  <a:pt x="1951" y="1633"/>
                </a:lnTo>
                <a:lnTo>
                  <a:pt x="1924" y="1612"/>
                </a:lnTo>
                <a:lnTo>
                  <a:pt x="1895" y="1593"/>
                </a:lnTo>
                <a:lnTo>
                  <a:pt x="1863" y="1579"/>
                </a:lnTo>
                <a:lnTo>
                  <a:pt x="1828" y="1570"/>
                </a:lnTo>
                <a:lnTo>
                  <a:pt x="1792" y="1568"/>
                </a:lnTo>
                <a:close/>
                <a:moveTo>
                  <a:pt x="1792" y="896"/>
                </a:moveTo>
                <a:lnTo>
                  <a:pt x="1715" y="899"/>
                </a:lnTo>
                <a:lnTo>
                  <a:pt x="1640" y="909"/>
                </a:lnTo>
                <a:lnTo>
                  <a:pt x="1567" y="924"/>
                </a:lnTo>
                <a:lnTo>
                  <a:pt x="1497" y="946"/>
                </a:lnTo>
                <a:lnTo>
                  <a:pt x="1429" y="973"/>
                </a:lnTo>
                <a:lnTo>
                  <a:pt x="1364" y="1006"/>
                </a:lnTo>
                <a:lnTo>
                  <a:pt x="1302" y="1043"/>
                </a:lnTo>
                <a:lnTo>
                  <a:pt x="1244" y="1085"/>
                </a:lnTo>
                <a:lnTo>
                  <a:pt x="1566" y="1408"/>
                </a:lnTo>
                <a:lnTo>
                  <a:pt x="1607" y="1386"/>
                </a:lnTo>
                <a:lnTo>
                  <a:pt x="1650" y="1368"/>
                </a:lnTo>
                <a:lnTo>
                  <a:pt x="1695" y="1355"/>
                </a:lnTo>
                <a:lnTo>
                  <a:pt x="1743" y="1347"/>
                </a:lnTo>
                <a:lnTo>
                  <a:pt x="1792" y="1343"/>
                </a:lnTo>
                <a:lnTo>
                  <a:pt x="1844" y="1347"/>
                </a:lnTo>
                <a:lnTo>
                  <a:pt x="1895" y="1355"/>
                </a:lnTo>
                <a:lnTo>
                  <a:pt x="1943" y="1371"/>
                </a:lnTo>
                <a:lnTo>
                  <a:pt x="1989" y="1389"/>
                </a:lnTo>
                <a:lnTo>
                  <a:pt x="2032" y="1414"/>
                </a:lnTo>
                <a:lnTo>
                  <a:pt x="2072" y="1442"/>
                </a:lnTo>
                <a:lnTo>
                  <a:pt x="2109" y="1475"/>
                </a:lnTo>
                <a:lnTo>
                  <a:pt x="2142" y="1512"/>
                </a:lnTo>
                <a:lnTo>
                  <a:pt x="2170" y="1552"/>
                </a:lnTo>
                <a:lnTo>
                  <a:pt x="2195" y="1595"/>
                </a:lnTo>
                <a:lnTo>
                  <a:pt x="2213" y="1641"/>
                </a:lnTo>
                <a:lnTo>
                  <a:pt x="2229" y="1689"/>
                </a:lnTo>
                <a:lnTo>
                  <a:pt x="2237" y="1740"/>
                </a:lnTo>
                <a:lnTo>
                  <a:pt x="2241" y="1792"/>
                </a:lnTo>
                <a:lnTo>
                  <a:pt x="2237" y="1844"/>
                </a:lnTo>
                <a:lnTo>
                  <a:pt x="2229" y="1895"/>
                </a:lnTo>
                <a:lnTo>
                  <a:pt x="2213" y="1943"/>
                </a:lnTo>
                <a:lnTo>
                  <a:pt x="2195" y="1989"/>
                </a:lnTo>
                <a:lnTo>
                  <a:pt x="2170" y="2032"/>
                </a:lnTo>
                <a:lnTo>
                  <a:pt x="2142" y="2072"/>
                </a:lnTo>
                <a:lnTo>
                  <a:pt x="2109" y="2109"/>
                </a:lnTo>
                <a:lnTo>
                  <a:pt x="2072" y="2142"/>
                </a:lnTo>
                <a:lnTo>
                  <a:pt x="2032" y="2170"/>
                </a:lnTo>
                <a:lnTo>
                  <a:pt x="1989" y="2195"/>
                </a:lnTo>
                <a:lnTo>
                  <a:pt x="1943" y="2213"/>
                </a:lnTo>
                <a:lnTo>
                  <a:pt x="1895" y="2229"/>
                </a:lnTo>
                <a:lnTo>
                  <a:pt x="1844" y="2237"/>
                </a:lnTo>
                <a:lnTo>
                  <a:pt x="1792" y="2241"/>
                </a:lnTo>
                <a:lnTo>
                  <a:pt x="1740" y="2237"/>
                </a:lnTo>
                <a:lnTo>
                  <a:pt x="1689" y="2229"/>
                </a:lnTo>
                <a:lnTo>
                  <a:pt x="1641" y="2213"/>
                </a:lnTo>
                <a:lnTo>
                  <a:pt x="1595" y="2195"/>
                </a:lnTo>
                <a:lnTo>
                  <a:pt x="1552" y="2170"/>
                </a:lnTo>
                <a:lnTo>
                  <a:pt x="1512" y="2142"/>
                </a:lnTo>
                <a:lnTo>
                  <a:pt x="1475" y="2109"/>
                </a:lnTo>
                <a:lnTo>
                  <a:pt x="1442" y="2072"/>
                </a:lnTo>
                <a:lnTo>
                  <a:pt x="1414" y="2032"/>
                </a:lnTo>
                <a:lnTo>
                  <a:pt x="1389" y="1989"/>
                </a:lnTo>
                <a:lnTo>
                  <a:pt x="1371" y="1943"/>
                </a:lnTo>
                <a:lnTo>
                  <a:pt x="1355" y="1895"/>
                </a:lnTo>
                <a:lnTo>
                  <a:pt x="1347" y="1844"/>
                </a:lnTo>
                <a:lnTo>
                  <a:pt x="1343" y="1792"/>
                </a:lnTo>
                <a:lnTo>
                  <a:pt x="1347" y="1743"/>
                </a:lnTo>
                <a:lnTo>
                  <a:pt x="1355" y="1695"/>
                </a:lnTo>
                <a:lnTo>
                  <a:pt x="1368" y="1651"/>
                </a:lnTo>
                <a:lnTo>
                  <a:pt x="1386" y="1607"/>
                </a:lnTo>
                <a:lnTo>
                  <a:pt x="1408" y="1566"/>
                </a:lnTo>
                <a:lnTo>
                  <a:pt x="1085" y="1244"/>
                </a:lnTo>
                <a:lnTo>
                  <a:pt x="1043" y="1302"/>
                </a:lnTo>
                <a:lnTo>
                  <a:pt x="1006" y="1364"/>
                </a:lnTo>
                <a:lnTo>
                  <a:pt x="973" y="1429"/>
                </a:lnTo>
                <a:lnTo>
                  <a:pt x="946" y="1497"/>
                </a:lnTo>
                <a:lnTo>
                  <a:pt x="924" y="1567"/>
                </a:lnTo>
                <a:lnTo>
                  <a:pt x="909" y="1640"/>
                </a:lnTo>
                <a:lnTo>
                  <a:pt x="899" y="1715"/>
                </a:lnTo>
                <a:lnTo>
                  <a:pt x="896" y="1792"/>
                </a:lnTo>
                <a:lnTo>
                  <a:pt x="899" y="1869"/>
                </a:lnTo>
                <a:lnTo>
                  <a:pt x="909" y="1945"/>
                </a:lnTo>
                <a:lnTo>
                  <a:pt x="925" y="2018"/>
                </a:lnTo>
                <a:lnTo>
                  <a:pt x="946" y="2090"/>
                </a:lnTo>
                <a:lnTo>
                  <a:pt x="974" y="2158"/>
                </a:lnTo>
                <a:lnTo>
                  <a:pt x="1007" y="2223"/>
                </a:lnTo>
                <a:lnTo>
                  <a:pt x="1044" y="2285"/>
                </a:lnTo>
                <a:lnTo>
                  <a:pt x="1086" y="2345"/>
                </a:lnTo>
                <a:lnTo>
                  <a:pt x="1134" y="2399"/>
                </a:lnTo>
                <a:lnTo>
                  <a:pt x="1185" y="2450"/>
                </a:lnTo>
                <a:lnTo>
                  <a:pt x="1239" y="2498"/>
                </a:lnTo>
                <a:lnTo>
                  <a:pt x="1299" y="2540"/>
                </a:lnTo>
                <a:lnTo>
                  <a:pt x="1361" y="2577"/>
                </a:lnTo>
                <a:lnTo>
                  <a:pt x="1426" y="2610"/>
                </a:lnTo>
                <a:lnTo>
                  <a:pt x="1494" y="2638"/>
                </a:lnTo>
                <a:lnTo>
                  <a:pt x="1566" y="2659"/>
                </a:lnTo>
                <a:lnTo>
                  <a:pt x="1639" y="2675"/>
                </a:lnTo>
                <a:lnTo>
                  <a:pt x="1715" y="2685"/>
                </a:lnTo>
                <a:lnTo>
                  <a:pt x="1792" y="2688"/>
                </a:lnTo>
                <a:lnTo>
                  <a:pt x="1869" y="2685"/>
                </a:lnTo>
                <a:lnTo>
                  <a:pt x="1945" y="2675"/>
                </a:lnTo>
                <a:lnTo>
                  <a:pt x="2018" y="2659"/>
                </a:lnTo>
                <a:lnTo>
                  <a:pt x="2090" y="2638"/>
                </a:lnTo>
                <a:lnTo>
                  <a:pt x="2158" y="2610"/>
                </a:lnTo>
                <a:lnTo>
                  <a:pt x="2223" y="2577"/>
                </a:lnTo>
                <a:lnTo>
                  <a:pt x="2285" y="2540"/>
                </a:lnTo>
                <a:lnTo>
                  <a:pt x="2345" y="2498"/>
                </a:lnTo>
                <a:lnTo>
                  <a:pt x="2399" y="2450"/>
                </a:lnTo>
                <a:lnTo>
                  <a:pt x="2450" y="2399"/>
                </a:lnTo>
                <a:lnTo>
                  <a:pt x="2498" y="2345"/>
                </a:lnTo>
                <a:lnTo>
                  <a:pt x="2540" y="2285"/>
                </a:lnTo>
                <a:lnTo>
                  <a:pt x="2577" y="2223"/>
                </a:lnTo>
                <a:lnTo>
                  <a:pt x="2610" y="2158"/>
                </a:lnTo>
                <a:lnTo>
                  <a:pt x="2638" y="2090"/>
                </a:lnTo>
                <a:lnTo>
                  <a:pt x="2659" y="2018"/>
                </a:lnTo>
                <a:lnTo>
                  <a:pt x="2675" y="1945"/>
                </a:lnTo>
                <a:lnTo>
                  <a:pt x="2685" y="1869"/>
                </a:lnTo>
                <a:lnTo>
                  <a:pt x="2688" y="1792"/>
                </a:lnTo>
                <a:lnTo>
                  <a:pt x="2685" y="1715"/>
                </a:lnTo>
                <a:lnTo>
                  <a:pt x="2675" y="1639"/>
                </a:lnTo>
                <a:lnTo>
                  <a:pt x="2659" y="1566"/>
                </a:lnTo>
                <a:lnTo>
                  <a:pt x="2638" y="1494"/>
                </a:lnTo>
                <a:lnTo>
                  <a:pt x="2610" y="1426"/>
                </a:lnTo>
                <a:lnTo>
                  <a:pt x="2577" y="1361"/>
                </a:lnTo>
                <a:lnTo>
                  <a:pt x="2540" y="1299"/>
                </a:lnTo>
                <a:lnTo>
                  <a:pt x="2498" y="1239"/>
                </a:lnTo>
                <a:lnTo>
                  <a:pt x="2450" y="1185"/>
                </a:lnTo>
                <a:lnTo>
                  <a:pt x="2399" y="1134"/>
                </a:lnTo>
                <a:lnTo>
                  <a:pt x="2345" y="1086"/>
                </a:lnTo>
                <a:lnTo>
                  <a:pt x="2285" y="1044"/>
                </a:lnTo>
                <a:lnTo>
                  <a:pt x="2223" y="1007"/>
                </a:lnTo>
                <a:lnTo>
                  <a:pt x="2158" y="974"/>
                </a:lnTo>
                <a:lnTo>
                  <a:pt x="2090" y="946"/>
                </a:lnTo>
                <a:lnTo>
                  <a:pt x="2018" y="925"/>
                </a:lnTo>
                <a:lnTo>
                  <a:pt x="1945" y="909"/>
                </a:lnTo>
                <a:lnTo>
                  <a:pt x="1869" y="899"/>
                </a:lnTo>
                <a:lnTo>
                  <a:pt x="1792" y="896"/>
                </a:lnTo>
                <a:close/>
                <a:moveTo>
                  <a:pt x="1792" y="224"/>
                </a:moveTo>
                <a:lnTo>
                  <a:pt x="1694" y="227"/>
                </a:lnTo>
                <a:lnTo>
                  <a:pt x="1599" y="236"/>
                </a:lnTo>
                <a:lnTo>
                  <a:pt x="1505" y="251"/>
                </a:lnTo>
                <a:lnTo>
                  <a:pt x="1413" y="270"/>
                </a:lnTo>
                <a:lnTo>
                  <a:pt x="1323" y="295"/>
                </a:lnTo>
                <a:lnTo>
                  <a:pt x="1235" y="327"/>
                </a:lnTo>
                <a:lnTo>
                  <a:pt x="1150" y="362"/>
                </a:lnTo>
                <a:lnTo>
                  <a:pt x="1068" y="402"/>
                </a:lnTo>
                <a:lnTo>
                  <a:pt x="987" y="447"/>
                </a:lnTo>
                <a:lnTo>
                  <a:pt x="910" y="496"/>
                </a:lnTo>
                <a:lnTo>
                  <a:pt x="836" y="551"/>
                </a:lnTo>
                <a:lnTo>
                  <a:pt x="766" y="608"/>
                </a:lnTo>
                <a:lnTo>
                  <a:pt x="1084" y="925"/>
                </a:lnTo>
                <a:lnTo>
                  <a:pt x="1150" y="874"/>
                </a:lnTo>
                <a:lnTo>
                  <a:pt x="1220" y="830"/>
                </a:lnTo>
                <a:lnTo>
                  <a:pt x="1293" y="790"/>
                </a:lnTo>
                <a:lnTo>
                  <a:pt x="1370" y="755"/>
                </a:lnTo>
                <a:lnTo>
                  <a:pt x="1450" y="725"/>
                </a:lnTo>
                <a:lnTo>
                  <a:pt x="1531" y="703"/>
                </a:lnTo>
                <a:lnTo>
                  <a:pt x="1616" y="685"/>
                </a:lnTo>
                <a:lnTo>
                  <a:pt x="1703" y="676"/>
                </a:lnTo>
                <a:lnTo>
                  <a:pt x="1792" y="672"/>
                </a:lnTo>
                <a:lnTo>
                  <a:pt x="1880" y="676"/>
                </a:lnTo>
                <a:lnTo>
                  <a:pt x="1965" y="685"/>
                </a:lnTo>
                <a:lnTo>
                  <a:pt x="2048" y="702"/>
                </a:lnTo>
                <a:lnTo>
                  <a:pt x="2130" y="724"/>
                </a:lnTo>
                <a:lnTo>
                  <a:pt x="2209" y="752"/>
                </a:lnTo>
                <a:lnTo>
                  <a:pt x="2284" y="786"/>
                </a:lnTo>
                <a:lnTo>
                  <a:pt x="2357" y="825"/>
                </a:lnTo>
                <a:lnTo>
                  <a:pt x="2426" y="869"/>
                </a:lnTo>
                <a:lnTo>
                  <a:pt x="2493" y="918"/>
                </a:lnTo>
                <a:lnTo>
                  <a:pt x="2554" y="972"/>
                </a:lnTo>
                <a:lnTo>
                  <a:pt x="2612" y="1030"/>
                </a:lnTo>
                <a:lnTo>
                  <a:pt x="2666" y="1091"/>
                </a:lnTo>
                <a:lnTo>
                  <a:pt x="2715" y="1158"/>
                </a:lnTo>
                <a:lnTo>
                  <a:pt x="2759" y="1226"/>
                </a:lnTo>
                <a:lnTo>
                  <a:pt x="2798" y="1299"/>
                </a:lnTo>
                <a:lnTo>
                  <a:pt x="2831" y="1375"/>
                </a:lnTo>
                <a:lnTo>
                  <a:pt x="2860" y="1454"/>
                </a:lnTo>
                <a:lnTo>
                  <a:pt x="2882" y="1536"/>
                </a:lnTo>
                <a:lnTo>
                  <a:pt x="2899" y="1618"/>
                </a:lnTo>
                <a:lnTo>
                  <a:pt x="2908" y="1704"/>
                </a:lnTo>
                <a:lnTo>
                  <a:pt x="2912" y="1792"/>
                </a:lnTo>
                <a:lnTo>
                  <a:pt x="2908" y="1880"/>
                </a:lnTo>
                <a:lnTo>
                  <a:pt x="2899" y="1966"/>
                </a:lnTo>
                <a:lnTo>
                  <a:pt x="2882" y="2048"/>
                </a:lnTo>
                <a:lnTo>
                  <a:pt x="2860" y="2130"/>
                </a:lnTo>
                <a:lnTo>
                  <a:pt x="2831" y="2209"/>
                </a:lnTo>
                <a:lnTo>
                  <a:pt x="2798" y="2285"/>
                </a:lnTo>
                <a:lnTo>
                  <a:pt x="2759" y="2358"/>
                </a:lnTo>
                <a:lnTo>
                  <a:pt x="2715" y="2426"/>
                </a:lnTo>
                <a:lnTo>
                  <a:pt x="2666" y="2493"/>
                </a:lnTo>
                <a:lnTo>
                  <a:pt x="2612" y="2554"/>
                </a:lnTo>
                <a:lnTo>
                  <a:pt x="2554" y="2612"/>
                </a:lnTo>
                <a:lnTo>
                  <a:pt x="2493" y="2666"/>
                </a:lnTo>
                <a:lnTo>
                  <a:pt x="2426" y="2715"/>
                </a:lnTo>
                <a:lnTo>
                  <a:pt x="2357" y="2759"/>
                </a:lnTo>
                <a:lnTo>
                  <a:pt x="2284" y="2798"/>
                </a:lnTo>
                <a:lnTo>
                  <a:pt x="2209" y="2832"/>
                </a:lnTo>
                <a:lnTo>
                  <a:pt x="2130" y="2860"/>
                </a:lnTo>
                <a:lnTo>
                  <a:pt x="2048" y="2882"/>
                </a:lnTo>
                <a:lnTo>
                  <a:pt x="1965" y="2899"/>
                </a:lnTo>
                <a:lnTo>
                  <a:pt x="1880" y="2908"/>
                </a:lnTo>
                <a:lnTo>
                  <a:pt x="1792" y="2912"/>
                </a:lnTo>
                <a:lnTo>
                  <a:pt x="1704" y="2908"/>
                </a:lnTo>
                <a:lnTo>
                  <a:pt x="1619" y="2899"/>
                </a:lnTo>
                <a:lnTo>
                  <a:pt x="1536" y="2882"/>
                </a:lnTo>
                <a:lnTo>
                  <a:pt x="1454" y="2860"/>
                </a:lnTo>
                <a:lnTo>
                  <a:pt x="1375" y="2832"/>
                </a:lnTo>
                <a:lnTo>
                  <a:pt x="1300" y="2798"/>
                </a:lnTo>
                <a:lnTo>
                  <a:pt x="1227" y="2759"/>
                </a:lnTo>
                <a:lnTo>
                  <a:pt x="1158" y="2715"/>
                </a:lnTo>
                <a:lnTo>
                  <a:pt x="1091" y="2666"/>
                </a:lnTo>
                <a:lnTo>
                  <a:pt x="1030" y="2612"/>
                </a:lnTo>
                <a:lnTo>
                  <a:pt x="972" y="2554"/>
                </a:lnTo>
                <a:lnTo>
                  <a:pt x="918" y="2493"/>
                </a:lnTo>
                <a:lnTo>
                  <a:pt x="869" y="2426"/>
                </a:lnTo>
                <a:lnTo>
                  <a:pt x="825" y="2358"/>
                </a:lnTo>
                <a:lnTo>
                  <a:pt x="786" y="2285"/>
                </a:lnTo>
                <a:lnTo>
                  <a:pt x="753" y="2209"/>
                </a:lnTo>
                <a:lnTo>
                  <a:pt x="724" y="2130"/>
                </a:lnTo>
                <a:lnTo>
                  <a:pt x="702" y="2048"/>
                </a:lnTo>
                <a:lnTo>
                  <a:pt x="685" y="1966"/>
                </a:lnTo>
                <a:lnTo>
                  <a:pt x="676" y="1880"/>
                </a:lnTo>
                <a:lnTo>
                  <a:pt x="672" y="1792"/>
                </a:lnTo>
                <a:lnTo>
                  <a:pt x="676" y="1703"/>
                </a:lnTo>
                <a:lnTo>
                  <a:pt x="685" y="1616"/>
                </a:lnTo>
                <a:lnTo>
                  <a:pt x="703" y="1531"/>
                </a:lnTo>
                <a:lnTo>
                  <a:pt x="725" y="1450"/>
                </a:lnTo>
                <a:lnTo>
                  <a:pt x="755" y="1370"/>
                </a:lnTo>
                <a:lnTo>
                  <a:pt x="790" y="1293"/>
                </a:lnTo>
                <a:lnTo>
                  <a:pt x="830" y="1220"/>
                </a:lnTo>
                <a:lnTo>
                  <a:pt x="874" y="1150"/>
                </a:lnTo>
                <a:lnTo>
                  <a:pt x="925" y="1084"/>
                </a:lnTo>
                <a:lnTo>
                  <a:pt x="608" y="766"/>
                </a:lnTo>
                <a:lnTo>
                  <a:pt x="551" y="836"/>
                </a:lnTo>
                <a:lnTo>
                  <a:pt x="496" y="910"/>
                </a:lnTo>
                <a:lnTo>
                  <a:pt x="447" y="987"/>
                </a:lnTo>
                <a:lnTo>
                  <a:pt x="402" y="1068"/>
                </a:lnTo>
                <a:lnTo>
                  <a:pt x="362" y="1150"/>
                </a:lnTo>
                <a:lnTo>
                  <a:pt x="327" y="1235"/>
                </a:lnTo>
                <a:lnTo>
                  <a:pt x="295" y="1323"/>
                </a:lnTo>
                <a:lnTo>
                  <a:pt x="270" y="1413"/>
                </a:lnTo>
                <a:lnTo>
                  <a:pt x="251" y="1505"/>
                </a:lnTo>
                <a:lnTo>
                  <a:pt x="236" y="1599"/>
                </a:lnTo>
                <a:lnTo>
                  <a:pt x="227" y="1694"/>
                </a:lnTo>
                <a:lnTo>
                  <a:pt x="224" y="1792"/>
                </a:lnTo>
                <a:lnTo>
                  <a:pt x="227" y="1895"/>
                </a:lnTo>
                <a:lnTo>
                  <a:pt x="237" y="1996"/>
                </a:lnTo>
                <a:lnTo>
                  <a:pt x="253" y="2096"/>
                </a:lnTo>
                <a:lnTo>
                  <a:pt x="276" y="2193"/>
                </a:lnTo>
                <a:lnTo>
                  <a:pt x="304" y="2287"/>
                </a:lnTo>
                <a:lnTo>
                  <a:pt x="338" y="2380"/>
                </a:lnTo>
                <a:lnTo>
                  <a:pt x="377" y="2469"/>
                </a:lnTo>
                <a:lnTo>
                  <a:pt x="422" y="2556"/>
                </a:lnTo>
                <a:lnTo>
                  <a:pt x="471" y="2638"/>
                </a:lnTo>
                <a:lnTo>
                  <a:pt x="527" y="2718"/>
                </a:lnTo>
                <a:lnTo>
                  <a:pt x="585" y="2794"/>
                </a:lnTo>
                <a:lnTo>
                  <a:pt x="649" y="2866"/>
                </a:lnTo>
                <a:lnTo>
                  <a:pt x="718" y="2935"/>
                </a:lnTo>
                <a:lnTo>
                  <a:pt x="790" y="2999"/>
                </a:lnTo>
                <a:lnTo>
                  <a:pt x="866" y="3057"/>
                </a:lnTo>
                <a:lnTo>
                  <a:pt x="946" y="3113"/>
                </a:lnTo>
                <a:lnTo>
                  <a:pt x="1028" y="3162"/>
                </a:lnTo>
                <a:lnTo>
                  <a:pt x="1115" y="3207"/>
                </a:lnTo>
                <a:lnTo>
                  <a:pt x="1204" y="3246"/>
                </a:lnTo>
                <a:lnTo>
                  <a:pt x="1297" y="3280"/>
                </a:lnTo>
                <a:lnTo>
                  <a:pt x="1391" y="3308"/>
                </a:lnTo>
                <a:lnTo>
                  <a:pt x="1488" y="3331"/>
                </a:lnTo>
                <a:lnTo>
                  <a:pt x="1588" y="3347"/>
                </a:lnTo>
                <a:lnTo>
                  <a:pt x="1689" y="3357"/>
                </a:lnTo>
                <a:lnTo>
                  <a:pt x="1792" y="3360"/>
                </a:lnTo>
                <a:lnTo>
                  <a:pt x="1895" y="3357"/>
                </a:lnTo>
                <a:lnTo>
                  <a:pt x="1996" y="3347"/>
                </a:lnTo>
                <a:lnTo>
                  <a:pt x="2096" y="3331"/>
                </a:lnTo>
                <a:lnTo>
                  <a:pt x="2193" y="3308"/>
                </a:lnTo>
                <a:lnTo>
                  <a:pt x="2287" y="3280"/>
                </a:lnTo>
                <a:lnTo>
                  <a:pt x="2380" y="3246"/>
                </a:lnTo>
                <a:lnTo>
                  <a:pt x="2469" y="3207"/>
                </a:lnTo>
                <a:lnTo>
                  <a:pt x="2556" y="3162"/>
                </a:lnTo>
                <a:lnTo>
                  <a:pt x="2638" y="3113"/>
                </a:lnTo>
                <a:lnTo>
                  <a:pt x="2718" y="3057"/>
                </a:lnTo>
                <a:lnTo>
                  <a:pt x="2794" y="2999"/>
                </a:lnTo>
                <a:lnTo>
                  <a:pt x="2866" y="2935"/>
                </a:lnTo>
                <a:lnTo>
                  <a:pt x="2935" y="2866"/>
                </a:lnTo>
                <a:lnTo>
                  <a:pt x="2999" y="2794"/>
                </a:lnTo>
                <a:lnTo>
                  <a:pt x="3057" y="2718"/>
                </a:lnTo>
                <a:lnTo>
                  <a:pt x="3113" y="2638"/>
                </a:lnTo>
                <a:lnTo>
                  <a:pt x="3162" y="2556"/>
                </a:lnTo>
                <a:lnTo>
                  <a:pt x="3207" y="2469"/>
                </a:lnTo>
                <a:lnTo>
                  <a:pt x="3246" y="2380"/>
                </a:lnTo>
                <a:lnTo>
                  <a:pt x="3280" y="2287"/>
                </a:lnTo>
                <a:lnTo>
                  <a:pt x="3308" y="2193"/>
                </a:lnTo>
                <a:lnTo>
                  <a:pt x="3331" y="2096"/>
                </a:lnTo>
                <a:lnTo>
                  <a:pt x="3347" y="1996"/>
                </a:lnTo>
                <a:lnTo>
                  <a:pt x="3357" y="1895"/>
                </a:lnTo>
                <a:lnTo>
                  <a:pt x="3360" y="1792"/>
                </a:lnTo>
                <a:lnTo>
                  <a:pt x="3357" y="1689"/>
                </a:lnTo>
                <a:lnTo>
                  <a:pt x="3347" y="1588"/>
                </a:lnTo>
                <a:lnTo>
                  <a:pt x="3331" y="1488"/>
                </a:lnTo>
                <a:lnTo>
                  <a:pt x="3308" y="1391"/>
                </a:lnTo>
                <a:lnTo>
                  <a:pt x="3280" y="1297"/>
                </a:lnTo>
                <a:lnTo>
                  <a:pt x="3246" y="1204"/>
                </a:lnTo>
                <a:lnTo>
                  <a:pt x="3207" y="1115"/>
                </a:lnTo>
                <a:lnTo>
                  <a:pt x="3162" y="1028"/>
                </a:lnTo>
                <a:lnTo>
                  <a:pt x="3113" y="946"/>
                </a:lnTo>
                <a:lnTo>
                  <a:pt x="3057" y="866"/>
                </a:lnTo>
                <a:lnTo>
                  <a:pt x="2999" y="790"/>
                </a:lnTo>
                <a:lnTo>
                  <a:pt x="2935" y="718"/>
                </a:lnTo>
                <a:lnTo>
                  <a:pt x="2866" y="649"/>
                </a:lnTo>
                <a:lnTo>
                  <a:pt x="2794" y="585"/>
                </a:lnTo>
                <a:lnTo>
                  <a:pt x="2718" y="527"/>
                </a:lnTo>
                <a:lnTo>
                  <a:pt x="2638" y="471"/>
                </a:lnTo>
                <a:lnTo>
                  <a:pt x="2556" y="422"/>
                </a:lnTo>
                <a:lnTo>
                  <a:pt x="2469" y="377"/>
                </a:lnTo>
                <a:lnTo>
                  <a:pt x="2380" y="338"/>
                </a:lnTo>
                <a:lnTo>
                  <a:pt x="2287" y="304"/>
                </a:lnTo>
                <a:lnTo>
                  <a:pt x="2193" y="276"/>
                </a:lnTo>
                <a:lnTo>
                  <a:pt x="2096" y="253"/>
                </a:lnTo>
                <a:lnTo>
                  <a:pt x="1996" y="237"/>
                </a:lnTo>
                <a:lnTo>
                  <a:pt x="1895" y="227"/>
                </a:lnTo>
                <a:lnTo>
                  <a:pt x="1792" y="224"/>
                </a:lnTo>
                <a:close/>
                <a:moveTo>
                  <a:pt x="447" y="0"/>
                </a:moveTo>
                <a:lnTo>
                  <a:pt x="474" y="3"/>
                </a:lnTo>
                <a:lnTo>
                  <a:pt x="497" y="11"/>
                </a:lnTo>
                <a:lnTo>
                  <a:pt x="518" y="25"/>
                </a:lnTo>
                <a:lnTo>
                  <a:pt x="535" y="42"/>
                </a:lnTo>
                <a:lnTo>
                  <a:pt x="548" y="63"/>
                </a:lnTo>
                <a:lnTo>
                  <a:pt x="557" y="86"/>
                </a:lnTo>
                <a:lnTo>
                  <a:pt x="560" y="112"/>
                </a:lnTo>
                <a:lnTo>
                  <a:pt x="560" y="402"/>
                </a:lnTo>
                <a:lnTo>
                  <a:pt x="608" y="450"/>
                </a:lnTo>
                <a:lnTo>
                  <a:pt x="682" y="387"/>
                </a:lnTo>
                <a:lnTo>
                  <a:pt x="760" y="329"/>
                </a:lnTo>
                <a:lnTo>
                  <a:pt x="842" y="275"/>
                </a:lnTo>
                <a:lnTo>
                  <a:pt x="925" y="225"/>
                </a:lnTo>
                <a:lnTo>
                  <a:pt x="1012" y="179"/>
                </a:lnTo>
                <a:lnTo>
                  <a:pt x="1102" y="139"/>
                </a:lnTo>
                <a:lnTo>
                  <a:pt x="1195" y="103"/>
                </a:lnTo>
                <a:lnTo>
                  <a:pt x="1289" y="72"/>
                </a:lnTo>
                <a:lnTo>
                  <a:pt x="1386" y="47"/>
                </a:lnTo>
                <a:lnTo>
                  <a:pt x="1485" y="26"/>
                </a:lnTo>
                <a:lnTo>
                  <a:pt x="1586" y="12"/>
                </a:lnTo>
                <a:lnTo>
                  <a:pt x="1688" y="3"/>
                </a:lnTo>
                <a:lnTo>
                  <a:pt x="1792" y="0"/>
                </a:lnTo>
                <a:lnTo>
                  <a:pt x="1902" y="3"/>
                </a:lnTo>
                <a:lnTo>
                  <a:pt x="2008" y="13"/>
                </a:lnTo>
                <a:lnTo>
                  <a:pt x="2115" y="29"/>
                </a:lnTo>
                <a:lnTo>
                  <a:pt x="2218" y="51"/>
                </a:lnTo>
                <a:lnTo>
                  <a:pt x="2319" y="78"/>
                </a:lnTo>
                <a:lnTo>
                  <a:pt x="2418" y="112"/>
                </a:lnTo>
                <a:lnTo>
                  <a:pt x="2513" y="151"/>
                </a:lnTo>
                <a:lnTo>
                  <a:pt x="2607" y="195"/>
                </a:lnTo>
                <a:lnTo>
                  <a:pt x="2697" y="244"/>
                </a:lnTo>
                <a:lnTo>
                  <a:pt x="2784" y="299"/>
                </a:lnTo>
                <a:lnTo>
                  <a:pt x="2867" y="358"/>
                </a:lnTo>
                <a:lnTo>
                  <a:pt x="2946" y="421"/>
                </a:lnTo>
                <a:lnTo>
                  <a:pt x="3023" y="490"/>
                </a:lnTo>
                <a:lnTo>
                  <a:pt x="3094" y="561"/>
                </a:lnTo>
                <a:lnTo>
                  <a:pt x="3163" y="638"/>
                </a:lnTo>
                <a:lnTo>
                  <a:pt x="3226" y="717"/>
                </a:lnTo>
                <a:lnTo>
                  <a:pt x="3285" y="800"/>
                </a:lnTo>
                <a:lnTo>
                  <a:pt x="3340" y="887"/>
                </a:lnTo>
                <a:lnTo>
                  <a:pt x="3389" y="977"/>
                </a:lnTo>
                <a:lnTo>
                  <a:pt x="3433" y="1071"/>
                </a:lnTo>
                <a:lnTo>
                  <a:pt x="3472" y="1166"/>
                </a:lnTo>
                <a:lnTo>
                  <a:pt x="3506" y="1265"/>
                </a:lnTo>
                <a:lnTo>
                  <a:pt x="3533" y="1366"/>
                </a:lnTo>
                <a:lnTo>
                  <a:pt x="3555" y="1469"/>
                </a:lnTo>
                <a:lnTo>
                  <a:pt x="3571" y="1576"/>
                </a:lnTo>
                <a:lnTo>
                  <a:pt x="3581" y="1682"/>
                </a:lnTo>
                <a:lnTo>
                  <a:pt x="3584" y="1792"/>
                </a:lnTo>
                <a:lnTo>
                  <a:pt x="3581" y="1902"/>
                </a:lnTo>
                <a:lnTo>
                  <a:pt x="3571" y="2008"/>
                </a:lnTo>
                <a:lnTo>
                  <a:pt x="3555" y="2115"/>
                </a:lnTo>
                <a:lnTo>
                  <a:pt x="3533" y="2218"/>
                </a:lnTo>
                <a:lnTo>
                  <a:pt x="3506" y="2319"/>
                </a:lnTo>
                <a:lnTo>
                  <a:pt x="3472" y="2418"/>
                </a:lnTo>
                <a:lnTo>
                  <a:pt x="3433" y="2513"/>
                </a:lnTo>
                <a:lnTo>
                  <a:pt x="3389" y="2607"/>
                </a:lnTo>
                <a:lnTo>
                  <a:pt x="3340" y="2697"/>
                </a:lnTo>
                <a:lnTo>
                  <a:pt x="3285" y="2784"/>
                </a:lnTo>
                <a:lnTo>
                  <a:pt x="3226" y="2867"/>
                </a:lnTo>
                <a:lnTo>
                  <a:pt x="3163" y="2946"/>
                </a:lnTo>
                <a:lnTo>
                  <a:pt x="3094" y="3023"/>
                </a:lnTo>
                <a:lnTo>
                  <a:pt x="3023" y="3094"/>
                </a:lnTo>
                <a:lnTo>
                  <a:pt x="2946" y="3163"/>
                </a:lnTo>
                <a:lnTo>
                  <a:pt x="2867" y="3226"/>
                </a:lnTo>
                <a:lnTo>
                  <a:pt x="2784" y="3285"/>
                </a:lnTo>
                <a:lnTo>
                  <a:pt x="2697" y="3340"/>
                </a:lnTo>
                <a:lnTo>
                  <a:pt x="2607" y="3389"/>
                </a:lnTo>
                <a:lnTo>
                  <a:pt x="2513" y="3433"/>
                </a:lnTo>
                <a:lnTo>
                  <a:pt x="2418" y="3472"/>
                </a:lnTo>
                <a:lnTo>
                  <a:pt x="2319" y="3506"/>
                </a:lnTo>
                <a:lnTo>
                  <a:pt x="2218" y="3533"/>
                </a:lnTo>
                <a:lnTo>
                  <a:pt x="2115" y="3555"/>
                </a:lnTo>
                <a:lnTo>
                  <a:pt x="2008" y="3571"/>
                </a:lnTo>
                <a:lnTo>
                  <a:pt x="1902" y="3581"/>
                </a:lnTo>
                <a:lnTo>
                  <a:pt x="1792" y="3584"/>
                </a:lnTo>
                <a:lnTo>
                  <a:pt x="1682" y="3581"/>
                </a:lnTo>
                <a:lnTo>
                  <a:pt x="1576" y="3571"/>
                </a:lnTo>
                <a:lnTo>
                  <a:pt x="1469" y="3555"/>
                </a:lnTo>
                <a:lnTo>
                  <a:pt x="1366" y="3533"/>
                </a:lnTo>
                <a:lnTo>
                  <a:pt x="1265" y="3506"/>
                </a:lnTo>
                <a:lnTo>
                  <a:pt x="1166" y="3472"/>
                </a:lnTo>
                <a:lnTo>
                  <a:pt x="1071" y="3433"/>
                </a:lnTo>
                <a:lnTo>
                  <a:pt x="977" y="3389"/>
                </a:lnTo>
                <a:lnTo>
                  <a:pt x="887" y="3340"/>
                </a:lnTo>
                <a:lnTo>
                  <a:pt x="800" y="3285"/>
                </a:lnTo>
                <a:lnTo>
                  <a:pt x="717" y="3226"/>
                </a:lnTo>
                <a:lnTo>
                  <a:pt x="638" y="3163"/>
                </a:lnTo>
                <a:lnTo>
                  <a:pt x="561" y="3094"/>
                </a:lnTo>
                <a:lnTo>
                  <a:pt x="490" y="3023"/>
                </a:lnTo>
                <a:lnTo>
                  <a:pt x="421" y="2946"/>
                </a:lnTo>
                <a:lnTo>
                  <a:pt x="358" y="2867"/>
                </a:lnTo>
                <a:lnTo>
                  <a:pt x="299" y="2784"/>
                </a:lnTo>
                <a:lnTo>
                  <a:pt x="244" y="2697"/>
                </a:lnTo>
                <a:lnTo>
                  <a:pt x="195" y="2607"/>
                </a:lnTo>
                <a:lnTo>
                  <a:pt x="151" y="2513"/>
                </a:lnTo>
                <a:lnTo>
                  <a:pt x="112" y="2418"/>
                </a:lnTo>
                <a:lnTo>
                  <a:pt x="78" y="2319"/>
                </a:lnTo>
                <a:lnTo>
                  <a:pt x="51" y="2218"/>
                </a:lnTo>
                <a:lnTo>
                  <a:pt x="29" y="2115"/>
                </a:lnTo>
                <a:lnTo>
                  <a:pt x="13" y="2008"/>
                </a:lnTo>
                <a:lnTo>
                  <a:pt x="3" y="1902"/>
                </a:lnTo>
                <a:lnTo>
                  <a:pt x="0" y="1792"/>
                </a:lnTo>
                <a:lnTo>
                  <a:pt x="3" y="1688"/>
                </a:lnTo>
                <a:lnTo>
                  <a:pt x="12" y="1586"/>
                </a:lnTo>
                <a:lnTo>
                  <a:pt x="26" y="1485"/>
                </a:lnTo>
                <a:lnTo>
                  <a:pt x="47" y="1386"/>
                </a:lnTo>
                <a:lnTo>
                  <a:pt x="72" y="1289"/>
                </a:lnTo>
                <a:lnTo>
                  <a:pt x="103" y="1195"/>
                </a:lnTo>
                <a:lnTo>
                  <a:pt x="139" y="1102"/>
                </a:lnTo>
                <a:lnTo>
                  <a:pt x="179" y="1012"/>
                </a:lnTo>
                <a:lnTo>
                  <a:pt x="225" y="925"/>
                </a:lnTo>
                <a:lnTo>
                  <a:pt x="275" y="842"/>
                </a:lnTo>
                <a:lnTo>
                  <a:pt x="329" y="760"/>
                </a:lnTo>
                <a:lnTo>
                  <a:pt x="387" y="682"/>
                </a:lnTo>
                <a:lnTo>
                  <a:pt x="450" y="608"/>
                </a:lnTo>
                <a:lnTo>
                  <a:pt x="402" y="560"/>
                </a:lnTo>
                <a:lnTo>
                  <a:pt x="112" y="560"/>
                </a:lnTo>
                <a:lnTo>
                  <a:pt x="86" y="557"/>
                </a:lnTo>
                <a:lnTo>
                  <a:pt x="63" y="548"/>
                </a:lnTo>
                <a:lnTo>
                  <a:pt x="42" y="535"/>
                </a:lnTo>
                <a:lnTo>
                  <a:pt x="25" y="518"/>
                </a:lnTo>
                <a:lnTo>
                  <a:pt x="11" y="497"/>
                </a:lnTo>
                <a:lnTo>
                  <a:pt x="3" y="474"/>
                </a:lnTo>
                <a:lnTo>
                  <a:pt x="0" y="447"/>
                </a:lnTo>
                <a:lnTo>
                  <a:pt x="3" y="422"/>
                </a:lnTo>
                <a:lnTo>
                  <a:pt x="11" y="399"/>
                </a:lnTo>
                <a:lnTo>
                  <a:pt x="25" y="378"/>
                </a:lnTo>
                <a:lnTo>
                  <a:pt x="42" y="361"/>
                </a:lnTo>
                <a:lnTo>
                  <a:pt x="63" y="348"/>
                </a:lnTo>
                <a:lnTo>
                  <a:pt x="86" y="339"/>
                </a:lnTo>
                <a:lnTo>
                  <a:pt x="112" y="336"/>
                </a:lnTo>
                <a:lnTo>
                  <a:pt x="336" y="336"/>
                </a:lnTo>
                <a:lnTo>
                  <a:pt x="336" y="112"/>
                </a:lnTo>
                <a:lnTo>
                  <a:pt x="339" y="86"/>
                </a:lnTo>
                <a:lnTo>
                  <a:pt x="348" y="63"/>
                </a:lnTo>
                <a:lnTo>
                  <a:pt x="361" y="42"/>
                </a:lnTo>
                <a:lnTo>
                  <a:pt x="378" y="25"/>
                </a:lnTo>
                <a:lnTo>
                  <a:pt x="399" y="11"/>
                </a:lnTo>
                <a:lnTo>
                  <a:pt x="422" y="3"/>
                </a:lnTo>
                <a:lnTo>
                  <a:pt x="447" y="0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5361822" y="3485852"/>
            <a:ext cx="291244" cy="291244"/>
          </a:xfrm>
          <a:custGeom>
            <a:avLst/>
            <a:gdLst>
              <a:gd name="T0" fmla="*/ 1904 w 3584"/>
              <a:gd name="T1" fmla="*/ 1804 h 3584"/>
              <a:gd name="T2" fmla="*/ 1756 w 3584"/>
              <a:gd name="T3" fmla="*/ 1898 h 3584"/>
              <a:gd name="T4" fmla="*/ 1593 w 3584"/>
              <a:gd name="T5" fmla="*/ 1895 h 3584"/>
              <a:gd name="T6" fmla="*/ 1828 w 3584"/>
              <a:gd name="T7" fmla="*/ 2014 h 3584"/>
              <a:gd name="T8" fmla="*/ 2014 w 3584"/>
              <a:gd name="T9" fmla="*/ 1828 h 3584"/>
              <a:gd name="T10" fmla="*/ 1895 w 3584"/>
              <a:gd name="T11" fmla="*/ 1593 h 3584"/>
              <a:gd name="T12" fmla="*/ 1497 w 3584"/>
              <a:gd name="T13" fmla="*/ 946 h 3584"/>
              <a:gd name="T14" fmla="*/ 1695 w 3584"/>
              <a:gd name="T15" fmla="*/ 1355 h 3584"/>
              <a:gd name="T16" fmla="*/ 2072 w 3584"/>
              <a:gd name="T17" fmla="*/ 1442 h 3584"/>
              <a:gd name="T18" fmla="*/ 2241 w 3584"/>
              <a:gd name="T19" fmla="*/ 1792 h 3584"/>
              <a:gd name="T20" fmla="*/ 2072 w 3584"/>
              <a:gd name="T21" fmla="*/ 2142 h 3584"/>
              <a:gd name="T22" fmla="*/ 1689 w 3584"/>
              <a:gd name="T23" fmla="*/ 2229 h 3584"/>
              <a:gd name="T24" fmla="*/ 1389 w 3584"/>
              <a:gd name="T25" fmla="*/ 1989 h 3584"/>
              <a:gd name="T26" fmla="*/ 1386 w 3584"/>
              <a:gd name="T27" fmla="*/ 1607 h 3584"/>
              <a:gd name="T28" fmla="*/ 909 w 3584"/>
              <a:gd name="T29" fmla="*/ 1640 h 3584"/>
              <a:gd name="T30" fmla="*/ 1007 w 3584"/>
              <a:gd name="T31" fmla="*/ 2223 h 3584"/>
              <a:gd name="T32" fmla="*/ 1426 w 3584"/>
              <a:gd name="T33" fmla="*/ 2610 h 3584"/>
              <a:gd name="T34" fmla="*/ 2018 w 3584"/>
              <a:gd name="T35" fmla="*/ 2659 h 3584"/>
              <a:gd name="T36" fmla="*/ 2498 w 3584"/>
              <a:gd name="T37" fmla="*/ 2345 h 3584"/>
              <a:gd name="T38" fmla="*/ 2688 w 3584"/>
              <a:gd name="T39" fmla="*/ 1792 h 3584"/>
              <a:gd name="T40" fmla="*/ 2498 w 3584"/>
              <a:gd name="T41" fmla="*/ 1239 h 3584"/>
              <a:gd name="T42" fmla="*/ 2018 w 3584"/>
              <a:gd name="T43" fmla="*/ 925 h 3584"/>
              <a:gd name="T44" fmla="*/ 1413 w 3584"/>
              <a:gd name="T45" fmla="*/ 270 h 3584"/>
              <a:gd name="T46" fmla="*/ 766 w 3584"/>
              <a:gd name="T47" fmla="*/ 608 h 3584"/>
              <a:gd name="T48" fmla="*/ 1616 w 3584"/>
              <a:gd name="T49" fmla="*/ 685 h 3584"/>
              <a:gd name="T50" fmla="*/ 2284 w 3584"/>
              <a:gd name="T51" fmla="*/ 786 h 3584"/>
              <a:gd name="T52" fmla="*/ 2759 w 3584"/>
              <a:gd name="T53" fmla="*/ 1226 h 3584"/>
              <a:gd name="T54" fmla="*/ 2908 w 3584"/>
              <a:gd name="T55" fmla="*/ 1880 h 3584"/>
              <a:gd name="T56" fmla="*/ 2666 w 3584"/>
              <a:gd name="T57" fmla="*/ 2493 h 3584"/>
              <a:gd name="T58" fmla="*/ 2130 w 3584"/>
              <a:gd name="T59" fmla="*/ 2860 h 3584"/>
              <a:gd name="T60" fmla="*/ 1454 w 3584"/>
              <a:gd name="T61" fmla="*/ 2860 h 3584"/>
              <a:gd name="T62" fmla="*/ 918 w 3584"/>
              <a:gd name="T63" fmla="*/ 2493 h 3584"/>
              <a:gd name="T64" fmla="*/ 676 w 3584"/>
              <a:gd name="T65" fmla="*/ 1880 h 3584"/>
              <a:gd name="T66" fmla="*/ 830 w 3584"/>
              <a:gd name="T67" fmla="*/ 1220 h 3584"/>
              <a:gd name="T68" fmla="*/ 362 w 3584"/>
              <a:gd name="T69" fmla="*/ 1150 h 3584"/>
              <a:gd name="T70" fmla="*/ 227 w 3584"/>
              <a:gd name="T71" fmla="*/ 1895 h 3584"/>
              <a:gd name="T72" fmla="*/ 471 w 3584"/>
              <a:gd name="T73" fmla="*/ 2638 h 3584"/>
              <a:gd name="T74" fmla="*/ 1028 w 3584"/>
              <a:gd name="T75" fmla="*/ 3162 h 3584"/>
              <a:gd name="T76" fmla="*/ 1792 w 3584"/>
              <a:gd name="T77" fmla="*/ 3360 h 3584"/>
              <a:gd name="T78" fmla="*/ 2556 w 3584"/>
              <a:gd name="T79" fmla="*/ 3162 h 3584"/>
              <a:gd name="T80" fmla="*/ 3113 w 3584"/>
              <a:gd name="T81" fmla="*/ 2638 h 3584"/>
              <a:gd name="T82" fmla="*/ 3357 w 3584"/>
              <a:gd name="T83" fmla="*/ 1895 h 3584"/>
              <a:gd name="T84" fmla="*/ 3207 w 3584"/>
              <a:gd name="T85" fmla="*/ 1115 h 3584"/>
              <a:gd name="T86" fmla="*/ 2718 w 3584"/>
              <a:gd name="T87" fmla="*/ 527 h 3584"/>
              <a:gd name="T88" fmla="*/ 1996 w 3584"/>
              <a:gd name="T89" fmla="*/ 237 h 3584"/>
              <a:gd name="T90" fmla="*/ 548 w 3584"/>
              <a:gd name="T91" fmla="*/ 63 h 3584"/>
              <a:gd name="T92" fmla="*/ 925 w 3584"/>
              <a:gd name="T93" fmla="*/ 225 h 3584"/>
              <a:gd name="T94" fmla="*/ 1688 w 3584"/>
              <a:gd name="T95" fmla="*/ 3 h 3584"/>
              <a:gd name="T96" fmla="*/ 2513 w 3584"/>
              <a:gd name="T97" fmla="*/ 151 h 3584"/>
              <a:gd name="T98" fmla="*/ 3163 w 3584"/>
              <a:gd name="T99" fmla="*/ 638 h 3584"/>
              <a:gd name="T100" fmla="*/ 3533 w 3584"/>
              <a:gd name="T101" fmla="*/ 1366 h 3584"/>
              <a:gd name="T102" fmla="*/ 3533 w 3584"/>
              <a:gd name="T103" fmla="*/ 2218 h 3584"/>
              <a:gd name="T104" fmla="*/ 3163 w 3584"/>
              <a:gd name="T105" fmla="*/ 2946 h 3584"/>
              <a:gd name="T106" fmla="*/ 2513 w 3584"/>
              <a:gd name="T107" fmla="*/ 3433 h 3584"/>
              <a:gd name="T108" fmla="*/ 1682 w 3584"/>
              <a:gd name="T109" fmla="*/ 3581 h 3584"/>
              <a:gd name="T110" fmla="*/ 887 w 3584"/>
              <a:gd name="T111" fmla="*/ 3340 h 3584"/>
              <a:gd name="T112" fmla="*/ 299 w 3584"/>
              <a:gd name="T113" fmla="*/ 2784 h 3584"/>
              <a:gd name="T114" fmla="*/ 13 w 3584"/>
              <a:gd name="T115" fmla="*/ 2008 h 3584"/>
              <a:gd name="T116" fmla="*/ 103 w 3584"/>
              <a:gd name="T117" fmla="*/ 1195 h 3584"/>
              <a:gd name="T118" fmla="*/ 402 w 3584"/>
              <a:gd name="T119" fmla="*/ 560 h 3584"/>
              <a:gd name="T120" fmla="*/ 0 w 3584"/>
              <a:gd name="T121" fmla="*/ 447 h 3584"/>
              <a:gd name="T122" fmla="*/ 336 w 3584"/>
              <a:gd name="T123" fmla="*/ 336 h 3584"/>
              <a:gd name="T124" fmla="*/ 447 w 3584"/>
              <a:gd name="T125" fmla="*/ 0 h 3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84" h="3584">
                <a:moveTo>
                  <a:pt x="1792" y="1568"/>
                </a:moveTo>
                <a:lnTo>
                  <a:pt x="1763" y="1570"/>
                </a:lnTo>
                <a:lnTo>
                  <a:pt x="1734" y="1576"/>
                </a:lnTo>
                <a:lnTo>
                  <a:pt x="1871" y="1713"/>
                </a:lnTo>
                <a:lnTo>
                  <a:pt x="1888" y="1733"/>
                </a:lnTo>
                <a:lnTo>
                  <a:pt x="1898" y="1756"/>
                </a:lnTo>
                <a:lnTo>
                  <a:pt x="1904" y="1780"/>
                </a:lnTo>
                <a:lnTo>
                  <a:pt x="1904" y="1804"/>
                </a:lnTo>
                <a:lnTo>
                  <a:pt x="1898" y="1828"/>
                </a:lnTo>
                <a:lnTo>
                  <a:pt x="1888" y="1851"/>
                </a:lnTo>
                <a:lnTo>
                  <a:pt x="1871" y="1871"/>
                </a:lnTo>
                <a:lnTo>
                  <a:pt x="1851" y="1888"/>
                </a:lnTo>
                <a:lnTo>
                  <a:pt x="1828" y="1898"/>
                </a:lnTo>
                <a:lnTo>
                  <a:pt x="1804" y="1904"/>
                </a:lnTo>
                <a:lnTo>
                  <a:pt x="1780" y="1904"/>
                </a:lnTo>
                <a:lnTo>
                  <a:pt x="1756" y="1898"/>
                </a:lnTo>
                <a:lnTo>
                  <a:pt x="1733" y="1888"/>
                </a:lnTo>
                <a:lnTo>
                  <a:pt x="1713" y="1871"/>
                </a:lnTo>
                <a:lnTo>
                  <a:pt x="1576" y="1734"/>
                </a:lnTo>
                <a:lnTo>
                  <a:pt x="1570" y="1763"/>
                </a:lnTo>
                <a:lnTo>
                  <a:pt x="1568" y="1792"/>
                </a:lnTo>
                <a:lnTo>
                  <a:pt x="1570" y="1828"/>
                </a:lnTo>
                <a:lnTo>
                  <a:pt x="1579" y="1863"/>
                </a:lnTo>
                <a:lnTo>
                  <a:pt x="1593" y="1895"/>
                </a:lnTo>
                <a:lnTo>
                  <a:pt x="1612" y="1924"/>
                </a:lnTo>
                <a:lnTo>
                  <a:pt x="1633" y="1951"/>
                </a:lnTo>
                <a:lnTo>
                  <a:pt x="1660" y="1972"/>
                </a:lnTo>
                <a:lnTo>
                  <a:pt x="1689" y="1991"/>
                </a:lnTo>
                <a:lnTo>
                  <a:pt x="1721" y="2005"/>
                </a:lnTo>
                <a:lnTo>
                  <a:pt x="1756" y="2014"/>
                </a:lnTo>
                <a:lnTo>
                  <a:pt x="1792" y="2016"/>
                </a:lnTo>
                <a:lnTo>
                  <a:pt x="1828" y="2014"/>
                </a:lnTo>
                <a:lnTo>
                  <a:pt x="1863" y="2005"/>
                </a:lnTo>
                <a:lnTo>
                  <a:pt x="1895" y="1991"/>
                </a:lnTo>
                <a:lnTo>
                  <a:pt x="1924" y="1972"/>
                </a:lnTo>
                <a:lnTo>
                  <a:pt x="1951" y="1951"/>
                </a:lnTo>
                <a:lnTo>
                  <a:pt x="1972" y="1924"/>
                </a:lnTo>
                <a:lnTo>
                  <a:pt x="1991" y="1895"/>
                </a:lnTo>
                <a:lnTo>
                  <a:pt x="2005" y="1863"/>
                </a:lnTo>
                <a:lnTo>
                  <a:pt x="2014" y="1828"/>
                </a:lnTo>
                <a:lnTo>
                  <a:pt x="2016" y="1792"/>
                </a:lnTo>
                <a:lnTo>
                  <a:pt x="2014" y="1756"/>
                </a:lnTo>
                <a:lnTo>
                  <a:pt x="2005" y="1721"/>
                </a:lnTo>
                <a:lnTo>
                  <a:pt x="1991" y="1689"/>
                </a:lnTo>
                <a:lnTo>
                  <a:pt x="1972" y="1660"/>
                </a:lnTo>
                <a:lnTo>
                  <a:pt x="1951" y="1633"/>
                </a:lnTo>
                <a:lnTo>
                  <a:pt x="1924" y="1612"/>
                </a:lnTo>
                <a:lnTo>
                  <a:pt x="1895" y="1593"/>
                </a:lnTo>
                <a:lnTo>
                  <a:pt x="1863" y="1579"/>
                </a:lnTo>
                <a:lnTo>
                  <a:pt x="1828" y="1570"/>
                </a:lnTo>
                <a:lnTo>
                  <a:pt x="1792" y="1568"/>
                </a:lnTo>
                <a:close/>
                <a:moveTo>
                  <a:pt x="1792" y="896"/>
                </a:moveTo>
                <a:lnTo>
                  <a:pt x="1715" y="899"/>
                </a:lnTo>
                <a:lnTo>
                  <a:pt x="1640" y="909"/>
                </a:lnTo>
                <a:lnTo>
                  <a:pt x="1567" y="924"/>
                </a:lnTo>
                <a:lnTo>
                  <a:pt x="1497" y="946"/>
                </a:lnTo>
                <a:lnTo>
                  <a:pt x="1429" y="973"/>
                </a:lnTo>
                <a:lnTo>
                  <a:pt x="1364" y="1006"/>
                </a:lnTo>
                <a:lnTo>
                  <a:pt x="1302" y="1043"/>
                </a:lnTo>
                <a:lnTo>
                  <a:pt x="1244" y="1085"/>
                </a:lnTo>
                <a:lnTo>
                  <a:pt x="1566" y="1408"/>
                </a:lnTo>
                <a:lnTo>
                  <a:pt x="1607" y="1386"/>
                </a:lnTo>
                <a:lnTo>
                  <a:pt x="1650" y="1368"/>
                </a:lnTo>
                <a:lnTo>
                  <a:pt x="1695" y="1355"/>
                </a:lnTo>
                <a:lnTo>
                  <a:pt x="1743" y="1347"/>
                </a:lnTo>
                <a:lnTo>
                  <a:pt x="1792" y="1343"/>
                </a:lnTo>
                <a:lnTo>
                  <a:pt x="1844" y="1347"/>
                </a:lnTo>
                <a:lnTo>
                  <a:pt x="1895" y="1355"/>
                </a:lnTo>
                <a:lnTo>
                  <a:pt x="1943" y="1371"/>
                </a:lnTo>
                <a:lnTo>
                  <a:pt x="1989" y="1389"/>
                </a:lnTo>
                <a:lnTo>
                  <a:pt x="2032" y="1414"/>
                </a:lnTo>
                <a:lnTo>
                  <a:pt x="2072" y="1442"/>
                </a:lnTo>
                <a:lnTo>
                  <a:pt x="2109" y="1475"/>
                </a:lnTo>
                <a:lnTo>
                  <a:pt x="2142" y="1512"/>
                </a:lnTo>
                <a:lnTo>
                  <a:pt x="2170" y="1552"/>
                </a:lnTo>
                <a:lnTo>
                  <a:pt x="2195" y="1595"/>
                </a:lnTo>
                <a:lnTo>
                  <a:pt x="2213" y="1641"/>
                </a:lnTo>
                <a:lnTo>
                  <a:pt x="2229" y="1689"/>
                </a:lnTo>
                <a:lnTo>
                  <a:pt x="2237" y="1740"/>
                </a:lnTo>
                <a:lnTo>
                  <a:pt x="2241" y="1792"/>
                </a:lnTo>
                <a:lnTo>
                  <a:pt x="2237" y="1844"/>
                </a:lnTo>
                <a:lnTo>
                  <a:pt x="2229" y="1895"/>
                </a:lnTo>
                <a:lnTo>
                  <a:pt x="2213" y="1943"/>
                </a:lnTo>
                <a:lnTo>
                  <a:pt x="2195" y="1989"/>
                </a:lnTo>
                <a:lnTo>
                  <a:pt x="2170" y="2032"/>
                </a:lnTo>
                <a:lnTo>
                  <a:pt x="2142" y="2072"/>
                </a:lnTo>
                <a:lnTo>
                  <a:pt x="2109" y="2109"/>
                </a:lnTo>
                <a:lnTo>
                  <a:pt x="2072" y="2142"/>
                </a:lnTo>
                <a:lnTo>
                  <a:pt x="2032" y="2170"/>
                </a:lnTo>
                <a:lnTo>
                  <a:pt x="1989" y="2195"/>
                </a:lnTo>
                <a:lnTo>
                  <a:pt x="1943" y="2213"/>
                </a:lnTo>
                <a:lnTo>
                  <a:pt x="1895" y="2229"/>
                </a:lnTo>
                <a:lnTo>
                  <a:pt x="1844" y="2237"/>
                </a:lnTo>
                <a:lnTo>
                  <a:pt x="1792" y="2241"/>
                </a:lnTo>
                <a:lnTo>
                  <a:pt x="1740" y="2237"/>
                </a:lnTo>
                <a:lnTo>
                  <a:pt x="1689" y="2229"/>
                </a:lnTo>
                <a:lnTo>
                  <a:pt x="1641" y="2213"/>
                </a:lnTo>
                <a:lnTo>
                  <a:pt x="1595" y="2195"/>
                </a:lnTo>
                <a:lnTo>
                  <a:pt x="1552" y="2170"/>
                </a:lnTo>
                <a:lnTo>
                  <a:pt x="1512" y="2142"/>
                </a:lnTo>
                <a:lnTo>
                  <a:pt x="1475" y="2109"/>
                </a:lnTo>
                <a:lnTo>
                  <a:pt x="1442" y="2072"/>
                </a:lnTo>
                <a:lnTo>
                  <a:pt x="1414" y="2032"/>
                </a:lnTo>
                <a:lnTo>
                  <a:pt x="1389" y="1989"/>
                </a:lnTo>
                <a:lnTo>
                  <a:pt x="1371" y="1943"/>
                </a:lnTo>
                <a:lnTo>
                  <a:pt x="1355" y="1895"/>
                </a:lnTo>
                <a:lnTo>
                  <a:pt x="1347" y="1844"/>
                </a:lnTo>
                <a:lnTo>
                  <a:pt x="1343" y="1792"/>
                </a:lnTo>
                <a:lnTo>
                  <a:pt x="1347" y="1743"/>
                </a:lnTo>
                <a:lnTo>
                  <a:pt x="1355" y="1695"/>
                </a:lnTo>
                <a:lnTo>
                  <a:pt x="1368" y="1651"/>
                </a:lnTo>
                <a:lnTo>
                  <a:pt x="1386" y="1607"/>
                </a:lnTo>
                <a:lnTo>
                  <a:pt x="1408" y="1566"/>
                </a:lnTo>
                <a:lnTo>
                  <a:pt x="1085" y="1244"/>
                </a:lnTo>
                <a:lnTo>
                  <a:pt x="1043" y="1302"/>
                </a:lnTo>
                <a:lnTo>
                  <a:pt x="1006" y="1364"/>
                </a:lnTo>
                <a:lnTo>
                  <a:pt x="973" y="1429"/>
                </a:lnTo>
                <a:lnTo>
                  <a:pt x="946" y="1497"/>
                </a:lnTo>
                <a:lnTo>
                  <a:pt x="924" y="1567"/>
                </a:lnTo>
                <a:lnTo>
                  <a:pt x="909" y="1640"/>
                </a:lnTo>
                <a:lnTo>
                  <a:pt x="899" y="1715"/>
                </a:lnTo>
                <a:lnTo>
                  <a:pt x="896" y="1792"/>
                </a:lnTo>
                <a:lnTo>
                  <a:pt x="899" y="1869"/>
                </a:lnTo>
                <a:lnTo>
                  <a:pt x="909" y="1945"/>
                </a:lnTo>
                <a:lnTo>
                  <a:pt x="925" y="2018"/>
                </a:lnTo>
                <a:lnTo>
                  <a:pt x="946" y="2090"/>
                </a:lnTo>
                <a:lnTo>
                  <a:pt x="974" y="2158"/>
                </a:lnTo>
                <a:lnTo>
                  <a:pt x="1007" y="2223"/>
                </a:lnTo>
                <a:lnTo>
                  <a:pt x="1044" y="2285"/>
                </a:lnTo>
                <a:lnTo>
                  <a:pt x="1086" y="2345"/>
                </a:lnTo>
                <a:lnTo>
                  <a:pt x="1134" y="2399"/>
                </a:lnTo>
                <a:lnTo>
                  <a:pt x="1185" y="2450"/>
                </a:lnTo>
                <a:lnTo>
                  <a:pt x="1239" y="2498"/>
                </a:lnTo>
                <a:lnTo>
                  <a:pt x="1299" y="2540"/>
                </a:lnTo>
                <a:lnTo>
                  <a:pt x="1361" y="2577"/>
                </a:lnTo>
                <a:lnTo>
                  <a:pt x="1426" y="2610"/>
                </a:lnTo>
                <a:lnTo>
                  <a:pt x="1494" y="2638"/>
                </a:lnTo>
                <a:lnTo>
                  <a:pt x="1566" y="2659"/>
                </a:lnTo>
                <a:lnTo>
                  <a:pt x="1639" y="2675"/>
                </a:lnTo>
                <a:lnTo>
                  <a:pt x="1715" y="2685"/>
                </a:lnTo>
                <a:lnTo>
                  <a:pt x="1792" y="2688"/>
                </a:lnTo>
                <a:lnTo>
                  <a:pt x="1869" y="2685"/>
                </a:lnTo>
                <a:lnTo>
                  <a:pt x="1945" y="2675"/>
                </a:lnTo>
                <a:lnTo>
                  <a:pt x="2018" y="2659"/>
                </a:lnTo>
                <a:lnTo>
                  <a:pt x="2090" y="2638"/>
                </a:lnTo>
                <a:lnTo>
                  <a:pt x="2158" y="2610"/>
                </a:lnTo>
                <a:lnTo>
                  <a:pt x="2223" y="2577"/>
                </a:lnTo>
                <a:lnTo>
                  <a:pt x="2285" y="2540"/>
                </a:lnTo>
                <a:lnTo>
                  <a:pt x="2345" y="2498"/>
                </a:lnTo>
                <a:lnTo>
                  <a:pt x="2399" y="2450"/>
                </a:lnTo>
                <a:lnTo>
                  <a:pt x="2450" y="2399"/>
                </a:lnTo>
                <a:lnTo>
                  <a:pt x="2498" y="2345"/>
                </a:lnTo>
                <a:lnTo>
                  <a:pt x="2540" y="2285"/>
                </a:lnTo>
                <a:lnTo>
                  <a:pt x="2577" y="2223"/>
                </a:lnTo>
                <a:lnTo>
                  <a:pt x="2610" y="2158"/>
                </a:lnTo>
                <a:lnTo>
                  <a:pt x="2638" y="2090"/>
                </a:lnTo>
                <a:lnTo>
                  <a:pt x="2659" y="2018"/>
                </a:lnTo>
                <a:lnTo>
                  <a:pt x="2675" y="1945"/>
                </a:lnTo>
                <a:lnTo>
                  <a:pt x="2685" y="1869"/>
                </a:lnTo>
                <a:lnTo>
                  <a:pt x="2688" y="1792"/>
                </a:lnTo>
                <a:lnTo>
                  <a:pt x="2685" y="1715"/>
                </a:lnTo>
                <a:lnTo>
                  <a:pt x="2675" y="1639"/>
                </a:lnTo>
                <a:lnTo>
                  <a:pt x="2659" y="1566"/>
                </a:lnTo>
                <a:lnTo>
                  <a:pt x="2638" y="1494"/>
                </a:lnTo>
                <a:lnTo>
                  <a:pt x="2610" y="1426"/>
                </a:lnTo>
                <a:lnTo>
                  <a:pt x="2577" y="1361"/>
                </a:lnTo>
                <a:lnTo>
                  <a:pt x="2540" y="1299"/>
                </a:lnTo>
                <a:lnTo>
                  <a:pt x="2498" y="1239"/>
                </a:lnTo>
                <a:lnTo>
                  <a:pt x="2450" y="1185"/>
                </a:lnTo>
                <a:lnTo>
                  <a:pt x="2399" y="1134"/>
                </a:lnTo>
                <a:lnTo>
                  <a:pt x="2345" y="1086"/>
                </a:lnTo>
                <a:lnTo>
                  <a:pt x="2285" y="1044"/>
                </a:lnTo>
                <a:lnTo>
                  <a:pt x="2223" y="1007"/>
                </a:lnTo>
                <a:lnTo>
                  <a:pt x="2158" y="974"/>
                </a:lnTo>
                <a:lnTo>
                  <a:pt x="2090" y="946"/>
                </a:lnTo>
                <a:lnTo>
                  <a:pt x="2018" y="925"/>
                </a:lnTo>
                <a:lnTo>
                  <a:pt x="1945" y="909"/>
                </a:lnTo>
                <a:lnTo>
                  <a:pt x="1869" y="899"/>
                </a:lnTo>
                <a:lnTo>
                  <a:pt x="1792" y="896"/>
                </a:lnTo>
                <a:close/>
                <a:moveTo>
                  <a:pt x="1792" y="224"/>
                </a:moveTo>
                <a:lnTo>
                  <a:pt x="1694" y="227"/>
                </a:lnTo>
                <a:lnTo>
                  <a:pt x="1599" y="236"/>
                </a:lnTo>
                <a:lnTo>
                  <a:pt x="1505" y="251"/>
                </a:lnTo>
                <a:lnTo>
                  <a:pt x="1413" y="270"/>
                </a:lnTo>
                <a:lnTo>
                  <a:pt x="1323" y="295"/>
                </a:lnTo>
                <a:lnTo>
                  <a:pt x="1235" y="327"/>
                </a:lnTo>
                <a:lnTo>
                  <a:pt x="1150" y="362"/>
                </a:lnTo>
                <a:lnTo>
                  <a:pt x="1068" y="402"/>
                </a:lnTo>
                <a:lnTo>
                  <a:pt x="987" y="447"/>
                </a:lnTo>
                <a:lnTo>
                  <a:pt x="910" y="496"/>
                </a:lnTo>
                <a:lnTo>
                  <a:pt x="836" y="551"/>
                </a:lnTo>
                <a:lnTo>
                  <a:pt x="766" y="608"/>
                </a:lnTo>
                <a:lnTo>
                  <a:pt x="1084" y="925"/>
                </a:lnTo>
                <a:lnTo>
                  <a:pt x="1150" y="874"/>
                </a:lnTo>
                <a:lnTo>
                  <a:pt x="1220" y="830"/>
                </a:lnTo>
                <a:lnTo>
                  <a:pt x="1293" y="790"/>
                </a:lnTo>
                <a:lnTo>
                  <a:pt x="1370" y="755"/>
                </a:lnTo>
                <a:lnTo>
                  <a:pt x="1450" y="725"/>
                </a:lnTo>
                <a:lnTo>
                  <a:pt x="1531" y="703"/>
                </a:lnTo>
                <a:lnTo>
                  <a:pt x="1616" y="685"/>
                </a:lnTo>
                <a:lnTo>
                  <a:pt x="1703" y="676"/>
                </a:lnTo>
                <a:lnTo>
                  <a:pt x="1792" y="672"/>
                </a:lnTo>
                <a:lnTo>
                  <a:pt x="1880" y="676"/>
                </a:lnTo>
                <a:lnTo>
                  <a:pt x="1965" y="685"/>
                </a:lnTo>
                <a:lnTo>
                  <a:pt x="2048" y="702"/>
                </a:lnTo>
                <a:lnTo>
                  <a:pt x="2130" y="724"/>
                </a:lnTo>
                <a:lnTo>
                  <a:pt x="2209" y="752"/>
                </a:lnTo>
                <a:lnTo>
                  <a:pt x="2284" y="786"/>
                </a:lnTo>
                <a:lnTo>
                  <a:pt x="2357" y="825"/>
                </a:lnTo>
                <a:lnTo>
                  <a:pt x="2426" y="869"/>
                </a:lnTo>
                <a:lnTo>
                  <a:pt x="2493" y="918"/>
                </a:lnTo>
                <a:lnTo>
                  <a:pt x="2554" y="972"/>
                </a:lnTo>
                <a:lnTo>
                  <a:pt x="2612" y="1030"/>
                </a:lnTo>
                <a:lnTo>
                  <a:pt x="2666" y="1091"/>
                </a:lnTo>
                <a:lnTo>
                  <a:pt x="2715" y="1158"/>
                </a:lnTo>
                <a:lnTo>
                  <a:pt x="2759" y="1226"/>
                </a:lnTo>
                <a:lnTo>
                  <a:pt x="2798" y="1299"/>
                </a:lnTo>
                <a:lnTo>
                  <a:pt x="2831" y="1375"/>
                </a:lnTo>
                <a:lnTo>
                  <a:pt x="2860" y="1454"/>
                </a:lnTo>
                <a:lnTo>
                  <a:pt x="2882" y="1536"/>
                </a:lnTo>
                <a:lnTo>
                  <a:pt x="2899" y="1618"/>
                </a:lnTo>
                <a:lnTo>
                  <a:pt x="2908" y="1704"/>
                </a:lnTo>
                <a:lnTo>
                  <a:pt x="2912" y="1792"/>
                </a:lnTo>
                <a:lnTo>
                  <a:pt x="2908" y="1880"/>
                </a:lnTo>
                <a:lnTo>
                  <a:pt x="2899" y="1966"/>
                </a:lnTo>
                <a:lnTo>
                  <a:pt x="2882" y="2048"/>
                </a:lnTo>
                <a:lnTo>
                  <a:pt x="2860" y="2130"/>
                </a:lnTo>
                <a:lnTo>
                  <a:pt x="2831" y="2209"/>
                </a:lnTo>
                <a:lnTo>
                  <a:pt x="2798" y="2285"/>
                </a:lnTo>
                <a:lnTo>
                  <a:pt x="2759" y="2358"/>
                </a:lnTo>
                <a:lnTo>
                  <a:pt x="2715" y="2426"/>
                </a:lnTo>
                <a:lnTo>
                  <a:pt x="2666" y="2493"/>
                </a:lnTo>
                <a:lnTo>
                  <a:pt x="2612" y="2554"/>
                </a:lnTo>
                <a:lnTo>
                  <a:pt x="2554" y="2612"/>
                </a:lnTo>
                <a:lnTo>
                  <a:pt x="2493" y="2666"/>
                </a:lnTo>
                <a:lnTo>
                  <a:pt x="2426" y="2715"/>
                </a:lnTo>
                <a:lnTo>
                  <a:pt x="2357" y="2759"/>
                </a:lnTo>
                <a:lnTo>
                  <a:pt x="2284" y="2798"/>
                </a:lnTo>
                <a:lnTo>
                  <a:pt x="2209" y="2832"/>
                </a:lnTo>
                <a:lnTo>
                  <a:pt x="2130" y="2860"/>
                </a:lnTo>
                <a:lnTo>
                  <a:pt x="2048" y="2882"/>
                </a:lnTo>
                <a:lnTo>
                  <a:pt x="1965" y="2899"/>
                </a:lnTo>
                <a:lnTo>
                  <a:pt x="1880" y="2908"/>
                </a:lnTo>
                <a:lnTo>
                  <a:pt x="1792" y="2912"/>
                </a:lnTo>
                <a:lnTo>
                  <a:pt x="1704" y="2908"/>
                </a:lnTo>
                <a:lnTo>
                  <a:pt x="1619" y="2899"/>
                </a:lnTo>
                <a:lnTo>
                  <a:pt x="1536" y="2882"/>
                </a:lnTo>
                <a:lnTo>
                  <a:pt x="1454" y="2860"/>
                </a:lnTo>
                <a:lnTo>
                  <a:pt x="1375" y="2832"/>
                </a:lnTo>
                <a:lnTo>
                  <a:pt x="1300" y="2798"/>
                </a:lnTo>
                <a:lnTo>
                  <a:pt x="1227" y="2759"/>
                </a:lnTo>
                <a:lnTo>
                  <a:pt x="1158" y="2715"/>
                </a:lnTo>
                <a:lnTo>
                  <a:pt x="1091" y="2666"/>
                </a:lnTo>
                <a:lnTo>
                  <a:pt x="1030" y="2612"/>
                </a:lnTo>
                <a:lnTo>
                  <a:pt x="972" y="2554"/>
                </a:lnTo>
                <a:lnTo>
                  <a:pt x="918" y="2493"/>
                </a:lnTo>
                <a:lnTo>
                  <a:pt x="869" y="2426"/>
                </a:lnTo>
                <a:lnTo>
                  <a:pt x="825" y="2358"/>
                </a:lnTo>
                <a:lnTo>
                  <a:pt x="786" y="2285"/>
                </a:lnTo>
                <a:lnTo>
                  <a:pt x="753" y="2209"/>
                </a:lnTo>
                <a:lnTo>
                  <a:pt x="724" y="2130"/>
                </a:lnTo>
                <a:lnTo>
                  <a:pt x="702" y="2048"/>
                </a:lnTo>
                <a:lnTo>
                  <a:pt x="685" y="1966"/>
                </a:lnTo>
                <a:lnTo>
                  <a:pt x="676" y="1880"/>
                </a:lnTo>
                <a:lnTo>
                  <a:pt x="672" y="1792"/>
                </a:lnTo>
                <a:lnTo>
                  <a:pt x="676" y="1703"/>
                </a:lnTo>
                <a:lnTo>
                  <a:pt x="685" y="1616"/>
                </a:lnTo>
                <a:lnTo>
                  <a:pt x="703" y="1531"/>
                </a:lnTo>
                <a:lnTo>
                  <a:pt x="725" y="1450"/>
                </a:lnTo>
                <a:lnTo>
                  <a:pt x="755" y="1370"/>
                </a:lnTo>
                <a:lnTo>
                  <a:pt x="790" y="1293"/>
                </a:lnTo>
                <a:lnTo>
                  <a:pt x="830" y="1220"/>
                </a:lnTo>
                <a:lnTo>
                  <a:pt x="874" y="1150"/>
                </a:lnTo>
                <a:lnTo>
                  <a:pt x="925" y="1084"/>
                </a:lnTo>
                <a:lnTo>
                  <a:pt x="608" y="766"/>
                </a:lnTo>
                <a:lnTo>
                  <a:pt x="551" y="836"/>
                </a:lnTo>
                <a:lnTo>
                  <a:pt x="496" y="910"/>
                </a:lnTo>
                <a:lnTo>
                  <a:pt x="447" y="987"/>
                </a:lnTo>
                <a:lnTo>
                  <a:pt x="402" y="1068"/>
                </a:lnTo>
                <a:lnTo>
                  <a:pt x="362" y="1150"/>
                </a:lnTo>
                <a:lnTo>
                  <a:pt x="327" y="1235"/>
                </a:lnTo>
                <a:lnTo>
                  <a:pt x="295" y="1323"/>
                </a:lnTo>
                <a:lnTo>
                  <a:pt x="270" y="1413"/>
                </a:lnTo>
                <a:lnTo>
                  <a:pt x="251" y="1505"/>
                </a:lnTo>
                <a:lnTo>
                  <a:pt x="236" y="1599"/>
                </a:lnTo>
                <a:lnTo>
                  <a:pt x="227" y="1694"/>
                </a:lnTo>
                <a:lnTo>
                  <a:pt x="224" y="1792"/>
                </a:lnTo>
                <a:lnTo>
                  <a:pt x="227" y="1895"/>
                </a:lnTo>
                <a:lnTo>
                  <a:pt x="237" y="1996"/>
                </a:lnTo>
                <a:lnTo>
                  <a:pt x="253" y="2096"/>
                </a:lnTo>
                <a:lnTo>
                  <a:pt x="276" y="2193"/>
                </a:lnTo>
                <a:lnTo>
                  <a:pt x="304" y="2287"/>
                </a:lnTo>
                <a:lnTo>
                  <a:pt x="338" y="2380"/>
                </a:lnTo>
                <a:lnTo>
                  <a:pt x="377" y="2469"/>
                </a:lnTo>
                <a:lnTo>
                  <a:pt x="422" y="2556"/>
                </a:lnTo>
                <a:lnTo>
                  <a:pt x="471" y="2638"/>
                </a:lnTo>
                <a:lnTo>
                  <a:pt x="527" y="2718"/>
                </a:lnTo>
                <a:lnTo>
                  <a:pt x="585" y="2794"/>
                </a:lnTo>
                <a:lnTo>
                  <a:pt x="649" y="2866"/>
                </a:lnTo>
                <a:lnTo>
                  <a:pt x="718" y="2935"/>
                </a:lnTo>
                <a:lnTo>
                  <a:pt x="790" y="2999"/>
                </a:lnTo>
                <a:lnTo>
                  <a:pt x="866" y="3057"/>
                </a:lnTo>
                <a:lnTo>
                  <a:pt x="946" y="3113"/>
                </a:lnTo>
                <a:lnTo>
                  <a:pt x="1028" y="3162"/>
                </a:lnTo>
                <a:lnTo>
                  <a:pt x="1115" y="3207"/>
                </a:lnTo>
                <a:lnTo>
                  <a:pt x="1204" y="3246"/>
                </a:lnTo>
                <a:lnTo>
                  <a:pt x="1297" y="3280"/>
                </a:lnTo>
                <a:lnTo>
                  <a:pt x="1391" y="3308"/>
                </a:lnTo>
                <a:lnTo>
                  <a:pt x="1488" y="3331"/>
                </a:lnTo>
                <a:lnTo>
                  <a:pt x="1588" y="3347"/>
                </a:lnTo>
                <a:lnTo>
                  <a:pt x="1689" y="3357"/>
                </a:lnTo>
                <a:lnTo>
                  <a:pt x="1792" y="3360"/>
                </a:lnTo>
                <a:lnTo>
                  <a:pt x="1895" y="3357"/>
                </a:lnTo>
                <a:lnTo>
                  <a:pt x="1996" y="3347"/>
                </a:lnTo>
                <a:lnTo>
                  <a:pt x="2096" y="3331"/>
                </a:lnTo>
                <a:lnTo>
                  <a:pt x="2193" y="3308"/>
                </a:lnTo>
                <a:lnTo>
                  <a:pt x="2287" y="3280"/>
                </a:lnTo>
                <a:lnTo>
                  <a:pt x="2380" y="3246"/>
                </a:lnTo>
                <a:lnTo>
                  <a:pt x="2469" y="3207"/>
                </a:lnTo>
                <a:lnTo>
                  <a:pt x="2556" y="3162"/>
                </a:lnTo>
                <a:lnTo>
                  <a:pt x="2638" y="3113"/>
                </a:lnTo>
                <a:lnTo>
                  <a:pt x="2718" y="3057"/>
                </a:lnTo>
                <a:lnTo>
                  <a:pt x="2794" y="2999"/>
                </a:lnTo>
                <a:lnTo>
                  <a:pt x="2866" y="2935"/>
                </a:lnTo>
                <a:lnTo>
                  <a:pt x="2935" y="2866"/>
                </a:lnTo>
                <a:lnTo>
                  <a:pt x="2999" y="2794"/>
                </a:lnTo>
                <a:lnTo>
                  <a:pt x="3057" y="2718"/>
                </a:lnTo>
                <a:lnTo>
                  <a:pt x="3113" y="2638"/>
                </a:lnTo>
                <a:lnTo>
                  <a:pt x="3162" y="2556"/>
                </a:lnTo>
                <a:lnTo>
                  <a:pt x="3207" y="2469"/>
                </a:lnTo>
                <a:lnTo>
                  <a:pt x="3246" y="2380"/>
                </a:lnTo>
                <a:lnTo>
                  <a:pt x="3280" y="2287"/>
                </a:lnTo>
                <a:lnTo>
                  <a:pt x="3308" y="2193"/>
                </a:lnTo>
                <a:lnTo>
                  <a:pt x="3331" y="2096"/>
                </a:lnTo>
                <a:lnTo>
                  <a:pt x="3347" y="1996"/>
                </a:lnTo>
                <a:lnTo>
                  <a:pt x="3357" y="1895"/>
                </a:lnTo>
                <a:lnTo>
                  <a:pt x="3360" y="1792"/>
                </a:lnTo>
                <a:lnTo>
                  <a:pt x="3357" y="1689"/>
                </a:lnTo>
                <a:lnTo>
                  <a:pt x="3347" y="1588"/>
                </a:lnTo>
                <a:lnTo>
                  <a:pt x="3331" y="1488"/>
                </a:lnTo>
                <a:lnTo>
                  <a:pt x="3308" y="1391"/>
                </a:lnTo>
                <a:lnTo>
                  <a:pt x="3280" y="1297"/>
                </a:lnTo>
                <a:lnTo>
                  <a:pt x="3246" y="1204"/>
                </a:lnTo>
                <a:lnTo>
                  <a:pt x="3207" y="1115"/>
                </a:lnTo>
                <a:lnTo>
                  <a:pt x="3162" y="1028"/>
                </a:lnTo>
                <a:lnTo>
                  <a:pt x="3113" y="946"/>
                </a:lnTo>
                <a:lnTo>
                  <a:pt x="3057" y="866"/>
                </a:lnTo>
                <a:lnTo>
                  <a:pt x="2999" y="790"/>
                </a:lnTo>
                <a:lnTo>
                  <a:pt x="2935" y="718"/>
                </a:lnTo>
                <a:lnTo>
                  <a:pt x="2866" y="649"/>
                </a:lnTo>
                <a:lnTo>
                  <a:pt x="2794" y="585"/>
                </a:lnTo>
                <a:lnTo>
                  <a:pt x="2718" y="527"/>
                </a:lnTo>
                <a:lnTo>
                  <a:pt x="2638" y="471"/>
                </a:lnTo>
                <a:lnTo>
                  <a:pt x="2556" y="422"/>
                </a:lnTo>
                <a:lnTo>
                  <a:pt x="2469" y="377"/>
                </a:lnTo>
                <a:lnTo>
                  <a:pt x="2380" y="338"/>
                </a:lnTo>
                <a:lnTo>
                  <a:pt x="2287" y="304"/>
                </a:lnTo>
                <a:lnTo>
                  <a:pt x="2193" y="276"/>
                </a:lnTo>
                <a:lnTo>
                  <a:pt x="2096" y="253"/>
                </a:lnTo>
                <a:lnTo>
                  <a:pt x="1996" y="237"/>
                </a:lnTo>
                <a:lnTo>
                  <a:pt x="1895" y="227"/>
                </a:lnTo>
                <a:lnTo>
                  <a:pt x="1792" y="224"/>
                </a:lnTo>
                <a:close/>
                <a:moveTo>
                  <a:pt x="447" y="0"/>
                </a:moveTo>
                <a:lnTo>
                  <a:pt x="474" y="3"/>
                </a:lnTo>
                <a:lnTo>
                  <a:pt x="497" y="11"/>
                </a:lnTo>
                <a:lnTo>
                  <a:pt x="518" y="25"/>
                </a:lnTo>
                <a:lnTo>
                  <a:pt x="535" y="42"/>
                </a:lnTo>
                <a:lnTo>
                  <a:pt x="548" y="63"/>
                </a:lnTo>
                <a:lnTo>
                  <a:pt x="557" y="86"/>
                </a:lnTo>
                <a:lnTo>
                  <a:pt x="560" y="112"/>
                </a:lnTo>
                <a:lnTo>
                  <a:pt x="560" y="402"/>
                </a:lnTo>
                <a:lnTo>
                  <a:pt x="608" y="450"/>
                </a:lnTo>
                <a:lnTo>
                  <a:pt x="682" y="387"/>
                </a:lnTo>
                <a:lnTo>
                  <a:pt x="760" y="329"/>
                </a:lnTo>
                <a:lnTo>
                  <a:pt x="842" y="275"/>
                </a:lnTo>
                <a:lnTo>
                  <a:pt x="925" y="225"/>
                </a:lnTo>
                <a:lnTo>
                  <a:pt x="1012" y="179"/>
                </a:lnTo>
                <a:lnTo>
                  <a:pt x="1102" y="139"/>
                </a:lnTo>
                <a:lnTo>
                  <a:pt x="1195" y="103"/>
                </a:lnTo>
                <a:lnTo>
                  <a:pt x="1289" y="72"/>
                </a:lnTo>
                <a:lnTo>
                  <a:pt x="1386" y="47"/>
                </a:lnTo>
                <a:lnTo>
                  <a:pt x="1485" y="26"/>
                </a:lnTo>
                <a:lnTo>
                  <a:pt x="1586" y="12"/>
                </a:lnTo>
                <a:lnTo>
                  <a:pt x="1688" y="3"/>
                </a:lnTo>
                <a:lnTo>
                  <a:pt x="1792" y="0"/>
                </a:lnTo>
                <a:lnTo>
                  <a:pt x="1902" y="3"/>
                </a:lnTo>
                <a:lnTo>
                  <a:pt x="2008" y="13"/>
                </a:lnTo>
                <a:lnTo>
                  <a:pt x="2115" y="29"/>
                </a:lnTo>
                <a:lnTo>
                  <a:pt x="2218" y="51"/>
                </a:lnTo>
                <a:lnTo>
                  <a:pt x="2319" y="78"/>
                </a:lnTo>
                <a:lnTo>
                  <a:pt x="2418" y="112"/>
                </a:lnTo>
                <a:lnTo>
                  <a:pt x="2513" y="151"/>
                </a:lnTo>
                <a:lnTo>
                  <a:pt x="2607" y="195"/>
                </a:lnTo>
                <a:lnTo>
                  <a:pt x="2697" y="244"/>
                </a:lnTo>
                <a:lnTo>
                  <a:pt x="2784" y="299"/>
                </a:lnTo>
                <a:lnTo>
                  <a:pt x="2867" y="358"/>
                </a:lnTo>
                <a:lnTo>
                  <a:pt x="2946" y="421"/>
                </a:lnTo>
                <a:lnTo>
                  <a:pt x="3023" y="490"/>
                </a:lnTo>
                <a:lnTo>
                  <a:pt x="3094" y="561"/>
                </a:lnTo>
                <a:lnTo>
                  <a:pt x="3163" y="638"/>
                </a:lnTo>
                <a:lnTo>
                  <a:pt x="3226" y="717"/>
                </a:lnTo>
                <a:lnTo>
                  <a:pt x="3285" y="800"/>
                </a:lnTo>
                <a:lnTo>
                  <a:pt x="3340" y="887"/>
                </a:lnTo>
                <a:lnTo>
                  <a:pt x="3389" y="977"/>
                </a:lnTo>
                <a:lnTo>
                  <a:pt x="3433" y="1071"/>
                </a:lnTo>
                <a:lnTo>
                  <a:pt x="3472" y="1166"/>
                </a:lnTo>
                <a:lnTo>
                  <a:pt x="3506" y="1265"/>
                </a:lnTo>
                <a:lnTo>
                  <a:pt x="3533" y="1366"/>
                </a:lnTo>
                <a:lnTo>
                  <a:pt x="3555" y="1469"/>
                </a:lnTo>
                <a:lnTo>
                  <a:pt x="3571" y="1576"/>
                </a:lnTo>
                <a:lnTo>
                  <a:pt x="3581" y="1682"/>
                </a:lnTo>
                <a:lnTo>
                  <a:pt x="3584" y="1792"/>
                </a:lnTo>
                <a:lnTo>
                  <a:pt x="3581" y="1902"/>
                </a:lnTo>
                <a:lnTo>
                  <a:pt x="3571" y="2008"/>
                </a:lnTo>
                <a:lnTo>
                  <a:pt x="3555" y="2115"/>
                </a:lnTo>
                <a:lnTo>
                  <a:pt x="3533" y="2218"/>
                </a:lnTo>
                <a:lnTo>
                  <a:pt x="3506" y="2319"/>
                </a:lnTo>
                <a:lnTo>
                  <a:pt x="3472" y="2418"/>
                </a:lnTo>
                <a:lnTo>
                  <a:pt x="3433" y="2513"/>
                </a:lnTo>
                <a:lnTo>
                  <a:pt x="3389" y="2607"/>
                </a:lnTo>
                <a:lnTo>
                  <a:pt x="3340" y="2697"/>
                </a:lnTo>
                <a:lnTo>
                  <a:pt x="3285" y="2784"/>
                </a:lnTo>
                <a:lnTo>
                  <a:pt x="3226" y="2867"/>
                </a:lnTo>
                <a:lnTo>
                  <a:pt x="3163" y="2946"/>
                </a:lnTo>
                <a:lnTo>
                  <a:pt x="3094" y="3023"/>
                </a:lnTo>
                <a:lnTo>
                  <a:pt x="3023" y="3094"/>
                </a:lnTo>
                <a:lnTo>
                  <a:pt x="2946" y="3163"/>
                </a:lnTo>
                <a:lnTo>
                  <a:pt x="2867" y="3226"/>
                </a:lnTo>
                <a:lnTo>
                  <a:pt x="2784" y="3285"/>
                </a:lnTo>
                <a:lnTo>
                  <a:pt x="2697" y="3340"/>
                </a:lnTo>
                <a:lnTo>
                  <a:pt x="2607" y="3389"/>
                </a:lnTo>
                <a:lnTo>
                  <a:pt x="2513" y="3433"/>
                </a:lnTo>
                <a:lnTo>
                  <a:pt x="2418" y="3472"/>
                </a:lnTo>
                <a:lnTo>
                  <a:pt x="2319" y="3506"/>
                </a:lnTo>
                <a:lnTo>
                  <a:pt x="2218" y="3533"/>
                </a:lnTo>
                <a:lnTo>
                  <a:pt x="2115" y="3555"/>
                </a:lnTo>
                <a:lnTo>
                  <a:pt x="2008" y="3571"/>
                </a:lnTo>
                <a:lnTo>
                  <a:pt x="1902" y="3581"/>
                </a:lnTo>
                <a:lnTo>
                  <a:pt x="1792" y="3584"/>
                </a:lnTo>
                <a:lnTo>
                  <a:pt x="1682" y="3581"/>
                </a:lnTo>
                <a:lnTo>
                  <a:pt x="1576" y="3571"/>
                </a:lnTo>
                <a:lnTo>
                  <a:pt x="1469" y="3555"/>
                </a:lnTo>
                <a:lnTo>
                  <a:pt x="1366" y="3533"/>
                </a:lnTo>
                <a:lnTo>
                  <a:pt x="1265" y="3506"/>
                </a:lnTo>
                <a:lnTo>
                  <a:pt x="1166" y="3472"/>
                </a:lnTo>
                <a:lnTo>
                  <a:pt x="1071" y="3433"/>
                </a:lnTo>
                <a:lnTo>
                  <a:pt x="977" y="3389"/>
                </a:lnTo>
                <a:lnTo>
                  <a:pt x="887" y="3340"/>
                </a:lnTo>
                <a:lnTo>
                  <a:pt x="800" y="3285"/>
                </a:lnTo>
                <a:lnTo>
                  <a:pt x="717" y="3226"/>
                </a:lnTo>
                <a:lnTo>
                  <a:pt x="638" y="3163"/>
                </a:lnTo>
                <a:lnTo>
                  <a:pt x="561" y="3094"/>
                </a:lnTo>
                <a:lnTo>
                  <a:pt x="490" y="3023"/>
                </a:lnTo>
                <a:lnTo>
                  <a:pt x="421" y="2946"/>
                </a:lnTo>
                <a:lnTo>
                  <a:pt x="358" y="2867"/>
                </a:lnTo>
                <a:lnTo>
                  <a:pt x="299" y="2784"/>
                </a:lnTo>
                <a:lnTo>
                  <a:pt x="244" y="2697"/>
                </a:lnTo>
                <a:lnTo>
                  <a:pt x="195" y="2607"/>
                </a:lnTo>
                <a:lnTo>
                  <a:pt x="151" y="2513"/>
                </a:lnTo>
                <a:lnTo>
                  <a:pt x="112" y="2418"/>
                </a:lnTo>
                <a:lnTo>
                  <a:pt x="78" y="2319"/>
                </a:lnTo>
                <a:lnTo>
                  <a:pt x="51" y="2218"/>
                </a:lnTo>
                <a:lnTo>
                  <a:pt x="29" y="2115"/>
                </a:lnTo>
                <a:lnTo>
                  <a:pt x="13" y="2008"/>
                </a:lnTo>
                <a:lnTo>
                  <a:pt x="3" y="1902"/>
                </a:lnTo>
                <a:lnTo>
                  <a:pt x="0" y="1792"/>
                </a:lnTo>
                <a:lnTo>
                  <a:pt x="3" y="1688"/>
                </a:lnTo>
                <a:lnTo>
                  <a:pt x="12" y="1586"/>
                </a:lnTo>
                <a:lnTo>
                  <a:pt x="26" y="1485"/>
                </a:lnTo>
                <a:lnTo>
                  <a:pt x="47" y="1386"/>
                </a:lnTo>
                <a:lnTo>
                  <a:pt x="72" y="1289"/>
                </a:lnTo>
                <a:lnTo>
                  <a:pt x="103" y="1195"/>
                </a:lnTo>
                <a:lnTo>
                  <a:pt x="139" y="1102"/>
                </a:lnTo>
                <a:lnTo>
                  <a:pt x="179" y="1012"/>
                </a:lnTo>
                <a:lnTo>
                  <a:pt x="225" y="925"/>
                </a:lnTo>
                <a:lnTo>
                  <a:pt x="275" y="842"/>
                </a:lnTo>
                <a:lnTo>
                  <a:pt x="329" y="760"/>
                </a:lnTo>
                <a:lnTo>
                  <a:pt x="387" y="682"/>
                </a:lnTo>
                <a:lnTo>
                  <a:pt x="450" y="608"/>
                </a:lnTo>
                <a:lnTo>
                  <a:pt x="402" y="560"/>
                </a:lnTo>
                <a:lnTo>
                  <a:pt x="112" y="560"/>
                </a:lnTo>
                <a:lnTo>
                  <a:pt x="86" y="557"/>
                </a:lnTo>
                <a:lnTo>
                  <a:pt x="63" y="548"/>
                </a:lnTo>
                <a:lnTo>
                  <a:pt x="42" y="535"/>
                </a:lnTo>
                <a:lnTo>
                  <a:pt x="25" y="518"/>
                </a:lnTo>
                <a:lnTo>
                  <a:pt x="11" y="497"/>
                </a:lnTo>
                <a:lnTo>
                  <a:pt x="3" y="474"/>
                </a:lnTo>
                <a:lnTo>
                  <a:pt x="0" y="447"/>
                </a:lnTo>
                <a:lnTo>
                  <a:pt x="3" y="422"/>
                </a:lnTo>
                <a:lnTo>
                  <a:pt x="11" y="399"/>
                </a:lnTo>
                <a:lnTo>
                  <a:pt x="25" y="378"/>
                </a:lnTo>
                <a:lnTo>
                  <a:pt x="42" y="361"/>
                </a:lnTo>
                <a:lnTo>
                  <a:pt x="63" y="348"/>
                </a:lnTo>
                <a:lnTo>
                  <a:pt x="86" y="339"/>
                </a:lnTo>
                <a:lnTo>
                  <a:pt x="112" y="336"/>
                </a:lnTo>
                <a:lnTo>
                  <a:pt x="336" y="336"/>
                </a:lnTo>
                <a:lnTo>
                  <a:pt x="336" y="112"/>
                </a:lnTo>
                <a:lnTo>
                  <a:pt x="339" y="86"/>
                </a:lnTo>
                <a:lnTo>
                  <a:pt x="348" y="63"/>
                </a:lnTo>
                <a:lnTo>
                  <a:pt x="361" y="42"/>
                </a:lnTo>
                <a:lnTo>
                  <a:pt x="378" y="25"/>
                </a:lnTo>
                <a:lnTo>
                  <a:pt x="399" y="11"/>
                </a:lnTo>
                <a:lnTo>
                  <a:pt x="422" y="3"/>
                </a:ln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2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981" y="-16439"/>
            <a:ext cx="7886700" cy="69861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Оценка результатов освоения ООП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05676" y="890979"/>
            <a:ext cx="3516673" cy="4007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effectLst>
            <a:outerShdw blurRad="342900" dist="76200" dir="5400000" algn="ctr" rotWithShape="0">
              <a:srgbClr val="000000">
                <a:alpha val="14000"/>
              </a:srgbClr>
            </a:outerShdw>
          </a:effectLst>
        </p:spPr>
        <p:txBody>
          <a:bodyPr anchor="ctr">
            <a:normAutofit fontScale="85000" lnSpcReduction="10000"/>
          </a:bodyPr>
          <a:lstStyle/>
          <a:p>
            <a:pPr algn="ctr"/>
            <a:r>
              <a:rPr lang="ru-RU" sz="2000" spc="300" dirty="0">
                <a:solidFill>
                  <a:schemeClr val="bg1"/>
                </a:solidFill>
              </a:rPr>
              <a:t>ПРОЕКТЫ ФГОС ООО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81981" y="1480132"/>
            <a:ext cx="3314700" cy="330853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Clr>
                <a:schemeClr val="bg1">
                  <a:lumMod val="50000"/>
                </a:schemeClr>
              </a:buClr>
              <a:buSzPct val="170000"/>
            </a:pPr>
            <a:r>
              <a:rPr lang="ru-RU" sz="1400" dirty="0"/>
              <a:t>Промежуточная аттестация обучающихся проводится в формах, определенных в порядке, установленном Организацией.</a:t>
            </a:r>
          </a:p>
          <a:p>
            <a:pPr>
              <a:lnSpc>
                <a:spcPct val="110000"/>
              </a:lnSpc>
              <a:buClr>
                <a:schemeClr val="bg1">
                  <a:lumMod val="50000"/>
                </a:schemeClr>
              </a:buClr>
              <a:buSzPct val="170000"/>
            </a:pPr>
            <a:r>
              <a:rPr lang="ru-RU" sz="1400" dirty="0"/>
              <a:t>Итоговая аттестация, завершающая освоение программ основного общего образования, является обязательной и проводится в порядке и в форме, которые установлены Организацией.</a:t>
            </a:r>
          </a:p>
          <a:p>
            <a:pPr>
              <a:lnSpc>
                <a:spcPct val="110000"/>
              </a:lnSpc>
              <a:buClr>
                <a:schemeClr val="bg1">
                  <a:lumMod val="50000"/>
                </a:schemeClr>
              </a:buClr>
              <a:buSzPct val="170000"/>
            </a:pPr>
            <a:r>
              <a:rPr lang="ru-RU" sz="1400" dirty="0"/>
              <a:t>Оценка личностных результатов освоения программы основного общего образования не является предметом промежуточной и итоговой аттестации.  </a:t>
            </a:r>
          </a:p>
          <a:p>
            <a:pPr>
              <a:lnSpc>
                <a:spcPct val="110000"/>
              </a:lnSpc>
              <a:buClr>
                <a:schemeClr val="bg1">
                  <a:lumMod val="50000"/>
                </a:schemeClr>
              </a:buClr>
              <a:buSzPct val="170000"/>
            </a:pPr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0989" y="861050"/>
            <a:ext cx="3533992" cy="409521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effectLst>
            <a:outerShdw blurRad="342900" dist="76200" dir="5400000" algn="ctr" rotWithShape="0">
              <a:srgbClr val="000000">
                <a:alpha val="14000"/>
              </a:srgbClr>
            </a:outerShdw>
          </a:effectLst>
        </p:spPr>
        <p:txBody>
          <a:bodyPr anchor="ctr">
            <a:noAutofit/>
          </a:bodyPr>
          <a:lstStyle/>
          <a:p>
            <a:pPr algn="ctr"/>
            <a:r>
              <a:rPr lang="ru-RU" sz="2000" spc="300" dirty="0">
                <a:solidFill>
                  <a:schemeClr val="bg1"/>
                </a:solidFill>
              </a:rPr>
              <a:t>ПРОЕКТЫ ФГОС НОО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2654" y="1500253"/>
            <a:ext cx="3274132" cy="33184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170000"/>
            </a:pPr>
            <a:r>
              <a:rPr lang="ru-RU" sz="1400" dirty="0"/>
              <a:t>Промежуточная аттестация обучающихся проводится в формах, определенных в порядке, установленном Организацией.</a:t>
            </a:r>
          </a:p>
          <a:p>
            <a:pPr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170000"/>
            </a:pPr>
            <a:r>
              <a:rPr lang="ru-RU" sz="1400" dirty="0"/>
              <a:t>Итоговой аттестации по уровню начального общего образования проекты ФГОС НОО не предусматривают.</a:t>
            </a:r>
          </a:p>
          <a:p>
            <a:pPr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170000"/>
            </a:pPr>
            <a:r>
              <a:rPr lang="ru-RU" sz="1400" dirty="0"/>
              <a:t>Оценка личностных результатов освоения программы начального общего образования не является предметом промежуточной аттестации.  </a:t>
            </a:r>
          </a:p>
          <a:p>
            <a:pPr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170000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6657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шивка 9"/>
          <p:cNvSpPr/>
          <p:nvPr/>
        </p:nvSpPr>
        <p:spPr>
          <a:xfrm>
            <a:off x="5075473" y="1814277"/>
            <a:ext cx="2075543" cy="2809097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217896" y="4369375"/>
            <a:ext cx="391886" cy="39188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698172" y="3468914"/>
            <a:ext cx="391886" cy="39188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1541897" y="124297"/>
            <a:ext cx="6433072" cy="536103"/>
          </a:xfrm>
          <a:prstGeom prst="rect">
            <a:avLst/>
          </a:prstGeom>
        </p:spPr>
        <p:txBody>
          <a:bodyPr vert="horz" lIns="68570" tIns="34285" rIns="68570" bIns="34285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Детализация требований к результатам</a:t>
            </a:r>
          </a:p>
        </p:txBody>
      </p:sp>
      <p:sp>
        <p:nvSpPr>
          <p:cNvPr id="8" name="Нашивка 7"/>
          <p:cNvSpPr/>
          <p:nvPr/>
        </p:nvSpPr>
        <p:spPr>
          <a:xfrm>
            <a:off x="3468922" y="1814277"/>
            <a:ext cx="2075543" cy="2809097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1930450" y="1814277"/>
            <a:ext cx="2075543" cy="2809097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31988F-16C0-49C5-9BBC-9DAEDA19660E}"/>
              </a:ext>
            </a:extLst>
          </p:cNvPr>
          <p:cNvSpPr txBox="1"/>
          <p:nvPr/>
        </p:nvSpPr>
        <p:spPr>
          <a:xfrm>
            <a:off x="3247040" y="589426"/>
            <a:ext cx="2866204" cy="715570"/>
          </a:xfrm>
          <a:prstGeom prst="rect">
            <a:avLst/>
          </a:prstGeom>
          <a:solidFill>
            <a:schemeClr val="accent2"/>
          </a:solidFill>
        </p:spPr>
        <p:txBody>
          <a:bodyPr wrap="square" lIns="68570" tIns="34285" rIns="68570" bIns="34285" rtlCol="0" anchor="ctr">
            <a:spAutoFit/>
          </a:bodyPr>
          <a:lstStyle/>
          <a:p>
            <a:endParaRPr lang="ru-RU" b="1" spc="3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b="1" spc="3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МЕТАПРЕДМЕТНЫЕ</a:t>
            </a:r>
          </a:p>
          <a:p>
            <a:endParaRPr lang="ru-RU" spc="3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6683" y="1524149"/>
            <a:ext cx="288988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dirty="0"/>
              <a:t>Действующий ФГОС:</a:t>
            </a:r>
          </a:p>
          <a:p>
            <a:pPr lvl="0"/>
            <a:endParaRPr lang="ru-RU" sz="2400" b="1" dirty="0"/>
          </a:p>
          <a:p>
            <a:pPr lvl="0"/>
            <a:r>
              <a:rPr lang="ru-RU" b="1" dirty="0"/>
              <a:t>«</a:t>
            </a:r>
            <a:r>
              <a:rPr lang="ru-RU" b="1" dirty="0" err="1"/>
              <a:t>Метапредметные</a:t>
            </a:r>
            <a:r>
              <a:rPr lang="ru-RU" b="1" dirty="0"/>
              <a:t> результаты освоения основной образовательной программы начального общего образования должны отражать:</a:t>
            </a:r>
          </a:p>
          <a:p>
            <a:pPr lvl="0"/>
            <a:r>
              <a:rPr lang="ru-RU" b="1" dirty="0"/>
              <a:t>…</a:t>
            </a:r>
          </a:p>
          <a:p>
            <a:pPr lvl="0"/>
            <a:r>
              <a:rPr lang="ru-RU" sz="2000" b="1" dirty="0">
                <a:solidFill>
                  <a:srgbClr val="00B0F0"/>
                </a:solidFill>
              </a:rPr>
              <a:t>Всего = 16</a:t>
            </a:r>
            <a:endParaRPr lang="en-US" sz="2000" b="1" dirty="0">
              <a:solidFill>
                <a:srgbClr val="00B0F0"/>
              </a:solidFill>
            </a:endParaRPr>
          </a:p>
          <a:p>
            <a:pPr lvl="0"/>
            <a:r>
              <a:rPr lang="ru-RU" sz="1600" b="1" dirty="0" err="1">
                <a:solidFill>
                  <a:srgbClr val="00B0F0"/>
                </a:solidFill>
              </a:rPr>
              <a:t>метапредметных</a:t>
            </a:r>
            <a:r>
              <a:rPr lang="ru-RU" sz="1600" b="1" dirty="0">
                <a:solidFill>
                  <a:srgbClr val="00B0F0"/>
                </a:solidFill>
              </a:rPr>
              <a:t> результатов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48893" y="1304996"/>
            <a:ext cx="468080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dirty="0"/>
              <a:t>Проект ФГОС</a:t>
            </a:r>
          </a:p>
          <a:p>
            <a:pPr marL="342900" lvl="0" indent="-342900">
              <a:buAutoNum type="arabicPeriod"/>
            </a:pPr>
            <a:r>
              <a:rPr lang="ru-RU" b="1" dirty="0"/>
              <a:t>Овладение универсальными учебными познавательными действиями</a:t>
            </a:r>
          </a:p>
          <a:p>
            <a:pPr lvl="0"/>
            <a:r>
              <a:rPr lang="ru-RU" dirty="0"/>
              <a:t>1.1. </a:t>
            </a:r>
            <a:r>
              <a:rPr lang="ru-RU" i="1" dirty="0"/>
              <a:t>Базовые логические действия (НОО – 5, ООО – 6)</a:t>
            </a:r>
            <a:endParaRPr lang="ru-RU" dirty="0"/>
          </a:p>
          <a:p>
            <a:pPr lvl="0"/>
            <a:r>
              <a:rPr lang="ru-RU" dirty="0"/>
              <a:t>1.2. </a:t>
            </a:r>
            <a:r>
              <a:rPr lang="ru-RU" i="1" dirty="0"/>
              <a:t>Базовые  исследовательские действия (НОО – 6, </a:t>
            </a:r>
            <a:br>
              <a:rPr lang="ru-RU" i="1" dirty="0"/>
            </a:br>
            <a:r>
              <a:rPr lang="ru-RU" i="1" dirty="0"/>
              <a:t>ООО - 4)</a:t>
            </a:r>
          </a:p>
          <a:p>
            <a:pPr lvl="0"/>
            <a:r>
              <a:rPr lang="ru-RU" dirty="0"/>
              <a:t>1.3. </a:t>
            </a:r>
            <a:r>
              <a:rPr lang="ru-RU" i="1" dirty="0"/>
              <a:t>Работа с информацией (НОО – 6, ООО – 5)</a:t>
            </a:r>
            <a:endParaRPr lang="ru-RU" dirty="0"/>
          </a:p>
          <a:p>
            <a:pPr lvl="0"/>
            <a:r>
              <a:rPr lang="ru-RU" b="1" dirty="0"/>
              <a:t>2. Овладение универсальными учебными коммуникативными действиями</a:t>
            </a:r>
          </a:p>
          <a:p>
            <a:pPr lvl="0"/>
            <a:r>
              <a:rPr lang="ru-RU" dirty="0"/>
              <a:t>2.1. </a:t>
            </a:r>
            <a:r>
              <a:rPr lang="ru-RU" i="1" dirty="0"/>
              <a:t>Общение (НОО – 8, ООО - 6)</a:t>
            </a:r>
          </a:p>
          <a:p>
            <a:pPr lvl="0"/>
            <a:r>
              <a:rPr lang="ru-RU" dirty="0"/>
              <a:t>2.2. </a:t>
            </a:r>
            <a:r>
              <a:rPr lang="ru-RU" i="1" dirty="0"/>
              <a:t>Совместная деятельность (НОО – 4, ООО - 4)</a:t>
            </a:r>
            <a:endParaRPr lang="ru-RU" dirty="0"/>
          </a:p>
          <a:p>
            <a:pPr lvl="0"/>
            <a:r>
              <a:rPr lang="ru-RU" b="1" dirty="0"/>
              <a:t>3. Овладение универсальными регулятивными действиями</a:t>
            </a:r>
          </a:p>
          <a:p>
            <a:pPr lvl="0"/>
            <a:r>
              <a:rPr lang="ru-RU" dirty="0"/>
              <a:t>3.1. </a:t>
            </a:r>
            <a:r>
              <a:rPr lang="ru-RU" i="1" dirty="0"/>
              <a:t>Самоорганизация (НОО – 2, ООО - 2)</a:t>
            </a:r>
          </a:p>
          <a:p>
            <a:pPr lvl="0"/>
            <a:r>
              <a:rPr lang="ru-RU" dirty="0"/>
              <a:t>3.2. </a:t>
            </a:r>
            <a:r>
              <a:rPr lang="ru-RU" i="1" dirty="0"/>
              <a:t>Самоконтроль (НОО – 2, ООО - 3)</a:t>
            </a:r>
            <a:endParaRPr lang="ru-RU" dirty="0"/>
          </a:p>
          <a:p>
            <a:pPr lvl="0"/>
            <a:r>
              <a:rPr lang="ru-RU" sz="2000" b="1" dirty="0">
                <a:solidFill>
                  <a:srgbClr val="00B0F0"/>
                </a:solidFill>
              </a:rPr>
              <a:t>Всего = 33/30 </a:t>
            </a:r>
            <a:r>
              <a:rPr lang="ru-RU" sz="1600" b="1" dirty="0">
                <a:solidFill>
                  <a:srgbClr val="00B0F0"/>
                </a:solidFill>
              </a:rPr>
              <a:t>конкретных результатов</a:t>
            </a:r>
          </a:p>
          <a:p>
            <a:pPr lvl="0"/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9439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579250" y="1446034"/>
            <a:ext cx="8361548" cy="115772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азвание 1">
            <a:extLst>
              <a:ext uri="{FF2B5EF4-FFF2-40B4-BE49-F238E27FC236}">
                <a16:creationId xmlns:a16="http://schemas.microsoft.com/office/drawing/2014/main" id="{6EEDBC0D-743A-4FD9-8D05-00670CFA096E}"/>
              </a:ext>
            </a:extLst>
          </p:cNvPr>
          <p:cNvSpPr txBox="1">
            <a:spLocks/>
          </p:cNvSpPr>
          <p:nvPr/>
        </p:nvSpPr>
        <p:spPr>
          <a:xfrm>
            <a:off x="1002196" y="69678"/>
            <a:ext cx="7484165" cy="1361912"/>
          </a:xfrm>
          <a:prstGeom prst="rect">
            <a:avLst/>
          </a:prstGeom>
        </p:spPr>
        <p:txBody>
          <a:bodyPr vert="horz" lIns="68570" tIns="34285" rIns="68570" bIns="34285" rtlCol="0" anchor="t" anchorCtr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Детализация и конкретизация требований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к предметным результатам реализации основных образовательных программ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79250" y="2262551"/>
            <a:ext cx="8361548" cy="1157723"/>
          </a:xfrm>
          <a:prstGeom prst="round2DiagRect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03736" y="3605537"/>
            <a:ext cx="83370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31988F-16C0-49C5-9BBC-9DAEDA19660E}"/>
              </a:ext>
            </a:extLst>
          </p:cNvPr>
          <p:cNvSpPr txBox="1"/>
          <p:nvPr/>
        </p:nvSpPr>
        <p:spPr>
          <a:xfrm>
            <a:off x="1160353" y="3691975"/>
            <a:ext cx="6953958" cy="346239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ru-RU" sz="1800" b="1" spc="300" dirty="0">
                <a:solidFill>
                  <a:schemeClr val="accent2"/>
                </a:solidFill>
                <a:ea typeface="Verdana" panose="020B0604030504040204" pitchFamily="34" charset="0"/>
              </a:rPr>
              <a:t>В проектах ФГОС нет: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31988F-16C0-49C5-9BBC-9DAEDA19660E}"/>
              </a:ext>
            </a:extLst>
          </p:cNvPr>
          <p:cNvSpPr txBox="1"/>
          <p:nvPr/>
        </p:nvSpPr>
        <p:spPr>
          <a:xfrm>
            <a:off x="521194" y="1468749"/>
            <a:ext cx="8259948" cy="2039010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a typeface="Verdana" panose="020B0604030504040204" pitchFamily="34" charset="0"/>
              </a:rPr>
              <a:t>Новое в детализированных требованиях</a:t>
            </a:r>
            <a:endParaRPr lang="en-US" sz="2000" b="1" dirty="0">
              <a:solidFill>
                <a:schemeClr val="bg1"/>
              </a:solidFill>
              <a:ea typeface="Verdana" panose="020B060403050404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ea typeface="Verdana" panose="020B0604030504040204" pitchFamily="34" charset="0"/>
              </a:rPr>
              <a:t>к предметным результатам</a:t>
            </a:r>
            <a:r>
              <a:rPr lang="en-US" sz="2000" b="1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ea typeface="Verdana" panose="020B0604030504040204" pitchFamily="34" charset="0"/>
              </a:rPr>
              <a:t>в проектах ФГОС:</a:t>
            </a:r>
            <a:endParaRPr lang="en-US" sz="2000" b="1" dirty="0">
              <a:solidFill>
                <a:schemeClr val="bg1"/>
              </a:solidFill>
              <a:ea typeface="Verdana" panose="020B0604030504040204" pitchFamily="34" charset="0"/>
            </a:endParaRPr>
          </a:p>
          <a:p>
            <a:endParaRPr lang="ru-RU" sz="2000" b="1" dirty="0">
              <a:solidFill>
                <a:srgbClr val="0070C0"/>
              </a:solidFill>
              <a:ea typeface="Verdana" panose="020B0604030504040204" pitchFamily="34" charset="0"/>
            </a:endParaRPr>
          </a:p>
          <a:p>
            <a:pPr lvl="1"/>
            <a:r>
              <a:rPr lang="ru-RU" b="1" dirty="0">
                <a:ea typeface="Verdana" panose="020B0604030504040204" pitchFamily="34" charset="0"/>
              </a:rPr>
              <a:t>Использование двух принципов структурирования конкретизированных требований к результатам: по частям (годам) изучения предмета, по модулям.</a:t>
            </a:r>
            <a:endParaRPr lang="en-US" b="1" dirty="0">
              <a:ea typeface="Verdana" panose="020B0604030504040204" pitchFamily="34" charset="0"/>
            </a:endParaRPr>
          </a:p>
          <a:p>
            <a:pPr lvl="1"/>
            <a:endParaRPr lang="ru-RU" b="1" dirty="0">
              <a:ea typeface="Verdana" panose="020B0604030504040204" pitchFamily="34" charset="0"/>
            </a:endParaRPr>
          </a:p>
          <a:p>
            <a:pPr lvl="1"/>
            <a:r>
              <a:rPr lang="ru-RU" b="1" dirty="0">
                <a:ea typeface="Verdana" panose="020B0604030504040204" pitchFamily="34" charset="0"/>
              </a:rPr>
              <a:t>Состав модулей в ОРКСЭ (начальное общее образование)</a:t>
            </a:r>
          </a:p>
          <a:p>
            <a:endParaRPr lang="ru-RU" sz="1200" b="1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32822" y="4113224"/>
            <a:ext cx="42229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Verdana" panose="020B0604030504040204" pitchFamily="34" charset="0"/>
              </a:rPr>
              <a:t>декларации использования системно-</a:t>
            </a:r>
            <a:r>
              <a:rPr lang="ru-RU" sz="1200" dirty="0" err="1">
                <a:ea typeface="Verdana" panose="020B0604030504040204" pitchFamily="34" charset="0"/>
              </a:rPr>
              <a:t>деятельностного</a:t>
            </a:r>
            <a:r>
              <a:rPr lang="ru-RU" sz="1200" dirty="0">
                <a:ea typeface="Verdana" panose="020B0604030504040204" pitchFamily="34" charset="0"/>
              </a:rPr>
              <a:t> подхода как единственного (в то же время формулировки требований к предметным результатам выдержаны в </a:t>
            </a:r>
            <a:r>
              <a:rPr lang="ru-RU" sz="1200" dirty="0" err="1">
                <a:ea typeface="Verdana" panose="020B0604030504040204" pitchFamily="34" charset="0"/>
              </a:rPr>
              <a:t>деятельностном</a:t>
            </a:r>
            <a:r>
              <a:rPr lang="ru-RU" sz="1200" dirty="0">
                <a:ea typeface="Verdana" panose="020B0604030504040204" pitchFamily="34" charset="0"/>
              </a:rPr>
              <a:t> ключе);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01579" y="4119598"/>
            <a:ext cx="2503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Verdana" panose="020B0604030504040204" pitchFamily="34" charset="0"/>
              </a:rPr>
              <a:t>описания специальных требований в отношении детей с ОВЗ (отсылочная норма);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09451" y="4207238"/>
            <a:ext cx="45719" cy="662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883290" y="4207238"/>
            <a:ext cx="45719" cy="662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72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324931" y="2251609"/>
            <a:ext cx="1058383" cy="31353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4931" y="3093440"/>
            <a:ext cx="1609926" cy="31353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24931" y="3906241"/>
            <a:ext cx="1318489" cy="31353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24931" y="1003376"/>
            <a:ext cx="1318489" cy="31353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5085B-4BBC-4BA5-BDC1-6DDDECBCF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472" y="41620"/>
            <a:ext cx="7542893" cy="9941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Изменение требований к рабочим программам по предметам, курсам, учебным модулям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09723" y="1026244"/>
            <a:ext cx="567462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9012" tIns="0" rIns="34506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876452" fontAlgn="base">
              <a:spcBef>
                <a:spcPts val="120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Представлять</a:t>
            </a:r>
            <a:r>
              <a:rPr lang="ru-RU" sz="16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на иностранном языке родную страну и страну/страны изучаемого языка (культурные явления; наиболее известные достопримечательности, в том числе Москвы и Санкт-Петербурга, своего региона/города/села/деревни; выдающиеся люди: ученые, писатели, поэты, спортсмены) </a:t>
            </a:r>
            <a:r>
              <a:rPr lang="ru-RU" i="1" dirty="0">
                <a:solidFill>
                  <a:schemeClr val="bg1">
                    <a:lumMod val="65000"/>
                  </a:schemeClr>
                </a:solidFill>
                <a:ea typeface="Calibri" pitchFamily="34" charset="0"/>
                <a:cs typeface="Times New Roman" pitchFamily="18" charset="0"/>
              </a:rPr>
              <a:t>(иностранный язык, 7 класс)</a:t>
            </a:r>
            <a:endParaRPr lang="ru-RU" dirty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  <a:p>
            <a:pPr defTabSz="876452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Оценивать</a:t>
            </a:r>
            <a:r>
              <a:rPr lang="en-US" sz="16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поведение людей с точки зрения социальных норм; осознавать неприемлемость антиобщественного поведения, в том числе необходимость борьбы с коррупцией </a:t>
            </a:r>
            <a:r>
              <a:rPr lang="ru-RU" i="1" dirty="0">
                <a:solidFill>
                  <a:schemeClr val="bg1">
                    <a:lumMod val="65000"/>
                  </a:schemeClr>
                </a:solidFill>
                <a:ea typeface="Calibri" pitchFamily="34" charset="0"/>
                <a:cs typeface="Times New Roman" pitchFamily="18" charset="0"/>
              </a:rPr>
              <a:t>(обществознание, 9 класс)</a:t>
            </a:r>
            <a:endParaRPr lang="ru-RU" dirty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  <a:p>
            <a:pPr defTabSz="876452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Характеризовать </a:t>
            </a:r>
            <a:r>
              <a:rPr lang="en-US" sz="16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основные этапы истории формирования и изучения территории России, вклад российских ученых и путешественников в освоении страны </a:t>
            </a:r>
            <a:r>
              <a:rPr lang="ru-RU" i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(география, 8 класс)</a:t>
            </a:r>
            <a:endParaRPr lang="en-US" dirty="0">
              <a:cs typeface="Times New Roman" pitchFamily="18" charset="0"/>
            </a:endParaRPr>
          </a:p>
          <a:p>
            <a:pPr defTabSz="876452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Использовать</a:t>
            </a:r>
            <a:r>
              <a:rPr lang="en-US" sz="16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современные интернет-сервисы (в том числе коммуникационные сервисы, облачные хранилища данных, онлайн-программы (текстовые и графические редакторы, системы программирования)) в учебной и повседневной деятельности </a:t>
            </a:r>
            <a:r>
              <a:rPr lang="ru-RU" i="1" dirty="0">
                <a:solidFill>
                  <a:schemeClr val="bg1">
                    <a:lumMod val="65000"/>
                  </a:schemeClr>
                </a:solidFill>
                <a:ea typeface="Calibri" pitchFamily="34" charset="0"/>
                <a:cs typeface="Times New Roman" pitchFamily="18" charset="0"/>
              </a:rPr>
              <a:t>(информатика, 9 класс)</a:t>
            </a:r>
            <a:endParaRPr lang="ru-RU" dirty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6140" y="2322840"/>
            <a:ext cx="2161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76452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ea typeface="Calibri" pitchFamily="34" charset="0"/>
                <a:cs typeface="Times New Roman" pitchFamily="18" charset="0"/>
              </a:rPr>
              <a:t>Примеры</a:t>
            </a:r>
            <a:endParaRPr lang="en-US" sz="3600" b="1" dirty="0">
              <a:ea typeface="Calibri" pitchFamily="34" charset="0"/>
              <a:cs typeface="Times New Roman" pitchFamily="18" charset="0"/>
            </a:endParaRPr>
          </a:p>
          <a:p>
            <a:pPr algn="ctr" defTabSz="876452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ea typeface="Calibri" pitchFamily="34" charset="0"/>
                <a:cs typeface="Times New Roman" pitchFamily="18" charset="0"/>
              </a:rPr>
              <a:t>из подготовленных приложений к ФГОС:</a:t>
            </a:r>
            <a:endParaRPr lang="ru-RU" b="1" dirty="0">
              <a:cs typeface="Times New Roman" pitchFamily="18" charset="0"/>
            </a:endParaRPr>
          </a:p>
        </p:txBody>
      </p:sp>
      <p:grpSp>
        <p:nvGrpSpPr>
          <p:cNvPr id="9" name="Group 37"/>
          <p:cNvGrpSpPr>
            <a:grpSpLocks noChangeAspect="1"/>
          </p:cNvGrpSpPr>
          <p:nvPr/>
        </p:nvGrpSpPr>
        <p:grpSpPr bwMode="auto">
          <a:xfrm>
            <a:off x="1836321" y="1354210"/>
            <a:ext cx="712578" cy="797317"/>
            <a:chOff x="5091" y="945"/>
            <a:chExt cx="185" cy="207"/>
          </a:xfr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Freeform 39"/>
            <p:cNvSpPr>
              <a:spLocks/>
            </p:cNvSpPr>
            <p:nvPr/>
          </p:nvSpPr>
          <p:spPr bwMode="auto">
            <a:xfrm>
              <a:off x="5091" y="952"/>
              <a:ext cx="174" cy="200"/>
            </a:xfrm>
            <a:custGeom>
              <a:avLst/>
              <a:gdLst>
                <a:gd name="T0" fmla="*/ 2099 w 2099"/>
                <a:gd name="T1" fmla="*/ 62 h 2399"/>
                <a:gd name="T2" fmla="*/ 2092 w 2099"/>
                <a:gd name="T3" fmla="*/ 69 h 2399"/>
                <a:gd name="T4" fmla="*/ 2068 w 2099"/>
                <a:gd name="T5" fmla="*/ 89 h 2399"/>
                <a:gd name="T6" fmla="*/ 2032 w 2099"/>
                <a:gd name="T7" fmla="*/ 120 h 2399"/>
                <a:gd name="T8" fmla="*/ 1983 w 2099"/>
                <a:gd name="T9" fmla="*/ 163 h 2399"/>
                <a:gd name="T10" fmla="*/ 1922 w 2099"/>
                <a:gd name="T11" fmla="*/ 216 h 2399"/>
                <a:gd name="T12" fmla="*/ 1849 w 2099"/>
                <a:gd name="T13" fmla="*/ 277 h 2399"/>
                <a:gd name="T14" fmla="*/ 1768 w 2099"/>
                <a:gd name="T15" fmla="*/ 347 h 2399"/>
                <a:gd name="T16" fmla="*/ 1655 w 2099"/>
                <a:gd name="T17" fmla="*/ 445 h 2399"/>
                <a:gd name="T18" fmla="*/ 1507 w 2099"/>
                <a:gd name="T19" fmla="*/ 575 h 2399"/>
                <a:gd name="T20" fmla="*/ 1347 w 2099"/>
                <a:gd name="T21" fmla="*/ 717 h 2399"/>
                <a:gd name="T22" fmla="*/ 1178 w 2099"/>
                <a:gd name="T23" fmla="*/ 866 h 2399"/>
                <a:gd name="T24" fmla="*/ 1010 w 2099"/>
                <a:gd name="T25" fmla="*/ 1028 h 2399"/>
                <a:gd name="T26" fmla="*/ 855 w 2099"/>
                <a:gd name="T27" fmla="*/ 1192 h 2399"/>
                <a:gd name="T28" fmla="*/ 716 w 2099"/>
                <a:gd name="T29" fmla="*/ 1352 h 2399"/>
                <a:gd name="T30" fmla="*/ 587 w 2099"/>
                <a:gd name="T31" fmla="*/ 1514 h 2399"/>
                <a:gd name="T32" fmla="*/ 467 w 2099"/>
                <a:gd name="T33" fmla="*/ 1673 h 2399"/>
                <a:gd name="T34" fmla="*/ 359 w 2099"/>
                <a:gd name="T35" fmla="*/ 1827 h 2399"/>
                <a:gd name="T36" fmla="*/ 266 w 2099"/>
                <a:gd name="T37" fmla="*/ 1970 h 2399"/>
                <a:gd name="T38" fmla="*/ 202 w 2099"/>
                <a:gd name="T39" fmla="*/ 2073 h 2399"/>
                <a:gd name="T40" fmla="*/ 148 w 2099"/>
                <a:gd name="T41" fmla="*/ 2165 h 2399"/>
                <a:gd name="T42" fmla="*/ 102 w 2099"/>
                <a:gd name="T43" fmla="*/ 2245 h 2399"/>
                <a:gd name="T44" fmla="*/ 67 w 2099"/>
                <a:gd name="T45" fmla="*/ 2307 h 2399"/>
                <a:gd name="T46" fmla="*/ 44 w 2099"/>
                <a:gd name="T47" fmla="*/ 2351 h 2399"/>
                <a:gd name="T48" fmla="*/ 26 w 2099"/>
                <a:gd name="T49" fmla="*/ 2382 h 2399"/>
                <a:gd name="T50" fmla="*/ 18 w 2099"/>
                <a:gd name="T51" fmla="*/ 2397 h 2399"/>
                <a:gd name="T52" fmla="*/ 0 w 2099"/>
                <a:gd name="T53" fmla="*/ 2391 h 2399"/>
                <a:gd name="T54" fmla="*/ 4 w 2099"/>
                <a:gd name="T55" fmla="*/ 2380 h 2399"/>
                <a:gd name="T56" fmla="*/ 17 w 2099"/>
                <a:gd name="T57" fmla="*/ 2349 h 2399"/>
                <a:gd name="T58" fmla="*/ 39 w 2099"/>
                <a:gd name="T59" fmla="*/ 2298 h 2399"/>
                <a:gd name="T60" fmla="*/ 68 w 2099"/>
                <a:gd name="T61" fmla="*/ 2228 h 2399"/>
                <a:gd name="T62" fmla="*/ 107 w 2099"/>
                <a:gd name="T63" fmla="*/ 2144 h 2399"/>
                <a:gd name="T64" fmla="*/ 153 w 2099"/>
                <a:gd name="T65" fmla="*/ 2046 h 2399"/>
                <a:gd name="T66" fmla="*/ 209 w 2099"/>
                <a:gd name="T67" fmla="*/ 1937 h 2399"/>
                <a:gd name="T68" fmla="*/ 290 w 2099"/>
                <a:gd name="T69" fmla="*/ 1784 h 2399"/>
                <a:gd name="T70" fmla="*/ 386 w 2099"/>
                <a:gd name="T71" fmla="*/ 1620 h 2399"/>
                <a:gd name="T72" fmla="*/ 496 w 2099"/>
                <a:gd name="T73" fmla="*/ 1449 h 2399"/>
                <a:gd name="T74" fmla="*/ 617 w 2099"/>
                <a:gd name="T75" fmla="*/ 1274 h 2399"/>
                <a:gd name="T76" fmla="*/ 749 w 2099"/>
                <a:gd name="T77" fmla="*/ 1101 h 2399"/>
                <a:gd name="T78" fmla="*/ 882 w 2099"/>
                <a:gd name="T79" fmla="*/ 937 h 2399"/>
                <a:gd name="T80" fmla="*/ 1013 w 2099"/>
                <a:gd name="T81" fmla="*/ 786 h 2399"/>
                <a:gd name="T82" fmla="*/ 1147 w 2099"/>
                <a:gd name="T83" fmla="*/ 641 h 2399"/>
                <a:gd name="T84" fmla="*/ 1282 w 2099"/>
                <a:gd name="T85" fmla="*/ 508 h 2399"/>
                <a:gd name="T86" fmla="*/ 1421 w 2099"/>
                <a:gd name="T87" fmla="*/ 392 h 2399"/>
                <a:gd name="T88" fmla="*/ 1554 w 2099"/>
                <a:gd name="T89" fmla="*/ 292 h 2399"/>
                <a:gd name="T90" fmla="*/ 1671 w 2099"/>
                <a:gd name="T91" fmla="*/ 213 h 2399"/>
                <a:gd name="T92" fmla="*/ 1771 w 2099"/>
                <a:gd name="T93" fmla="*/ 151 h 2399"/>
                <a:gd name="T94" fmla="*/ 1860 w 2099"/>
                <a:gd name="T95" fmla="*/ 101 h 2399"/>
                <a:gd name="T96" fmla="*/ 1934 w 2099"/>
                <a:gd name="T97" fmla="*/ 60 h 2399"/>
                <a:gd name="T98" fmla="*/ 1994 w 2099"/>
                <a:gd name="T99" fmla="*/ 30 h 2399"/>
                <a:gd name="T100" fmla="*/ 2035 w 2099"/>
                <a:gd name="T101" fmla="*/ 11 h 2399"/>
                <a:gd name="T102" fmla="*/ 2056 w 2099"/>
                <a:gd name="T103" fmla="*/ 1 h 2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99" h="2399">
                  <a:moveTo>
                    <a:pt x="2059" y="0"/>
                  </a:moveTo>
                  <a:lnTo>
                    <a:pt x="2099" y="62"/>
                  </a:lnTo>
                  <a:lnTo>
                    <a:pt x="2097" y="64"/>
                  </a:lnTo>
                  <a:lnTo>
                    <a:pt x="2092" y="69"/>
                  </a:lnTo>
                  <a:lnTo>
                    <a:pt x="2082" y="77"/>
                  </a:lnTo>
                  <a:lnTo>
                    <a:pt x="2068" y="89"/>
                  </a:lnTo>
                  <a:lnTo>
                    <a:pt x="2052" y="103"/>
                  </a:lnTo>
                  <a:lnTo>
                    <a:pt x="2032" y="120"/>
                  </a:lnTo>
                  <a:lnTo>
                    <a:pt x="2009" y="140"/>
                  </a:lnTo>
                  <a:lnTo>
                    <a:pt x="1983" y="163"/>
                  </a:lnTo>
                  <a:lnTo>
                    <a:pt x="1953" y="188"/>
                  </a:lnTo>
                  <a:lnTo>
                    <a:pt x="1922" y="216"/>
                  </a:lnTo>
                  <a:lnTo>
                    <a:pt x="1887" y="245"/>
                  </a:lnTo>
                  <a:lnTo>
                    <a:pt x="1849" y="277"/>
                  </a:lnTo>
                  <a:lnTo>
                    <a:pt x="1810" y="312"/>
                  </a:lnTo>
                  <a:lnTo>
                    <a:pt x="1768" y="347"/>
                  </a:lnTo>
                  <a:lnTo>
                    <a:pt x="1724" y="385"/>
                  </a:lnTo>
                  <a:lnTo>
                    <a:pt x="1655" y="445"/>
                  </a:lnTo>
                  <a:lnTo>
                    <a:pt x="1583" y="509"/>
                  </a:lnTo>
                  <a:lnTo>
                    <a:pt x="1507" y="575"/>
                  </a:lnTo>
                  <a:lnTo>
                    <a:pt x="1429" y="646"/>
                  </a:lnTo>
                  <a:lnTo>
                    <a:pt x="1347" y="717"/>
                  </a:lnTo>
                  <a:lnTo>
                    <a:pt x="1263" y="790"/>
                  </a:lnTo>
                  <a:lnTo>
                    <a:pt x="1178" y="866"/>
                  </a:lnTo>
                  <a:lnTo>
                    <a:pt x="1094" y="945"/>
                  </a:lnTo>
                  <a:lnTo>
                    <a:pt x="1010" y="1028"/>
                  </a:lnTo>
                  <a:lnTo>
                    <a:pt x="929" y="1112"/>
                  </a:lnTo>
                  <a:lnTo>
                    <a:pt x="855" y="1192"/>
                  </a:lnTo>
                  <a:lnTo>
                    <a:pt x="785" y="1271"/>
                  </a:lnTo>
                  <a:lnTo>
                    <a:pt x="716" y="1352"/>
                  </a:lnTo>
                  <a:lnTo>
                    <a:pt x="650" y="1433"/>
                  </a:lnTo>
                  <a:lnTo>
                    <a:pt x="587" y="1514"/>
                  </a:lnTo>
                  <a:lnTo>
                    <a:pt x="525" y="1595"/>
                  </a:lnTo>
                  <a:lnTo>
                    <a:pt x="467" y="1673"/>
                  </a:lnTo>
                  <a:lnTo>
                    <a:pt x="411" y="1751"/>
                  </a:lnTo>
                  <a:lnTo>
                    <a:pt x="359" y="1827"/>
                  </a:lnTo>
                  <a:lnTo>
                    <a:pt x="311" y="1899"/>
                  </a:lnTo>
                  <a:lnTo>
                    <a:pt x="266" y="1970"/>
                  </a:lnTo>
                  <a:lnTo>
                    <a:pt x="232" y="2023"/>
                  </a:lnTo>
                  <a:lnTo>
                    <a:pt x="202" y="2073"/>
                  </a:lnTo>
                  <a:lnTo>
                    <a:pt x="173" y="2120"/>
                  </a:lnTo>
                  <a:lnTo>
                    <a:pt x="148" y="2165"/>
                  </a:lnTo>
                  <a:lnTo>
                    <a:pt x="123" y="2207"/>
                  </a:lnTo>
                  <a:lnTo>
                    <a:pt x="102" y="2245"/>
                  </a:lnTo>
                  <a:lnTo>
                    <a:pt x="82" y="2279"/>
                  </a:lnTo>
                  <a:lnTo>
                    <a:pt x="67" y="2307"/>
                  </a:lnTo>
                  <a:lnTo>
                    <a:pt x="55" y="2330"/>
                  </a:lnTo>
                  <a:lnTo>
                    <a:pt x="44" y="2351"/>
                  </a:lnTo>
                  <a:lnTo>
                    <a:pt x="35" y="2368"/>
                  </a:lnTo>
                  <a:lnTo>
                    <a:pt x="26" y="2382"/>
                  </a:lnTo>
                  <a:lnTo>
                    <a:pt x="21" y="2391"/>
                  </a:lnTo>
                  <a:lnTo>
                    <a:pt x="18" y="2397"/>
                  </a:lnTo>
                  <a:lnTo>
                    <a:pt x="17" y="2399"/>
                  </a:lnTo>
                  <a:lnTo>
                    <a:pt x="0" y="2391"/>
                  </a:lnTo>
                  <a:lnTo>
                    <a:pt x="1" y="2389"/>
                  </a:lnTo>
                  <a:lnTo>
                    <a:pt x="4" y="2380"/>
                  </a:lnTo>
                  <a:lnTo>
                    <a:pt x="10" y="2367"/>
                  </a:lnTo>
                  <a:lnTo>
                    <a:pt x="17" y="2349"/>
                  </a:lnTo>
                  <a:lnTo>
                    <a:pt x="27" y="2325"/>
                  </a:lnTo>
                  <a:lnTo>
                    <a:pt x="39" y="2298"/>
                  </a:lnTo>
                  <a:lnTo>
                    <a:pt x="53" y="2265"/>
                  </a:lnTo>
                  <a:lnTo>
                    <a:pt x="68" y="2228"/>
                  </a:lnTo>
                  <a:lnTo>
                    <a:pt x="87" y="2188"/>
                  </a:lnTo>
                  <a:lnTo>
                    <a:pt x="107" y="2144"/>
                  </a:lnTo>
                  <a:lnTo>
                    <a:pt x="128" y="2097"/>
                  </a:lnTo>
                  <a:lnTo>
                    <a:pt x="153" y="2046"/>
                  </a:lnTo>
                  <a:lnTo>
                    <a:pt x="179" y="1993"/>
                  </a:lnTo>
                  <a:lnTo>
                    <a:pt x="209" y="1937"/>
                  </a:lnTo>
                  <a:lnTo>
                    <a:pt x="247" y="1862"/>
                  </a:lnTo>
                  <a:lnTo>
                    <a:pt x="290" y="1784"/>
                  </a:lnTo>
                  <a:lnTo>
                    <a:pt x="336" y="1703"/>
                  </a:lnTo>
                  <a:lnTo>
                    <a:pt x="386" y="1620"/>
                  </a:lnTo>
                  <a:lnTo>
                    <a:pt x="440" y="1535"/>
                  </a:lnTo>
                  <a:lnTo>
                    <a:pt x="496" y="1449"/>
                  </a:lnTo>
                  <a:lnTo>
                    <a:pt x="555" y="1362"/>
                  </a:lnTo>
                  <a:lnTo>
                    <a:pt x="617" y="1274"/>
                  </a:lnTo>
                  <a:lnTo>
                    <a:pt x="681" y="1187"/>
                  </a:lnTo>
                  <a:lnTo>
                    <a:pt x="749" y="1101"/>
                  </a:lnTo>
                  <a:lnTo>
                    <a:pt x="817" y="1014"/>
                  </a:lnTo>
                  <a:lnTo>
                    <a:pt x="882" y="937"/>
                  </a:lnTo>
                  <a:lnTo>
                    <a:pt x="947" y="861"/>
                  </a:lnTo>
                  <a:lnTo>
                    <a:pt x="1013" y="786"/>
                  </a:lnTo>
                  <a:lnTo>
                    <a:pt x="1079" y="712"/>
                  </a:lnTo>
                  <a:lnTo>
                    <a:pt x="1147" y="641"/>
                  </a:lnTo>
                  <a:lnTo>
                    <a:pt x="1214" y="572"/>
                  </a:lnTo>
                  <a:lnTo>
                    <a:pt x="1282" y="508"/>
                  </a:lnTo>
                  <a:lnTo>
                    <a:pt x="1351" y="448"/>
                  </a:lnTo>
                  <a:lnTo>
                    <a:pt x="1421" y="392"/>
                  </a:lnTo>
                  <a:lnTo>
                    <a:pt x="1488" y="340"/>
                  </a:lnTo>
                  <a:lnTo>
                    <a:pt x="1554" y="292"/>
                  </a:lnTo>
                  <a:lnTo>
                    <a:pt x="1618" y="247"/>
                  </a:lnTo>
                  <a:lnTo>
                    <a:pt x="1671" y="213"/>
                  </a:lnTo>
                  <a:lnTo>
                    <a:pt x="1722" y="180"/>
                  </a:lnTo>
                  <a:lnTo>
                    <a:pt x="1771" y="151"/>
                  </a:lnTo>
                  <a:lnTo>
                    <a:pt x="1817" y="124"/>
                  </a:lnTo>
                  <a:lnTo>
                    <a:pt x="1860" y="101"/>
                  </a:lnTo>
                  <a:lnTo>
                    <a:pt x="1898" y="79"/>
                  </a:lnTo>
                  <a:lnTo>
                    <a:pt x="1934" y="60"/>
                  </a:lnTo>
                  <a:lnTo>
                    <a:pt x="1967" y="44"/>
                  </a:lnTo>
                  <a:lnTo>
                    <a:pt x="1994" y="30"/>
                  </a:lnTo>
                  <a:lnTo>
                    <a:pt x="2016" y="19"/>
                  </a:lnTo>
                  <a:lnTo>
                    <a:pt x="2035" y="11"/>
                  </a:lnTo>
                  <a:lnTo>
                    <a:pt x="2048" y="5"/>
                  </a:lnTo>
                  <a:lnTo>
                    <a:pt x="2056" y="1"/>
                  </a:lnTo>
                  <a:lnTo>
                    <a:pt x="20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40"/>
            <p:cNvSpPr>
              <a:spLocks/>
            </p:cNvSpPr>
            <p:nvPr/>
          </p:nvSpPr>
          <p:spPr bwMode="auto">
            <a:xfrm>
              <a:off x="5171" y="945"/>
              <a:ext cx="105" cy="97"/>
            </a:xfrm>
            <a:custGeom>
              <a:avLst/>
              <a:gdLst>
                <a:gd name="T0" fmla="*/ 1201 w 1268"/>
                <a:gd name="T1" fmla="*/ 0 h 1163"/>
                <a:gd name="T2" fmla="*/ 1218 w 1268"/>
                <a:gd name="T3" fmla="*/ 3 h 1163"/>
                <a:gd name="T4" fmla="*/ 1234 w 1268"/>
                <a:gd name="T5" fmla="*/ 10 h 1163"/>
                <a:gd name="T6" fmla="*/ 1247 w 1268"/>
                <a:gd name="T7" fmla="*/ 19 h 1163"/>
                <a:gd name="T8" fmla="*/ 1258 w 1268"/>
                <a:gd name="T9" fmla="*/ 32 h 1163"/>
                <a:gd name="T10" fmla="*/ 1265 w 1268"/>
                <a:gd name="T11" fmla="*/ 47 h 1163"/>
                <a:gd name="T12" fmla="*/ 1268 w 1268"/>
                <a:gd name="T13" fmla="*/ 64 h 1163"/>
                <a:gd name="T14" fmla="*/ 1267 w 1268"/>
                <a:gd name="T15" fmla="*/ 80 h 1163"/>
                <a:gd name="T16" fmla="*/ 1262 w 1268"/>
                <a:gd name="T17" fmla="*/ 96 h 1163"/>
                <a:gd name="T18" fmla="*/ 784 w 1268"/>
                <a:gd name="T19" fmla="*/ 1125 h 1163"/>
                <a:gd name="T20" fmla="*/ 775 w 1268"/>
                <a:gd name="T21" fmla="*/ 1140 h 1163"/>
                <a:gd name="T22" fmla="*/ 762 w 1268"/>
                <a:gd name="T23" fmla="*/ 1151 h 1163"/>
                <a:gd name="T24" fmla="*/ 747 w 1268"/>
                <a:gd name="T25" fmla="*/ 1159 h 1163"/>
                <a:gd name="T26" fmla="*/ 729 w 1268"/>
                <a:gd name="T27" fmla="*/ 1163 h 1163"/>
                <a:gd name="T28" fmla="*/ 712 w 1268"/>
                <a:gd name="T29" fmla="*/ 1162 h 1163"/>
                <a:gd name="T30" fmla="*/ 695 w 1268"/>
                <a:gd name="T31" fmla="*/ 1157 h 1163"/>
                <a:gd name="T32" fmla="*/ 680 w 1268"/>
                <a:gd name="T33" fmla="*/ 1148 h 1163"/>
                <a:gd name="T34" fmla="*/ 668 w 1268"/>
                <a:gd name="T35" fmla="*/ 1135 h 1163"/>
                <a:gd name="T36" fmla="*/ 660 w 1268"/>
                <a:gd name="T37" fmla="*/ 1120 h 1163"/>
                <a:gd name="T38" fmla="*/ 656 w 1268"/>
                <a:gd name="T39" fmla="*/ 1102 h 1163"/>
                <a:gd name="T40" fmla="*/ 657 w 1268"/>
                <a:gd name="T41" fmla="*/ 1085 h 1163"/>
                <a:gd name="T42" fmla="*/ 662 w 1268"/>
                <a:gd name="T43" fmla="*/ 1068 h 1163"/>
                <a:gd name="T44" fmla="*/ 1096 w 1268"/>
                <a:gd name="T45" fmla="*/ 136 h 1163"/>
                <a:gd name="T46" fmla="*/ 68 w 1268"/>
                <a:gd name="T47" fmla="*/ 137 h 1163"/>
                <a:gd name="T48" fmla="*/ 49 w 1268"/>
                <a:gd name="T49" fmla="*/ 135 h 1163"/>
                <a:gd name="T50" fmla="*/ 34 w 1268"/>
                <a:gd name="T51" fmla="*/ 128 h 1163"/>
                <a:gd name="T52" fmla="*/ 20 w 1268"/>
                <a:gd name="T53" fmla="*/ 117 h 1163"/>
                <a:gd name="T54" fmla="*/ 9 w 1268"/>
                <a:gd name="T55" fmla="*/ 104 h 1163"/>
                <a:gd name="T56" fmla="*/ 2 w 1268"/>
                <a:gd name="T57" fmla="*/ 88 h 1163"/>
                <a:gd name="T58" fmla="*/ 0 w 1268"/>
                <a:gd name="T59" fmla="*/ 70 h 1163"/>
                <a:gd name="T60" fmla="*/ 2 w 1268"/>
                <a:gd name="T61" fmla="*/ 53 h 1163"/>
                <a:gd name="T62" fmla="*/ 8 w 1268"/>
                <a:gd name="T63" fmla="*/ 37 h 1163"/>
                <a:gd name="T64" fmla="*/ 19 w 1268"/>
                <a:gd name="T65" fmla="*/ 24 h 1163"/>
                <a:gd name="T66" fmla="*/ 31 w 1268"/>
                <a:gd name="T67" fmla="*/ 14 h 1163"/>
                <a:gd name="T68" fmla="*/ 48 w 1268"/>
                <a:gd name="T69" fmla="*/ 5 h 1163"/>
                <a:gd name="T70" fmla="*/ 68 w 1268"/>
                <a:gd name="T71" fmla="*/ 2 h 1163"/>
                <a:gd name="T72" fmla="*/ 1201 w 1268"/>
                <a:gd name="T73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68" h="1163">
                  <a:moveTo>
                    <a:pt x="1201" y="0"/>
                  </a:moveTo>
                  <a:lnTo>
                    <a:pt x="1218" y="3"/>
                  </a:lnTo>
                  <a:lnTo>
                    <a:pt x="1234" y="10"/>
                  </a:lnTo>
                  <a:lnTo>
                    <a:pt x="1247" y="19"/>
                  </a:lnTo>
                  <a:lnTo>
                    <a:pt x="1258" y="32"/>
                  </a:lnTo>
                  <a:lnTo>
                    <a:pt x="1265" y="47"/>
                  </a:lnTo>
                  <a:lnTo>
                    <a:pt x="1268" y="64"/>
                  </a:lnTo>
                  <a:lnTo>
                    <a:pt x="1267" y="80"/>
                  </a:lnTo>
                  <a:lnTo>
                    <a:pt x="1262" y="96"/>
                  </a:lnTo>
                  <a:lnTo>
                    <a:pt x="784" y="1125"/>
                  </a:lnTo>
                  <a:lnTo>
                    <a:pt x="775" y="1140"/>
                  </a:lnTo>
                  <a:lnTo>
                    <a:pt x="762" y="1151"/>
                  </a:lnTo>
                  <a:lnTo>
                    <a:pt x="747" y="1159"/>
                  </a:lnTo>
                  <a:lnTo>
                    <a:pt x="729" y="1163"/>
                  </a:lnTo>
                  <a:lnTo>
                    <a:pt x="712" y="1162"/>
                  </a:lnTo>
                  <a:lnTo>
                    <a:pt x="695" y="1157"/>
                  </a:lnTo>
                  <a:lnTo>
                    <a:pt x="680" y="1148"/>
                  </a:lnTo>
                  <a:lnTo>
                    <a:pt x="668" y="1135"/>
                  </a:lnTo>
                  <a:lnTo>
                    <a:pt x="660" y="1120"/>
                  </a:lnTo>
                  <a:lnTo>
                    <a:pt x="656" y="1102"/>
                  </a:lnTo>
                  <a:lnTo>
                    <a:pt x="657" y="1085"/>
                  </a:lnTo>
                  <a:lnTo>
                    <a:pt x="662" y="1068"/>
                  </a:lnTo>
                  <a:lnTo>
                    <a:pt x="1096" y="136"/>
                  </a:lnTo>
                  <a:lnTo>
                    <a:pt x="68" y="137"/>
                  </a:lnTo>
                  <a:lnTo>
                    <a:pt x="49" y="135"/>
                  </a:lnTo>
                  <a:lnTo>
                    <a:pt x="34" y="128"/>
                  </a:lnTo>
                  <a:lnTo>
                    <a:pt x="20" y="117"/>
                  </a:lnTo>
                  <a:lnTo>
                    <a:pt x="9" y="104"/>
                  </a:lnTo>
                  <a:lnTo>
                    <a:pt x="2" y="88"/>
                  </a:lnTo>
                  <a:lnTo>
                    <a:pt x="0" y="70"/>
                  </a:lnTo>
                  <a:lnTo>
                    <a:pt x="2" y="53"/>
                  </a:lnTo>
                  <a:lnTo>
                    <a:pt x="8" y="37"/>
                  </a:lnTo>
                  <a:lnTo>
                    <a:pt x="19" y="24"/>
                  </a:lnTo>
                  <a:lnTo>
                    <a:pt x="31" y="14"/>
                  </a:lnTo>
                  <a:lnTo>
                    <a:pt x="48" y="5"/>
                  </a:lnTo>
                  <a:lnTo>
                    <a:pt x="68" y="2"/>
                  </a:lnTo>
                  <a:lnTo>
                    <a:pt x="1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" name="Group 37"/>
          <p:cNvGrpSpPr>
            <a:grpSpLocks noChangeAspect="1"/>
          </p:cNvGrpSpPr>
          <p:nvPr/>
        </p:nvGrpSpPr>
        <p:grpSpPr bwMode="auto">
          <a:xfrm flipV="1">
            <a:off x="1836321" y="3664347"/>
            <a:ext cx="712578" cy="797317"/>
            <a:chOff x="5091" y="945"/>
            <a:chExt cx="185" cy="207"/>
          </a:xfr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Freeform 39"/>
            <p:cNvSpPr>
              <a:spLocks/>
            </p:cNvSpPr>
            <p:nvPr/>
          </p:nvSpPr>
          <p:spPr bwMode="auto">
            <a:xfrm>
              <a:off x="5091" y="952"/>
              <a:ext cx="174" cy="200"/>
            </a:xfrm>
            <a:custGeom>
              <a:avLst/>
              <a:gdLst>
                <a:gd name="T0" fmla="*/ 2099 w 2099"/>
                <a:gd name="T1" fmla="*/ 62 h 2399"/>
                <a:gd name="T2" fmla="*/ 2092 w 2099"/>
                <a:gd name="T3" fmla="*/ 69 h 2399"/>
                <a:gd name="T4" fmla="*/ 2068 w 2099"/>
                <a:gd name="T5" fmla="*/ 89 h 2399"/>
                <a:gd name="T6" fmla="*/ 2032 w 2099"/>
                <a:gd name="T7" fmla="*/ 120 h 2399"/>
                <a:gd name="T8" fmla="*/ 1983 w 2099"/>
                <a:gd name="T9" fmla="*/ 163 h 2399"/>
                <a:gd name="T10" fmla="*/ 1922 w 2099"/>
                <a:gd name="T11" fmla="*/ 216 h 2399"/>
                <a:gd name="T12" fmla="*/ 1849 w 2099"/>
                <a:gd name="T13" fmla="*/ 277 h 2399"/>
                <a:gd name="T14" fmla="*/ 1768 w 2099"/>
                <a:gd name="T15" fmla="*/ 347 h 2399"/>
                <a:gd name="T16" fmla="*/ 1655 w 2099"/>
                <a:gd name="T17" fmla="*/ 445 h 2399"/>
                <a:gd name="T18" fmla="*/ 1507 w 2099"/>
                <a:gd name="T19" fmla="*/ 575 h 2399"/>
                <a:gd name="T20" fmla="*/ 1347 w 2099"/>
                <a:gd name="T21" fmla="*/ 717 h 2399"/>
                <a:gd name="T22" fmla="*/ 1178 w 2099"/>
                <a:gd name="T23" fmla="*/ 866 h 2399"/>
                <a:gd name="T24" fmla="*/ 1010 w 2099"/>
                <a:gd name="T25" fmla="*/ 1028 h 2399"/>
                <a:gd name="T26" fmla="*/ 855 w 2099"/>
                <a:gd name="T27" fmla="*/ 1192 h 2399"/>
                <a:gd name="T28" fmla="*/ 716 w 2099"/>
                <a:gd name="T29" fmla="*/ 1352 h 2399"/>
                <a:gd name="T30" fmla="*/ 587 w 2099"/>
                <a:gd name="T31" fmla="*/ 1514 h 2399"/>
                <a:gd name="T32" fmla="*/ 467 w 2099"/>
                <a:gd name="T33" fmla="*/ 1673 h 2399"/>
                <a:gd name="T34" fmla="*/ 359 w 2099"/>
                <a:gd name="T35" fmla="*/ 1827 h 2399"/>
                <a:gd name="T36" fmla="*/ 266 w 2099"/>
                <a:gd name="T37" fmla="*/ 1970 h 2399"/>
                <a:gd name="T38" fmla="*/ 202 w 2099"/>
                <a:gd name="T39" fmla="*/ 2073 h 2399"/>
                <a:gd name="T40" fmla="*/ 148 w 2099"/>
                <a:gd name="T41" fmla="*/ 2165 h 2399"/>
                <a:gd name="T42" fmla="*/ 102 w 2099"/>
                <a:gd name="T43" fmla="*/ 2245 h 2399"/>
                <a:gd name="T44" fmla="*/ 67 w 2099"/>
                <a:gd name="T45" fmla="*/ 2307 h 2399"/>
                <a:gd name="T46" fmla="*/ 44 w 2099"/>
                <a:gd name="T47" fmla="*/ 2351 h 2399"/>
                <a:gd name="T48" fmla="*/ 26 w 2099"/>
                <a:gd name="T49" fmla="*/ 2382 h 2399"/>
                <a:gd name="T50" fmla="*/ 18 w 2099"/>
                <a:gd name="T51" fmla="*/ 2397 h 2399"/>
                <a:gd name="T52" fmla="*/ 0 w 2099"/>
                <a:gd name="T53" fmla="*/ 2391 h 2399"/>
                <a:gd name="T54" fmla="*/ 4 w 2099"/>
                <a:gd name="T55" fmla="*/ 2380 h 2399"/>
                <a:gd name="T56" fmla="*/ 17 w 2099"/>
                <a:gd name="T57" fmla="*/ 2349 h 2399"/>
                <a:gd name="T58" fmla="*/ 39 w 2099"/>
                <a:gd name="T59" fmla="*/ 2298 h 2399"/>
                <a:gd name="T60" fmla="*/ 68 w 2099"/>
                <a:gd name="T61" fmla="*/ 2228 h 2399"/>
                <a:gd name="T62" fmla="*/ 107 w 2099"/>
                <a:gd name="T63" fmla="*/ 2144 h 2399"/>
                <a:gd name="T64" fmla="*/ 153 w 2099"/>
                <a:gd name="T65" fmla="*/ 2046 h 2399"/>
                <a:gd name="T66" fmla="*/ 209 w 2099"/>
                <a:gd name="T67" fmla="*/ 1937 h 2399"/>
                <a:gd name="T68" fmla="*/ 290 w 2099"/>
                <a:gd name="T69" fmla="*/ 1784 h 2399"/>
                <a:gd name="T70" fmla="*/ 386 w 2099"/>
                <a:gd name="T71" fmla="*/ 1620 h 2399"/>
                <a:gd name="T72" fmla="*/ 496 w 2099"/>
                <a:gd name="T73" fmla="*/ 1449 h 2399"/>
                <a:gd name="T74" fmla="*/ 617 w 2099"/>
                <a:gd name="T75" fmla="*/ 1274 h 2399"/>
                <a:gd name="T76" fmla="*/ 749 w 2099"/>
                <a:gd name="T77" fmla="*/ 1101 h 2399"/>
                <a:gd name="T78" fmla="*/ 882 w 2099"/>
                <a:gd name="T79" fmla="*/ 937 h 2399"/>
                <a:gd name="T80" fmla="*/ 1013 w 2099"/>
                <a:gd name="T81" fmla="*/ 786 h 2399"/>
                <a:gd name="T82" fmla="*/ 1147 w 2099"/>
                <a:gd name="T83" fmla="*/ 641 h 2399"/>
                <a:gd name="T84" fmla="*/ 1282 w 2099"/>
                <a:gd name="T85" fmla="*/ 508 h 2399"/>
                <a:gd name="T86" fmla="*/ 1421 w 2099"/>
                <a:gd name="T87" fmla="*/ 392 h 2399"/>
                <a:gd name="T88" fmla="*/ 1554 w 2099"/>
                <a:gd name="T89" fmla="*/ 292 h 2399"/>
                <a:gd name="T90" fmla="*/ 1671 w 2099"/>
                <a:gd name="T91" fmla="*/ 213 h 2399"/>
                <a:gd name="T92" fmla="*/ 1771 w 2099"/>
                <a:gd name="T93" fmla="*/ 151 h 2399"/>
                <a:gd name="T94" fmla="*/ 1860 w 2099"/>
                <a:gd name="T95" fmla="*/ 101 h 2399"/>
                <a:gd name="T96" fmla="*/ 1934 w 2099"/>
                <a:gd name="T97" fmla="*/ 60 h 2399"/>
                <a:gd name="T98" fmla="*/ 1994 w 2099"/>
                <a:gd name="T99" fmla="*/ 30 h 2399"/>
                <a:gd name="T100" fmla="*/ 2035 w 2099"/>
                <a:gd name="T101" fmla="*/ 11 h 2399"/>
                <a:gd name="T102" fmla="*/ 2056 w 2099"/>
                <a:gd name="T103" fmla="*/ 1 h 2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99" h="2399">
                  <a:moveTo>
                    <a:pt x="2059" y="0"/>
                  </a:moveTo>
                  <a:lnTo>
                    <a:pt x="2099" y="62"/>
                  </a:lnTo>
                  <a:lnTo>
                    <a:pt x="2097" y="64"/>
                  </a:lnTo>
                  <a:lnTo>
                    <a:pt x="2092" y="69"/>
                  </a:lnTo>
                  <a:lnTo>
                    <a:pt x="2082" y="77"/>
                  </a:lnTo>
                  <a:lnTo>
                    <a:pt x="2068" y="89"/>
                  </a:lnTo>
                  <a:lnTo>
                    <a:pt x="2052" y="103"/>
                  </a:lnTo>
                  <a:lnTo>
                    <a:pt x="2032" y="120"/>
                  </a:lnTo>
                  <a:lnTo>
                    <a:pt x="2009" y="140"/>
                  </a:lnTo>
                  <a:lnTo>
                    <a:pt x="1983" y="163"/>
                  </a:lnTo>
                  <a:lnTo>
                    <a:pt x="1953" y="188"/>
                  </a:lnTo>
                  <a:lnTo>
                    <a:pt x="1922" y="216"/>
                  </a:lnTo>
                  <a:lnTo>
                    <a:pt x="1887" y="245"/>
                  </a:lnTo>
                  <a:lnTo>
                    <a:pt x="1849" y="277"/>
                  </a:lnTo>
                  <a:lnTo>
                    <a:pt x="1810" y="312"/>
                  </a:lnTo>
                  <a:lnTo>
                    <a:pt x="1768" y="347"/>
                  </a:lnTo>
                  <a:lnTo>
                    <a:pt x="1724" y="385"/>
                  </a:lnTo>
                  <a:lnTo>
                    <a:pt x="1655" y="445"/>
                  </a:lnTo>
                  <a:lnTo>
                    <a:pt x="1583" y="509"/>
                  </a:lnTo>
                  <a:lnTo>
                    <a:pt x="1507" y="575"/>
                  </a:lnTo>
                  <a:lnTo>
                    <a:pt x="1429" y="646"/>
                  </a:lnTo>
                  <a:lnTo>
                    <a:pt x="1347" y="717"/>
                  </a:lnTo>
                  <a:lnTo>
                    <a:pt x="1263" y="790"/>
                  </a:lnTo>
                  <a:lnTo>
                    <a:pt x="1178" y="866"/>
                  </a:lnTo>
                  <a:lnTo>
                    <a:pt x="1094" y="945"/>
                  </a:lnTo>
                  <a:lnTo>
                    <a:pt x="1010" y="1028"/>
                  </a:lnTo>
                  <a:lnTo>
                    <a:pt x="929" y="1112"/>
                  </a:lnTo>
                  <a:lnTo>
                    <a:pt x="855" y="1192"/>
                  </a:lnTo>
                  <a:lnTo>
                    <a:pt x="785" y="1271"/>
                  </a:lnTo>
                  <a:lnTo>
                    <a:pt x="716" y="1352"/>
                  </a:lnTo>
                  <a:lnTo>
                    <a:pt x="650" y="1433"/>
                  </a:lnTo>
                  <a:lnTo>
                    <a:pt x="587" y="1514"/>
                  </a:lnTo>
                  <a:lnTo>
                    <a:pt x="525" y="1595"/>
                  </a:lnTo>
                  <a:lnTo>
                    <a:pt x="467" y="1673"/>
                  </a:lnTo>
                  <a:lnTo>
                    <a:pt x="411" y="1751"/>
                  </a:lnTo>
                  <a:lnTo>
                    <a:pt x="359" y="1827"/>
                  </a:lnTo>
                  <a:lnTo>
                    <a:pt x="311" y="1899"/>
                  </a:lnTo>
                  <a:lnTo>
                    <a:pt x="266" y="1970"/>
                  </a:lnTo>
                  <a:lnTo>
                    <a:pt x="232" y="2023"/>
                  </a:lnTo>
                  <a:lnTo>
                    <a:pt x="202" y="2073"/>
                  </a:lnTo>
                  <a:lnTo>
                    <a:pt x="173" y="2120"/>
                  </a:lnTo>
                  <a:lnTo>
                    <a:pt x="148" y="2165"/>
                  </a:lnTo>
                  <a:lnTo>
                    <a:pt x="123" y="2207"/>
                  </a:lnTo>
                  <a:lnTo>
                    <a:pt x="102" y="2245"/>
                  </a:lnTo>
                  <a:lnTo>
                    <a:pt x="82" y="2279"/>
                  </a:lnTo>
                  <a:lnTo>
                    <a:pt x="67" y="2307"/>
                  </a:lnTo>
                  <a:lnTo>
                    <a:pt x="55" y="2330"/>
                  </a:lnTo>
                  <a:lnTo>
                    <a:pt x="44" y="2351"/>
                  </a:lnTo>
                  <a:lnTo>
                    <a:pt x="35" y="2368"/>
                  </a:lnTo>
                  <a:lnTo>
                    <a:pt x="26" y="2382"/>
                  </a:lnTo>
                  <a:lnTo>
                    <a:pt x="21" y="2391"/>
                  </a:lnTo>
                  <a:lnTo>
                    <a:pt x="18" y="2397"/>
                  </a:lnTo>
                  <a:lnTo>
                    <a:pt x="17" y="2399"/>
                  </a:lnTo>
                  <a:lnTo>
                    <a:pt x="0" y="2391"/>
                  </a:lnTo>
                  <a:lnTo>
                    <a:pt x="1" y="2389"/>
                  </a:lnTo>
                  <a:lnTo>
                    <a:pt x="4" y="2380"/>
                  </a:lnTo>
                  <a:lnTo>
                    <a:pt x="10" y="2367"/>
                  </a:lnTo>
                  <a:lnTo>
                    <a:pt x="17" y="2349"/>
                  </a:lnTo>
                  <a:lnTo>
                    <a:pt x="27" y="2325"/>
                  </a:lnTo>
                  <a:lnTo>
                    <a:pt x="39" y="2298"/>
                  </a:lnTo>
                  <a:lnTo>
                    <a:pt x="53" y="2265"/>
                  </a:lnTo>
                  <a:lnTo>
                    <a:pt x="68" y="2228"/>
                  </a:lnTo>
                  <a:lnTo>
                    <a:pt x="87" y="2188"/>
                  </a:lnTo>
                  <a:lnTo>
                    <a:pt x="107" y="2144"/>
                  </a:lnTo>
                  <a:lnTo>
                    <a:pt x="128" y="2097"/>
                  </a:lnTo>
                  <a:lnTo>
                    <a:pt x="153" y="2046"/>
                  </a:lnTo>
                  <a:lnTo>
                    <a:pt x="179" y="1993"/>
                  </a:lnTo>
                  <a:lnTo>
                    <a:pt x="209" y="1937"/>
                  </a:lnTo>
                  <a:lnTo>
                    <a:pt x="247" y="1862"/>
                  </a:lnTo>
                  <a:lnTo>
                    <a:pt x="290" y="1784"/>
                  </a:lnTo>
                  <a:lnTo>
                    <a:pt x="336" y="1703"/>
                  </a:lnTo>
                  <a:lnTo>
                    <a:pt x="386" y="1620"/>
                  </a:lnTo>
                  <a:lnTo>
                    <a:pt x="440" y="1535"/>
                  </a:lnTo>
                  <a:lnTo>
                    <a:pt x="496" y="1449"/>
                  </a:lnTo>
                  <a:lnTo>
                    <a:pt x="555" y="1362"/>
                  </a:lnTo>
                  <a:lnTo>
                    <a:pt x="617" y="1274"/>
                  </a:lnTo>
                  <a:lnTo>
                    <a:pt x="681" y="1187"/>
                  </a:lnTo>
                  <a:lnTo>
                    <a:pt x="749" y="1101"/>
                  </a:lnTo>
                  <a:lnTo>
                    <a:pt x="817" y="1014"/>
                  </a:lnTo>
                  <a:lnTo>
                    <a:pt x="882" y="937"/>
                  </a:lnTo>
                  <a:lnTo>
                    <a:pt x="947" y="861"/>
                  </a:lnTo>
                  <a:lnTo>
                    <a:pt x="1013" y="786"/>
                  </a:lnTo>
                  <a:lnTo>
                    <a:pt x="1079" y="712"/>
                  </a:lnTo>
                  <a:lnTo>
                    <a:pt x="1147" y="641"/>
                  </a:lnTo>
                  <a:lnTo>
                    <a:pt x="1214" y="572"/>
                  </a:lnTo>
                  <a:lnTo>
                    <a:pt x="1282" y="508"/>
                  </a:lnTo>
                  <a:lnTo>
                    <a:pt x="1351" y="448"/>
                  </a:lnTo>
                  <a:lnTo>
                    <a:pt x="1421" y="392"/>
                  </a:lnTo>
                  <a:lnTo>
                    <a:pt x="1488" y="340"/>
                  </a:lnTo>
                  <a:lnTo>
                    <a:pt x="1554" y="292"/>
                  </a:lnTo>
                  <a:lnTo>
                    <a:pt x="1618" y="247"/>
                  </a:lnTo>
                  <a:lnTo>
                    <a:pt x="1671" y="213"/>
                  </a:lnTo>
                  <a:lnTo>
                    <a:pt x="1722" y="180"/>
                  </a:lnTo>
                  <a:lnTo>
                    <a:pt x="1771" y="151"/>
                  </a:lnTo>
                  <a:lnTo>
                    <a:pt x="1817" y="124"/>
                  </a:lnTo>
                  <a:lnTo>
                    <a:pt x="1860" y="101"/>
                  </a:lnTo>
                  <a:lnTo>
                    <a:pt x="1898" y="79"/>
                  </a:lnTo>
                  <a:lnTo>
                    <a:pt x="1934" y="60"/>
                  </a:lnTo>
                  <a:lnTo>
                    <a:pt x="1967" y="44"/>
                  </a:lnTo>
                  <a:lnTo>
                    <a:pt x="1994" y="30"/>
                  </a:lnTo>
                  <a:lnTo>
                    <a:pt x="2016" y="19"/>
                  </a:lnTo>
                  <a:lnTo>
                    <a:pt x="2035" y="11"/>
                  </a:lnTo>
                  <a:lnTo>
                    <a:pt x="2048" y="5"/>
                  </a:lnTo>
                  <a:lnTo>
                    <a:pt x="2056" y="1"/>
                  </a:lnTo>
                  <a:lnTo>
                    <a:pt x="20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0"/>
            <p:cNvSpPr>
              <a:spLocks/>
            </p:cNvSpPr>
            <p:nvPr/>
          </p:nvSpPr>
          <p:spPr bwMode="auto">
            <a:xfrm>
              <a:off x="5171" y="945"/>
              <a:ext cx="105" cy="97"/>
            </a:xfrm>
            <a:custGeom>
              <a:avLst/>
              <a:gdLst>
                <a:gd name="T0" fmla="*/ 1201 w 1268"/>
                <a:gd name="T1" fmla="*/ 0 h 1163"/>
                <a:gd name="T2" fmla="*/ 1218 w 1268"/>
                <a:gd name="T3" fmla="*/ 3 h 1163"/>
                <a:gd name="T4" fmla="*/ 1234 w 1268"/>
                <a:gd name="T5" fmla="*/ 10 h 1163"/>
                <a:gd name="T6" fmla="*/ 1247 w 1268"/>
                <a:gd name="T7" fmla="*/ 19 h 1163"/>
                <a:gd name="T8" fmla="*/ 1258 w 1268"/>
                <a:gd name="T9" fmla="*/ 32 h 1163"/>
                <a:gd name="T10" fmla="*/ 1265 w 1268"/>
                <a:gd name="T11" fmla="*/ 47 h 1163"/>
                <a:gd name="T12" fmla="*/ 1268 w 1268"/>
                <a:gd name="T13" fmla="*/ 64 h 1163"/>
                <a:gd name="T14" fmla="*/ 1267 w 1268"/>
                <a:gd name="T15" fmla="*/ 80 h 1163"/>
                <a:gd name="T16" fmla="*/ 1262 w 1268"/>
                <a:gd name="T17" fmla="*/ 96 h 1163"/>
                <a:gd name="T18" fmla="*/ 784 w 1268"/>
                <a:gd name="T19" fmla="*/ 1125 h 1163"/>
                <a:gd name="T20" fmla="*/ 775 w 1268"/>
                <a:gd name="T21" fmla="*/ 1140 h 1163"/>
                <a:gd name="T22" fmla="*/ 762 w 1268"/>
                <a:gd name="T23" fmla="*/ 1151 h 1163"/>
                <a:gd name="T24" fmla="*/ 747 w 1268"/>
                <a:gd name="T25" fmla="*/ 1159 h 1163"/>
                <a:gd name="T26" fmla="*/ 729 w 1268"/>
                <a:gd name="T27" fmla="*/ 1163 h 1163"/>
                <a:gd name="T28" fmla="*/ 712 w 1268"/>
                <a:gd name="T29" fmla="*/ 1162 h 1163"/>
                <a:gd name="T30" fmla="*/ 695 w 1268"/>
                <a:gd name="T31" fmla="*/ 1157 h 1163"/>
                <a:gd name="T32" fmla="*/ 680 w 1268"/>
                <a:gd name="T33" fmla="*/ 1148 h 1163"/>
                <a:gd name="T34" fmla="*/ 668 w 1268"/>
                <a:gd name="T35" fmla="*/ 1135 h 1163"/>
                <a:gd name="T36" fmla="*/ 660 w 1268"/>
                <a:gd name="T37" fmla="*/ 1120 h 1163"/>
                <a:gd name="T38" fmla="*/ 656 w 1268"/>
                <a:gd name="T39" fmla="*/ 1102 h 1163"/>
                <a:gd name="T40" fmla="*/ 657 w 1268"/>
                <a:gd name="T41" fmla="*/ 1085 h 1163"/>
                <a:gd name="T42" fmla="*/ 662 w 1268"/>
                <a:gd name="T43" fmla="*/ 1068 h 1163"/>
                <a:gd name="T44" fmla="*/ 1096 w 1268"/>
                <a:gd name="T45" fmla="*/ 136 h 1163"/>
                <a:gd name="T46" fmla="*/ 68 w 1268"/>
                <a:gd name="T47" fmla="*/ 137 h 1163"/>
                <a:gd name="T48" fmla="*/ 49 w 1268"/>
                <a:gd name="T49" fmla="*/ 135 h 1163"/>
                <a:gd name="T50" fmla="*/ 34 w 1268"/>
                <a:gd name="T51" fmla="*/ 128 h 1163"/>
                <a:gd name="T52" fmla="*/ 20 w 1268"/>
                <a:gd name="T53" fmla="*/ 117 h 1163"/>
                <a:gd name="T54" fmla="*/ 9 w 1268"/>
                <a:gd name="T55" fmla="*/ 104 h 1163"/>
                <a:gd name="T56" fmla="*/ 2 w 1268"/>
                <a:gd name="T57" fmla="*/ 88 h 1163"/>
                <a:gd name="T58" fmla="*/ 0 w 1268"/>
                <a:gd name="T59" fmla="*/ 70 h 1163"/>
                <a:gd name="T60" fmla="*/ 2 w 1268"/>
                <a:gd name="T61" fmla="*/ 53 h 1163"/>
                <a:gd name="T62" fmla="*/ 8 w 1268"/>
                <a:gd name="T63" fmla="*/ 37 h 1163"/>
                <a:gd name="T64" fmla="*/ 19 w 1268"/>
                <a:gd name="T65" fmla="*/ 24 h 1163"/>
                <a:gd name="T66" fmla="*/ 31 w 1268"/>
                <a:gd name="T67" fmla="*/ 14 h 1163"/>
                <a:gd name="T68" fmla="*/ 48 w 1268"/>
                <a:gd name="T69" fmla="*/ 5 h 1163"/>
                <a:gd name="T70" fmla="*/ 68 w 1268"/>
                <a:gd name="T71" fmla="*/ 2 h 1163"/>
                <a:gd name="T72" fmla="*/ 1201 w 1268"/>
                <a:gd name="T73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68" h="1163">
                  <a:moveTo>
                    <a:pt x="1201" y="0"/>
                  </a:moveTo>
                  <a:lnTo>
                    <a:pt x="1218" y="3"/>
                  </a:lnTo>
                  <a:lnTo>
                    <a:pt x="1234" y="10"/>
                  </a:lnTo>
                  <a:lnTo>
                    <a:pt x="1247" y="19"/>
                  </a:lnTo>
                  <a:lnTo>
                    <a:pt x="1258" y="32"/>
                  </a:lnTo>
                  <a:lnTo>
                    <a:pt x="1265" y="47"/>
                  </a:lnTo>
                  <a:lnTo>
                    <a:pt x="1268" y="64"/>
                  </a:lnTo>
                  <a:lnTo>
                    <a:pt x="1267" y="80"/>
                  </a:lnTo>
                  <a:lnTo>
                    <a:pt x="1262" y="96"/>
                  </a:lnTo>
                  <a:lnTo>
                    <a:pt x="784" y="1125"/>
                  </a:lnTo>
                  <a:lnTo>
                    <a:pt x="775" y="1140"/>
                  </a:lnTo>
                  <a:lnTo>
                    <a:pt x="762" y="1151"/>
                  </a:lnTo>
                  <a:lnTo>
                    <a:pt x="747" y="1159"/>
                  </a:lnTo>
                  <a:lnTo>
                    <a:pt x="729" y="1163"/>
                  </a:lnTo>
                  <a:lnTo>
                    <a:pt x="712" y="1162"/>
                  </a:lnTo>
                  <a:lnTo>
                    <a:pt x="695" y="1157"/>
                  </a:lnTo>
                  <a:lnTo>
                    <a:pt x="680" y="1148"/>
                  </a:lnTo>
                  <a:lnTo>
                    <a:pt x="668" y="1135"/>
                  </a:lnTo>
                  <a:lnTo>
                    <a:pt x="660" y="1120"/>
                  </a:lnTo>
                  <a:lnTo>
                    <a:pt x="656" y="1102"/>
                  </a:lnTo>
                  <a:lnTo>
                    <a:pt x="657" y="1085"/>
                  </a:lnTo>
                  <a:lnTo>
                    <a:pt x="662" y="1068"/>
                  </a:lnTo>
                  <a:lnTo>
                    <a:pt x="1096" y="136"/>
                  </a:lnTo>
                  <a:lnTo>
                    <a:pt x="68" y="137"/>
                  </a:lnTo>
                  <a:lnTo>
                    <a:pt x="49" y="135"/>
                  </a:lnTo>
                  <a:lnTo>
                    <a:pt x="34" y="128"/>
                  </a:lnTo>
                  <a:lnTo>
                    <a:pt x="20" y="117"/>
                  </a:lnTo>
                  <a:lnTo>
                    <a:pt x="9" y="104"/>
                  </a:lnTo>
                  <a:lnTo>
                    <a:pt x="2" y="88"/>
                  </a:lnTo>
                  <a:lnTo>
                    <a:pt x="0" y="70"/>
                  </a:lnTo>
                  <a:lnTo>
                    <a:pt x="2" y="53"/>
                  </a:lnTo>
                  <a:lnTo>
                    <a:pt x="8" y="37"/>
                  </a:lnTo>
                  <a:lnTo>
                    <a:pt x="19" y="24"/>
                  </a:lnTo>
                  <a:lnTo>
                    <a:pt x="31" y="14"/>
                  </a:lnTo>
                  <a:lnTo>
                    <a:pt x="48" y="5"/>
                  </a:lnTo>
                  <a:lnTo>
                    <a:pt x="68" y="2"/>
                  </a:lnTo>
                  <a:lnTo>
                    <a:pt x="1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7567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1212602" y="122485"/>
            <a:ext cx="7012737" cy="810083"/>
          </a:xfrm>
          <a:prstGeom prst="rect">
            <a:avLst/>
          </a:prstGeom>
        </p:spPr>
        <p:txBody>
          <a:bodyPr vert="horz" lIns="68570" tIns="34285" rIns="68570" bIns="34285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Детализация требований к результатам</a:t>
            </a:r>
          </a:p>
        </p:txBody>
      </p:sp>
      <p:sp>
        <p:nvSpPr>
          <p:cNvPr id="10" name="Нашивка 9"/>
          <p:cNvSpPr/>
          <p:nvPr/>
        </p:nvSpPr>
        <p:spPr>
          <a:xfrm>
            <a:off x="3468922" y="1814277"/>
            <a:ext cx="2075543" cy="2809097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5089987" y="1814277"/>
            <a:ext cx="2075543" cy="2809097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1930450" y="1814277"/>
            <a:ext cx="2075543" cy="2809097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31988F-16C0-49C5-9BBC-9DAEDA19660E}"/>
              </a:ext>
            </a:extLst>
          </p:cNvPr>
          <p:cNvSpPr txBox="1"/>
          <p:nvPr/>
        </p:nvSpPr>
        <p:spPr>
          <a:xfrm>
            <a:off x="2401215" y="814401"/>
            <a:ext cx="4592489" cy="537618"/>
          </a:xfrm>
          <a:prstGeom prst="rect">
            <a:avLst/>
          </a:prstGeom>
          <a:solidFill>
            <a:schemeClr val="accent2"/>
          </a:solidFill>
        </p:spPr>
        <p:txBody>
          <a:bodyPr wrap="square" lIns="68570" tIns="34285" rIns="68570" bIns="34285" rtlCol="0" anchor="ctr">
            <a:spAutoFit/>
          </a:bodyPr>
          <a:lstStyle/>
          <a:p>
            <a:endParaRPr lang="ru-RU" b="1" spc="3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b="1" spc="3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ПРЕДМЕТНЫЕ: Биология (пример)</a:t>
            </a:r>
          </a:p>
          <a:p>
            <a:endParaRPr lang="ru-RU" spc="3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5086" y="1451579"/>
            <a:ext cx="375380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dirty="0"/>
              <a:t>Действующий ФГОС:</a:t>
            </a:r>
            <a:endParaRPr lang="en-US" sz="1800" b="1" dirty="0"/>
          </a:p>
          <a:p>
            <a:pPr lvl="0"/>
            <a:endParaRPr lang="ru-RU" sz="2400" b="1" dirty="0"/>
          </a:p>
          <a:p>
            <a:pPr lvl="0"/>
            <a:r>
              <a:rPr lang="ru-RU" sz="1200" b="1" dirty="0"/>
              <a:t>1) формирование системы научных знаний ….;</a:t>
            </a:r>
          </a:p>
          <a:p>
            <a:pPr lvl="0"/>
            <a:r>
              <a:rPr lang="ru-RU" sz="1200" b="1" dirty="0"/>
              <a:t>2) формирование первоначальных систематизированных представлений о ….;</a:t>
            </a:r>
          </a:p>
          <a:p>
            <a:pPr lvl="0"/>
            <a:r>
              <a:rPr lang="ru-RU" sz="1200" b="1" dirty="0"/>
              <a:t>3) приобретение опыта использования методов биологической науки и проведения несложных биологических экспериментов …;</a:t>
            </a:r>
          </a:p>
          <a:p>
            <a:pPr lvl="0"/>
            <a:r>
              <a:rPr lang="ru-RU" sz="1200" b="1" dirty="0"/>
              <a:t>4) формирование основ экологической грамотности: способности оценивать последствия деятельности человека в природе, ….;</a:t>
            </a:r>
          </a:p>
          <a:p>
            <a:pPr lvl="0"/>
            <a:r>
              <a:rPr lang="ru-RU" sz="1200" b="1" dirty="0"/>
              <a:t>5) формирование представлений о значении биологических наук ….;</a:t>
            </a:r>
          </a:p>
          <a:p>
            <a:pPr lvl="0"/>
            <a:r>
              <a:rPr lang="ru-RU" sz="1200" b="1" dirty="0"/>
              <a:t>6) освоение приемов оказания первой помощи, рациональной организации труда и отдыха, выращивания и размножения культурных растений и домашних животных, ухода за ними.</a:t>
            </a:r>
          </a:p>
        </p:txBody>
      </p:sp>
      <p:sp>
        <p:nvSpPr>
          <p:cNvPr id="19" name="Овал 18"/>
          <p:cNvSpPr/>
          <p:nvPr/>
        </p:nvSpPr>
        <p:spPr>
          <a:xfrm>
            <a:off x="5406578" y="4325833"/>
            <a:ext cx="391886" cy="39188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5671018" y="4325833"/>
            <a:ext cx="391886" cy="39188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37576" y="1459545"/>
            <a:ext cx="431613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dirty="0"/>
              <a:t>Проект ФГОС</a:t>
            </a:r>
          </a:p>
          <a:p>
            <a:pPr lvl="0"/>
            <a:endParaRPr lang="en-US" b="1" dirty="0"/>
          </a:p>
          <a:p>
            <a:pPr lvl="0"/>
            <a:r>
              <a:rPr lang="ru-RU" sz="1200" b="1" dirty="0"/>
              <a:t>- характеризовать биологию как науку о живой природе; называть признаки живого, сравнивать живое и неживое;</a:t>
            </a:r>
          </a:p>
          <a:p>
            <a:pPr lvl="0"/>
            <a:r>
              <a:rPr lang="ru-RU" sz="1200" b="1" dirty="0"/>
              <a:t>- перечислять источники биологических знаний; характеризовать значение биологических знаний для современного человека</a:t>
            </a:r>
          </a:p>
          <a:p>
            <a:pPr lvl="0"/>
            <a:r>
              <a:rPr lang="ru-RU" sz="1200" b="1" dirty="0"/>
              <a:t>- применять биологические термины и понятия (в том числе: живые тела, биология, экология, цитология, анатомия, физиология,  биологическая систематика, клетка, ткань, орган, система органов, организм, движение, питание, фотосинтез, дыхание, выделение, раздражимость, рост, размножение, развитие, среда обитания, природное сообщество) в соответствии с поставленной задачей и в контексте;</a:t>
            </a:r>
          </a:p>
          <a:p>
            <a:pPr lvl="0"/>
            <a:r>
              <a:rPr lang="ru-RU" sz="1200" b="1" dirty="0"/>
              <a:t>И т.д., всего </a:t>
            </a:r>
            <a:r>
              <a:rPr lang="ru-RU" sz="1800" b="1" dirty="0">
                <a:solidFill>
                  <a:srgbClr val="00B0F0"/>
                </a:solidFill>
              </a:rPr>
              <a:t>15-20 </a:t>
            </a:r>
            <a:r>
              <a:rPr lang="ru-RU" sz="1200" b="1" dirty="0"/>
              <a:t>конкретизированных формулировок привязанных к части (году) изучения предмета</a:t>
            </a:r>
          </a:p>
          <a:p>
            <a:pPr lvl="0"/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53848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5"/>
          <p:cNvGrpSpPr>
            <a:grpSpLocks noChangeAspect="1"/>
          </p:cNvGrpSpPr>
          <p:nvPr/>
        </p:nvGrpSpPr>
        <p:grpSpPr bwMode="auto">
          <a:xfrm flipH="1">
            <a:off x="1405987" y="1846074"/>
            <a:ext cx="6552555" cy="2074474"/>
            <a:chOff x="4424" y="3223"/>
            <a:chExt cx="2170" cy="687"/>
          </a:xfrm>
        </p:grpSpPr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4651" y="3450"/>
              <a:ext cx="234" cy="234"/>
            </a:xfrm>
            <a:custGeom>
              <a:avLst/>
              <a:gdLst>
                <a:gd name="T0" fmla="*/ 96 w 234"/>
                <a:gd name="T1" fmla="*/ 0 h 234"/>
                <a:gd name="T2" fmla="*/ 104 w 234"/>
                <a:gd name="T3" fmla="*/ 31 h 234"/>
                <a:gd name="T4" fmla="*/ 116 w 234"/>
                <a:gd name="T5" fmla="*/ 59 h 234"/>
                <a:gd name="T6" fmla="*/ 131 w 234"/>
                <a:gd name="T7" fmla="*/ 82 h 234"/>
                <a:gd name="T8" fmla="*/ 150 w 234"/>
                <a:gd name="T9" fmla="*/ 102 h 234"/>
                <a:gd name="T10" fmla="*/ 174 w 234"/>
                <a:gd name="T11" fmla="*/ 118 h 234"/>
                <a:gd name="T12" fmla="*/ 201 w 234"/>
                <a:gd name="T13" fmla="*/ 129 h 234"/>
                <a:gd name="T14" fmla="*/ 234 w 234"/>
                <a:gd name="T15" fmla="*/ 138 h 234"/>
                <a:gd name="T16" fmla="*/ 208 w 234"/>
                <a:gd name="T17" fmla="*/ 150 h 234"/>
                <a:gd name="T18" fmla="*/ 186 w 234"/>
                <a:gd name="T19" fmla="*/ 166 h 234"/>
                <a:gd name="T20" fmla="*/ 167 w 234"/>
                <a:gd name="T21" fmla="*/ 187 h 234"/>
                <a:gd name="T22" fmla="*/ 150 w 234"/>
                <a:gd name="T23" fmla="*/ 209 h 234"/>
                <a:gd name="T24" fmla="*/ 138 w 234"/>
                <a:gd name="T25" fmla="*/ 234 h 234"/>
                <a:gd name="T26" fmla="*/ 130 w 234"/>
                <a:gd name="T27" fmla="*/ 202 h 234"/>
                <a:gd name="T28" fmla="*/ 118 w 234"/>
                <a:gd name="T29" fmla="*/ 173 h 234"/>
                <a:gd name="T30" fmla="*/ 102 w 234"/>
                <a:gd name="T31" fmla="*/ 150 h 234"/>
                <a:gd name="T32" fmla="*/ 83 w 234"/>
                <a:gd name="T33" fmla="*/ 130 h 234"/>
                <a:gd name="T34" fmla="*/ 59 w 234"/>
                <a:gd name="T35" fmla="*/ 115 h 234"/>
                <a:gd name="T36" fmla="*/ 32 w 234"/>
                <a:gd name="T37" fmla="*/ 104 h 234"/>
                <a:gd name="T38" fmla="*/ 0 w 234"/>
                <a:gd name="T39" fmla="*/ 96 h 234"/>
                <a:gd name="T40" fmla="*/ 25 w 234"/>
                <a:gd name="T41" fmla="*/ 83 h 234"/>
                <a:gd name="T42" fmla="*/ 47 w 234"/>
                <a:gd name="T43" fmla="*/ 67 h 234"/>
                <a:gd name="T44" fmla="*/ 66 w 234"/>
                <a:gd name="T45" fmla="*/ 47 h 234"/>
                <a:gd name="T46" fmla="*/ 83 w 234"/>
                <a:gd name="T47" fmla="*/ 24 h 234"/>
                <a:gd name="T48" fmla="*/ 96 w 234"/>
                <a:gd name="T4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234">
                  <a:moveTo>
                    <a:pt x="96" y="0"/>
                  </a:moveTo>
                  <a:lnTo>
                    <a:pt x="104" y="31"/>
                  </a:lnTo>
                  <a:lnTo>
                    <a:pt x="116" y="59"/>
                  </a:lnTo>
                  <a:lnTo>
                    <a:pt x="131" y="82"/>
                  </a:lnTo>
                  <a:lnTo>
                    <a:pt x="150" y="102"/>
                  </a:lnTo>
                  <a:lnTo>
                    <a:pt x="174" y="118"/>
                  </a:lnTo>
                  <a:lnTo>
                    <a:pt x="201" y="129"/>
                  </a:lnTo>
                  <a:lnTo>
                    <a:pt x="234" y="138"/>
                  </a:lnTo>
                  <a:lnTo>
                    <a:pt x="208" y="150"/>
                  </a:lnTo>
                  <a:lnTo>
                    <a:pt x="186" y="166"/>
                  </a:lnTo>
                  <a:lnTo>
                    <a:pt x="167" y="187"/>
                  </a:lnTo>
                  <a:lnTo>
                    <a:pt x="150" y="209"/>
                  </a:lnTo>
                  <a:lnTo>
                    <a:pt x="138" y="234"/>
                  </a:lnTo>
                  <a:lnTo>
                    <a:pt x="130" y="202"/>
                  </a:lnTo>
                  <a:lnTo>
                    <a:pt x="118" y="173"/>
                  </a:lnTo>
                  <a:lnTo>
                    <a:pt x="102" y="150"/>
                  </a:lnTo>
                  <a:lnTo>
                    <a:pt x="83" y="130"/>
                  </a:lnTo>
                  <a:lnTo>
                    <a:pt x="59" y="115"/>
                  </a:lnTo>
                  <a:lnTo>
                    <a:pt x="32" y="104"/>
                  </a:lnTo>
                  <a:lnTo>
                    <a:pt x="0" y="96"/>
                  </a:lnTo>
                  <a:lnTo>
                    <a:pt x="25" y="83"/>
                  </a:lnTo>
                  <a:lnTo>
                    <a:pt x="47" y="67"/>
                  </a:lnTo>
                  <a:lnTo>
                    <a:pt x="66" y="47"/>
                  </a:lnTo>
                  <a:lnTo>
                    <a:pt x="83" y="24"/>
                  </a:lnTo>
                  <a:lnTo>
                    <a:pt x="96" y="0"/>
                  </a:ln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5021" y="3450"/>
              <a:ext cx="234" cy="234"/>
            </a:xfrm>
            <a:custGeom>
              <a:avLst/>
              <a:gdLst>
                <a:gd name="T0" fmla="*/ 138 w 234"/>
                <a:gd name="T1" fmla="*/ 0 h 234"/>
                <a:gd name="T2" fmla="*/ 151 w 234"/>
                <a:gd name="T3" fmla="*/ 24 h 234"/>
                <a:gd name="T4" fmla="*/ 168 w 234"/>
                <a:gd name="T5" fmla="*/ 47 h 234"/>
                <a:gd name="T6" fmla="*/ 187 w 234"/>
                <a:gd name="T7" fmla="*/ 67 h 234"/>
                <a:gd name="T8" fmla="*/ 209 w 234"/>
                <a:gd name="T9" fmla="*/ 83 h 234"/>
                <a:gd name="T10" fmla="*/ 234 w 234"/>
                <a:gd name="T11" fmla="*/ 96 h 234"/>
                <a:gd name="T12" fmla="*/ 202 w 234"/>
                <a:gd name="T13" fmla="*/ 104 h 234"/>
                <a:gd name="T14" fmla="*/ 175 w 234"/>
                <a:gd name="T15" fmla="*/ 115 h 234"/>
                <a:gd name="T16" fmla="*/ 151 w 234"/>
                <a:gd name="T17" fmla="*/ 130 h 234"/>
                <a:gd name="T18" fmla="*/ 132 w 234"/>
                <a:gd name="T19" fmla="*/ 151 h 234"/>
                <a:gd name="T20" fmla="*/ 116 w 234"/>
                <a:gd name="T21" fmla="*/ 174 h 234"/>
                <a:gd name="T22" fmla="*/ 104 w 234"/>
                <a:gd name="T23" fmla="*/ 202 h 234"/>
                <a:gd name="T24" fmla="*/ 96 w 234"/>
                <a:gd name="T25" fmla="*/ 234 h 234"/>
                <a:gd name="T26" fmla="*/ 84 w 234"/>
                <a:gd name="T27" fmla="*/ 209 h 234"/>
                <a:gd name="T28" fmla="*/ 67 w 234"/>
                <a:gd name="T29" fmla="*/ 187 h 234"/>
                <a:gd name="T30" fmla="*/ 48 w 234"/>
                <a:gd name="T31" fmla="*/ 166 h 234"/>
                <a:gd name="T32" fmla="*/ 25 w 234"/>
                <a:gd name="T33" fmla="*/ 150 h 234"/>
                <a:gd name="T34" fmla="*/ 0 w 234"/>
                <a:gd name="T35" fmla="*/ 138 h 234"/>
                <a:gd name="T36" fmla="*/ 32 w 234"/>
                <a:gd name="T37" fmla="*/ 129 h 234"/>
                <a:gd name="T38" fmla="*/ 60 w 234"/>
                <a:gd name="T39" fmla="*/ 118 h 234"/>
                <a:gd name="T40" fmla="*/ 84 w 234"/>
                <a:gd name="T41" fmla="*/ 102 h 234"/>
                <a:gd name="T42" fmla="*/ 103 w 234"/>
                <a:gd name="T43" fmla="*/ 82 h 234"/>
                <a:gd name="T44" fmla="*/ 118 w 234"/>
                <a:gd name="T45" fmla="*/ 59 h 234"/>
                <a:gd name="T46" fmla="*/ 130 w 234"/>
                <a:gd name="T47" fmla="*/ 31 h 234"/>
                <a:gd name="T48" fmla="*/ 138 w 234"/>
                <a:gd name="T4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234">
                  <a:moveTo>
                    <a:pt x="138" y="0"/>
                  </a:moveTo>
                  <a:lnTo>
                    <a:pt x="151" y="24"/>
                  </a:lnTo>
                  <a:lnTo>
                    <a:pt x="168" y="47"/>
                  </a:lnTo>
                  <a:lnTo>
                    <a:pt x="187" y="67"/>
                  </a:lnTo>
                  <a:lnTo>
                    <a:pt x="209" y="83"/>
                  </a:lnTo>
                  <a:lnTo>
                    <a:pt x="234" y="96"/>
                  </a:lnTo>
                  <a:lnTo>
                    <a:pt x="202" y="104"/>
                  </a:lnTo>
                  <a:lnTo>
                    <a:pt x="175" y="115"/>
                  </a:lnTo>
                  <a:lnTo>
                    <a:pt x="151" y="130"/>
                  </a:lnTo>
                  <a:lnTo>
                    <a:pt x="132" y="151"/>
                  </a:lnTo>
                  <a:lnTo>
                    <a:pt x="116" y="174"/>
                  </a:lnTo>
                  <a:lnTo>
                    <a:pt x="104" y="202"/>
                  </a:lnTo>
                  <a:lnTo>
                    <a:pt x="96" y="234"/>
                  </a:lnTo>
                  <a:lnTo>
                    <a:pt x="84" y="209"/>
                  </a:lnTo>
                  <a:lnTo>
                    <a:pt x="67" y="187"/>
                  </a:lnTo>
                  <a:lnTo>
                    <a:pt x="48" y="166"/>
                  </a:lnTo>
                  <a:lnTo>
                    <a:pt x="25" y="150"/>
                  </a:lnTo>
                  <a:lnTo>
                    <a:pt x="0" y="138"/>
                  </a:lnTo>
                  <a:lnTo>
                    <a:pt x="32" y="129"/>
                  </a:lnTo>
                  <a:lnTo>
                    <a:pt x="60" y="118"/>
                  </a:lnTo>
                  <a:lnTo>
                    <a:pt x="84" y="102"/>
                  </a:lnTo>
                  <a:lnTo>
                    <a:pt x="103" y="82"/>
                  </a:lnTo>
                  <a:lnTo>
                    <a:pt x="118" y="59"/>
                  </a:lnTo>
                  <a:lnTo>
                    <a:pt x="130" y="31"/>
                  </a:lnTo>
                  <a:lnTo>
                    <a:pt x="138" y="0"/>
                  </a:ln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5391" y="3450"/>
              <a:ext cx="235" cy="234"/>
            </a:xfrm>
            <a:custGeom>
              <a:avLst/>
              <a:gdLst>
                <a:gd name="T0" fmla="*/ 97 w 235"/>
                <a:gd name="T1" fmla="*/ 0 h 234"/>
                <a:gd name="T2" fmla="*/ 105 w 235"/>
                <a:gd name="T3" fmla="*/ 31 h 234"/>
                <a:gd name="T4" fmla="*/ 116 w 235"/>
                <a:gd name="T5" fmla="*/ 59 h 234"/>
                <a:gd name="T6" fmla="*/ 132 w 235"/>
                <a:gd name="T7" fmla="*/ 82 h 234"/>
                <a:gd name="T8" fmla="*/ 151 w 235"/>
                <a:gd name="T9" fmla="*/ 102 h 234"/>
                <a:gd name="T10" fmla="*/ 175 w 235"/>
                <a:gd name="T11" fmla="*/ 118 h 234"/>
                <a:gd name="T12" fmla="*/ 202 w 235"/>
                <a:gd name="T13" fmla="*/ 129 h 234"/>
                <a:gd name="T14" fmla="*/ 235 w 235"/>
                <a:gd name="T15" fmla="*/ 138 h 234"/>
                <a:gd name="T16" fmla="*/ 209 w 235"/>
                <a:gd name="T17" fmla="*/ 150 h 234"/>
                <a:gd name="T18" fmla="*/ 187 w 235"/>
                <a:gd name="T19" fmla="*/ 166 h 234"/>
                <a:gd name="T20" fmla="*/ 167 w 235"/>
                <a:gd name="T21" fmla="*/ 187 h 234"/>
                <a:gd name="T22" fmla="*/ 151 w 235"/>
                <a:gd name="T23" fmla="*/ 209 h 234"/>
                <a:gd name="T24" fmla="*/ 139 w 235"/>
                <a:gd name="T25" fmla="*/ 234 h 234"/>
                <a:gd name="T26" fmla="*/ 131 w 235"/>
                <a:gd name="T27" fmla="*/ 202 h 234"/>
                <a:gd name="T28" fmla="*/ 118 w 235"/>
                <a:gd name="T29" fmla="*/ 173 h 234"/>
                <a:gd name="T30" fmla="*/ 103 w 235"/>
                <a:gd name="T31" fmla="*/ 150 h 234"/>
                <a:gd name="T32" fmla="*/ 84 w 235"/>
                <a:gd name="T33" fmla="*/ 130 h 234"/>
                <a:gd name="T34" fmla="*/ 60 w 235"/>
                <a:gd name="T35" fmla="*/ 115 h 234"/>
                <a:gd name="T36" fmla="*/ 33 w 235"/>
                <a:gd name="T37" fmla="*/ 104 h 234"/>
                <a:gd name="T38" fmla="*/ 0 w 235"/>
                <a:gd name="T39" fmla="*/ 96 h 234"/>
                <a:gd name="T40" fmla="*/ 25 w 235"/>
                <a:gd name="T41" fmla="*/ 83 h 234"/>
                <a:gd name="T42" fmla="*/ 48 w 235"/>
                <a:gd name="T43" fmla="*/ 67 h 234"/>
                <a:gd name="T44" fmla="*/ 67 w 235"/>
                <a:gd name="T45" fmla="*/ 47 h 234"/>
                <a:gd name="T46" fmla="*/ 84 w 235"/>
                <a:gd name="T47" fmla="*/ 24 h 234"/>
                <a:gd name="T48" fmla="*/ 97 w 235"/>
                <a:gd name="T4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5" h="234">
                  <a:moveTo>
                    <a:pt x="97" y="0"/>
                  </a:moveTo>
                  <a:lnTo>
                    <a:pt x="105" y="31"/>
                  </a:lnTo>
                  <a:lnTo>
                    <a:pt x="116" y="59"/>
                  </a:lnTo>
                  <a:lnTo>
                    <a:pt x="132" y="82"/>
                  </a:lnTo>
                  <a:lnTo>
                    <a:pt x="151" y="102"/>
                  </a:lnTo>
                  <a:lnTo>
                    <a:pt x="175" y="118"/>
                  </a:lnTo>
                  <a:lnTo>
                    <a:pt x="202" y="129"/>
                  </a:lnTo>
                  <a:lnTo>
                    <a:pt x="235" y="138"/>
                  </a:lnTo>
                  <a:lnTo>
                    <a:pt x="209" y="150"/>
                  </a:lnTo>
                  <a:lnTo>
                    <a:pt x="187" y="166"/>
                  </a:lnTo>
                  <a:lnTo>
                    <a:pt x="167" y="187"/>
                  </a:lnTo>
                  <a:lnTo>
                    <a:pt x="151" y="209"/>
                  </a:lnTo>
                  <a:lnTo>
                    <a:pt x="139" y="234"/>
                  </a:lnTo>
                  <a:lnTo>
                    <a:pt x="131" y="202"/>
                  </a:lnTo>
                  <a:lnTo>
                    <a:pt x="118" y="173"/>
                  </a:lnTo>
                  <a:lnTo>
                    <a:pt x="103" y="150"/>
                  </a:lnTo>
                  <a:lnTo>
                    <a:pt x="84" y="130"/>
                  </a:lnTo>
                  <a:lnTo>
                    <a:pt x="60" y="115"/>
                  </a:lnTo>
                  <a:lnTo>
                    <a:pt x="33" y="104"/>
                  </a:lnTo>
                  <a:lnTo>
                    <a:pt x="0" y="96"/>
                  </a:lnTo>
                  <a:lnTo>
                    <a:pt x="25" y="83"/>
                  </a:lnTo>
                  <a:lnTo>
                    <a:pt x="48" y="67"/>
                  </a:lnTo>
                  <a:lnTo>
                    <a:pt x="67" y="47"/>
                  </a:lnTo>
                  <a:lnTo>
                    <a:pt x="84" y="24"/>
                  </a:lnTo>
                  <a:lnTo>
                    <a:pt x="97" y="0"/>
                  </a:ln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5762" y="3450"/>
              <a:ext cx="234" cy="234"/>
            </a:xfrm>
            <a:custGeom>
              <a:avLst/>
              <a:gdLst>
                <a:gd name="T0" fmla="*/ 138 w 234"/>
                <a:gd name="T1" fmla="*/ 0 h 234"/>
                <a:gd name="T2" fmla="*/ 150 w 234"/>
                <a:gd name="T3" fmla="*/ 24 h 234"/>
                <a:gd name="T4" fmla="*/ 167 w 234"/>
                <a:gd name="T5" fmla="*/ 47 h 234"/>
                <a:gd name="T6" fmla="*/ 187 w 234"/>
                <a:gd name="T7" fmla="*/ 67 h 234"/>
                <a:gd name="T8" fmla="*/ 209 w 234"/>
                <a:gd name="T9" fmla="*/ 83 h 234"/>
                <a:gd name="T10" fmla="*/ 234 w 234"/>
                <a:gd name="T11" fmla="*/ 96 h 234"/>
                <a:gd name="T12" fmla="*/ 202 w 234"/>
                <a:gd name="T13" fmla="*/ 104 h 234"/>
                <a:gd name="T14" fmla="*/ 174 w 234"/>
                <a:gd name="T15" fmla="*/ 115 h 234"/>
                <a:gd name="T16" fmla="*/ 151 w 234"/>
                <a:gd name="T17" fmla="*/ 130 h 234"/>
                <a:gd name="T18" fmla="*/ 132 w 234"/>
                <a:gd name="T19" fmla="*/ 151 h 234"/>
                <a:gd name="T20" fmla="*/ 115 w 234"/>
                <a:gd name="T21" fmla="*/ 174 h 234"/>
                <a:gd name="T22" fmla="*/ 104 w 234"/>
                <a:gd name="T23" fmla="*/ 202 h 234"/>
                <a:gd name="T24" fmla="*/ 96 w 234"/>
                <a:gd name="T25" fmla="*/ 234 h 234"/>
                <a:gd name="T26" fmla="*/ 84 w 234"/>
                <a:gd name="T27" fmla="*/ 209 h 234"/>
                <a:gd name="T28" fmla="*/ 67 w 234"/>
                <a:gd name="T29" fmla="*/ 187 h 234"/>
                <a:gd name="T30" fmla="*/ 48 w 234"/>
                <a:gd name="T31" fmla="*/ 166 h 234"/>
                <a:gd name="T32" fmla="*/ 24 w 234"/>
                <a:gd name="T33" fmla="*/ 150 h 234"/>
                <a:gd name="T34" fmla="*/ 0 w 234"/>
                <a:gd name="T35" fmla="*/ 138 h 234"/>
                <a:gd name="T36" fmla="*/ 31 w 234"/>
                <a:gd name="T37" fmla="*/ 129 h 234"/>
                <a:gd name="T38" fmla="*/ 60 w 234"/>
                <a:gd name="T39" fmla="*/ 118 h 234"/>
                <a:gd name="T40" fmla="*/ 84 w 234"/>
                <a:gd name="T41" fmla="*/ 102 h 234"/>
                <a:gd name="T42" fmla="*/ 103 w 234"/>
                <a:gd name="T43" fmla="*/ 82 h 234"/>
                <a:gd name="T44" fmla="*/ 118 w 234"/>
                <a:gd name="T45" fmla="*/ 59 h 234"/>
                <a:gd name="T46" fmla="*/ 130 w 234"/>
                <a:gd name="T47" fmla="*/ 31 h 234"/>
                <a:gd name="T48" fmla="*/ 138 w 234"/>
                <a:gd name="T4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234">
                  <a:moveTo>
                    <a:pt x="138" y="0"/>
                  </a:moveTo>
                  <a:lnTo>
                    <a:pt x="150" y="24"/>
                  </a:lnTo>
                  <a:lnTo>
                    <a:pt x="167" y="47"/>
                  </a:lnTo>
                  <a:lnTo>
                    <a:pt x="187" y="67"/>
                  </a:lnTo>
                  <a:lnTo>
                    <a:pt x="209" y="83"/>
                  </a:lnTo>
                  <a:lnTo>
                    <a:pt x="234" y="96"/>
                  </a:lnTo>
                  <a:lnTo>
                    <a:pt x="202" y="104"/>
                  </a:lnTo>
                  <a:lnTo>
                    <a:pt x="174" y="115"/>
                  </a:lnTo>
                  <a:lnTo>
                    <a:pt x="151" y="130"/>
                  </a:lnTo>
                  <a:lnTo>
                    <a:pt x="132" y="151"/>
                  </a:lnTo>
                  <a:lnTo>
                    <a:pt x="115" y="174"/>
                  </a:lnTo>
                  <a:lnTo>
                    <a:pt x="104" y="202"/>
                  </a:lnTo>
                  <a:lnTo>
                    <a:pt x="96" y="234"/>
                  </a:lnTo>
                  <a:lnTo>
                    <a:pt x="84" y="209"/>
                  </a:lnTo>
                  <a:lnTo>
                    <a:pt x="67" y="187"/>
                  </a:lnTo>
                  <a:lnTo>
                    <a:pt x="48" y="166"/>
                  </a:lnTo>
                  <a:lnTo>
                    <a:pt x="24" y="150"/>
                  </a:lnTo>
                  <a:lnTo>
                    <a:pt x="0" y="138"/>
                  </a:lnTo>
                  <a:lnTo>
                    <a:pt x="31" y="129"/>
                  </a:lnTo>
                  <a:lnTo>
                    <a:pt x="60" y="118"/>
                  </a:lnTo>
                  <a:lnTo>
                    <a:pt x="84" y="102"/>
                  </a:lnTo>
                  <a:lnTo>
                    <a:pt x="103" y="82"/>
                  </a:lnTo>
                  <a:lnTo>
                    <a:pt x="118" y="59"/>
                  </a:lnTo>
                  <a:lnTo>
                    <a:pt x="130" y="31"/>
                  </a:lnTo>
                  <a:lnTo>
                    <a:pt x="138" y="0"/>
                  </a:ln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6132" y="3450"/>
              <a:ext cx="235" cy="234"/>
            </a:xfrm>
            <a:custGeom>
              <a:avLst/>
              <a:gdLst>
                <a:gd name="T0" fmla="*/ 97 w 235"/>
                <a:gd name="T1" fmla="*/ 0 h 234"/>
                <a:gd name="T2" fmla="*/ 105 w 235"/>
                <a:gd name="T3" fmla="*/ 31 h 234"/>
                <a:gd name="T4" fmla="*/ 116 w 235"/>
                <a:gd name="T5" fmla="*/ 59 h 234"/>
                <a:gd name="T6" fmla="*/ 131 w 235"/>
                <a:gd name="T7" fmla="*/ 82 h 234"/>
                <a:gd name="T8" fmla="*/ 151 w 235"/>
                <a:gd name="T9" fmla="*/ 102 h 234"/>
                <a:gd name="T10" fmla="*/ 174 w 235"/>
                <a:gd name="T11" fmla="*/ 118 h 234"/>
                <a:gd name="T12" fmla="*/ 202 w 235"/>
                <a:gd name="T13" fmla="*/ 129 h 234"/>
                <a:gd name="T14" fmla="*/ 235 w 235"/>
                <a:gd name="T15" fmla="*/ 138 h 234"/>
                <a:gd name="T16" fmla="*/ 209 w 235"/>
                <a:gd name="T17" fmla="*/ 150 h 234"/>
                <a:gd name="T18" fmla="*/ 187 w 235"/>
                <a:gd name="T19" fmla="*/ 166 h 234"/>
                <a:gd name="T20" fmla="*/ 167 w 235"/>
                <a:gd name="T21" fmla="*/ 187 h 234"/>
                <a:gd name="T22" fmla="*/ 151 w 235"/>
                <a:gd name="T23" fmla="*/ 209 h 234"/>
                <a:gd name="T24" fmla="*/ 138 w 235"/>
                <a:gd name="T25" fmla="*/ 234 h 234"/>
                <a:gd name="T26" fmla="*/ 130 w 235"/>
                <a:gd name="T27" fmla="*/ 202 h 234"/>
                <a:gd name="T28" fmla="*/ 118 w 235"/>
                <a:gd name="T29" fmla="*/ 173 h 234"/>
                <a:gd name="T30" fmla="*/ 103 w 235"/>
                <a:gd name="T31" fmla="*/ 150 h 234"/>
                <a:gd name="T32" fmla="*/ 83 w 235"/>
                <a:gd name="T33" fmla="*/ 130 h 234"/>
                <a:gd name="T34" fmla="*/ 60 w 235"/>
                <a:gd name="T35" fmla="*/ 115 h 234"/>
                <a:gd name="T36" fmla="*/ 32 w 235"/>
                <a:gd name="T37" fmla="*/ 104 h 234"/>
                <a:gd name="T38" fmla="*/ 0 w 235"/>
                <a:gd name="T39" fmla="*/ 96 h 234"/>
                <a:gd name="T40" fmla="*/ 25 w 235"/>
                <a:gd name="T41" fmla="*/ 83 h 234"/>
                <a:gd name="T42" fmla="*/ 48 w 235"/>
                <a:gd name="T43" fmla="*/ 67 h 234"/>
                <a:gd name="T44" fmla="*/ 67 w 235"/>
                <a:gd name="T45" fmla="*/ 47 h 234"/>
                <a:gd name="T46" fmla="*/ 83 w 235"/>
                <a:gd name="T47" fmla="*/ 24 h 234"/>
                <a:gd name="T48" fmla="*/ 97 w 235"/>
                <a:gd name="T4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5" h="234">
                  <a:moveTo>
                    <a:pt x="97" y="0"/>
                  </a:moveTo>
                  <a:lnTo>
                    <a:pt x="105" y="31"/>
                  </a:lnTo>
                  <a:lnTo>
                    <a:pt x="116" y="59"/>
                  </a:lnTo>
                  <a:lnTo>
                    <a:pt x="131" y="82"/>
                  </a:lnTo>
                  <a:lnTo>
                    <a:pt x="151" y="102"/>
                  </a:lnTo>
                  <a:lnTo>
                    <a:pt x="174" y="118"/>
                  </a:lnTo>
                  <a:lnTo>
                    <a:pt x="202" y="129"/>
                  </a:lnTo>
                  <a:lnTo>
                    <a:pt x="235" y="138"/>
                  </a:lnTo>
                  <a:lnTo>
                    <a:pt x="209" y="150"/>
                  </a:lnTo>
                  <a:lnTo>
                    <a:pt x="187" y="166"/>
                  </a:lnTo>
                  <a:lnTo>
                    <a:pt x="167" y="187"/>
                  </a:lnTo>
                  <a:lnTo>
                    <a:pt x="151" y="209"/>
                  </a:lnTo>
                  <a:lnTo>
                    <a:pt x="138" y="234"/>
                  </a:lnTo>
                  <a:lnTo>
                    <a:pt x="130" y="202"/>
                  </a:lnTo>
                  <a:lnTo>
                    <a:pt x="118" y="173"/>
                  </a:lnTo>
                  <a:lnTo>
                    <a:pt x="103" y="150"/>
                  </a:lnTo>
                  <a:lnTo>
                    <a:pt x="83" y="130"/>
                  </a:lnTo>
                  <a:lnTo>
                    <a:pt x="60" y="115"/>
                  </a:lnTo>
                  <a:lnTo>
                    <a:pt x="32" y="104"/>
                  </a:lnTo>
                  <a:lnTo>
                    <a:pt x="0" y="96"/>
                  </a:lnTo>
                  <a:lnTo>
                    <a:pt x="25" y="83"/>
                  </a:lnTo>
                  <a:lnTo>
                    <a:pt x="48" y="67"/>
                  </a:lnTo>
                  <a:lnTo>
                    <a:pt x="67" y="47"/>
                  </a:lnTo>
                  <a:lnTo>
                    <a:pt x="83" y="24"/>
                  </a:lnTo>
                  <a:lnTo>
                    <a:pt x="97" y="0"/>
                  </a:ln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4424" y="3223"/>
              <a:ext cx="317" cy="318"/>
            </a:xfrm>
            <a:custGeom>
              <a:avLst/>
              <a:gdLst>
                <a:gd name="T0" fmla="*/ 159 w 317"/>
                <a:gd name="T1" fmla="*/ 0 h 318"/>
                <a:gd name="T2" fmla="*/ 187 w 317"/>
                <a:gd name="T3" fmla="*/ 2 h 318"/>
                <a:gd name="T4" fmla="*/ 214 w 317"/>
                <a:gd name="T5" fmla="*/ 10 h 318"/>
                <a:gd name="T6" fmla="*/ 239 w 317"/>
                <a:gd name="T7" fmla="*/ 21 h 318"/>
                <a:gd name="T8" fmla="*/ 261 w 317"/>
                <a:gd name="T9" fmla="*/ 37 h 318"/>
                <a:gd name="T10" fmla="*/ 280 w 317"/>
                <a:gd name="T11" fmla="*/ 56 h 318"/>
                <a:gd name="T12" fmla="*/ 296 w 317"/>
                <a:gd name="T13" fmla="*/ 79 h 318"/>
                <a:gd name="T14" fmla="*/ 308 w 317"/>
                <a:gd name="T15" fmla="*/ 103 h 318"/>
                <a:gd name="T16" fmla="*/ 315 w 317"/>
                <a:gd name="T17" fmla="*/ 130 h 318"/>
                <a:gd name="T18" fmla="*/ 317 w 317"/>
                <a:gd name="T19" fmla="*/ 158 h 318"/>
                <a:gd name="T20" fmla="*/ 315 w 317"/>
                <a:gd name="T21" fmla="*/ 187 h 318"/>
                <a:gd name="T22" fmla="*/ 308 w 317"/>
                <a:gd name="T23" fmla="*/ 214 h 318"/>
                <a:gd name="T24" fmla="*/ 296 w 317"/>
                <a:gd name="T25" fmla="*/ 239 h 318"/>
                <a:gd name="T26" fmla="*/ 280 w 317"/>
                <a:gd name="T27" fmla="*/ 260 h 318"/>
                <a:gd name="T28" fmla="*/ 261 w 317"/>
                <a:gd name="T29" fmla="*/ 280 h 318"/>
                <a:gd name="T30" fmla="*/ 239 w 317"/>
                <a:gd name="T31" fmla="*/ 295 h 318"/>
                <a:gd name="T32" fmla="*/ 214 w 317"/>
                <a:gd name="T33" fmla="*/ 307 h 318"/>
                <a:gd name="T34" fmla="*/ 187 w 317"/>
                <a:gd name="T35" fmla="*/ 315 h 318"/>
                <a:gd name="T36" fmla="*/ 159 w 317"/>
                <a:gd name="T37" fmla="*/ 318 h 318"/>
                <a:gd name="T38" fmla="*/ 130 w 317"/>
                <a:gd name="T39" fmla="*/ 315 h 318"/>
                <a:gd name="T40" fmla="*/ 103 w 317"/>
                <a:gd name="T41" fmla="*/ 307 h 318"/>
                <a:gd name="T42" fmla="*/ 79 w 317"/>
                <a:gd name="T43" fmla="*/ 295 h 318"/>
                <a:gd name="T44" fmla="*/ 56 w 317"/>
                <a:gd name="T45" fmla="*/ 280 h 318"/>
                <a:gd name="T46" fmla="*/ 37 w 317"/>
                <a:gd name="T47" fmla="*/ 260 h 318"/>
                <a:gd name="T48" fmla="*/ 22 w 317"/>
                <a:gd name="T49" fmla="*/ 239 h 318"/>
                <a:gd name="T50" fmla="*/ 9 w 317"/>
                <a:gd name="T51" fmla="*/ 214 h 318"/>
                <a:gd name="T52" fmla="*/ 2 w 317"/>
                <a:gd name="T53" fmla="*/ 187 h 318"/>
                <a:gd name="T54" fmla="*/ 0 w 317"/>
                <a:gd name="T55" fmla="*/ 158 h 318"/>
                <a:gd name="T56" fmla="*/ 2 w 317"/>
                <a:gd name="T57" fmla="*/ 130 h 318"/>
                <a:gd name="T58" fmla="*/ 9 w 317"/>
                <a:gd name="T59" fmla="*/ 103 h 318"/>
                <a:gd name="T60" fmla="*/ 22 w 317"/>
                <a:gd name="T61" fmla="*/ 79 h 318"/>
                <a:gd name="T62" fmla="*/ 37 w 317"/>
                <a:gd name="T63" fmla="*/ 56 h 318"/>
                <a:gd name="T64" fmla="*/ 56 w 317"/>
                <a:gd name="T65" fmla="*/ 37 h 318"/>
                <a:gd name="T66" fmla="*/ 79 w 317"/>
                <a:gd name="T67" fmla="*/ 21 h 318"/>
                <a:gd name="T68" fmla="*/ 103 w 317"/>
                <a:gd name="T69" fmla="*/ 10 h 318"/>
                <a:gd name="T70" fmla="*/ 130 w 317"/>
                <a:gd name="T71" fmla="*/ 2 h 318"/>
                <a:gd name="T72" fmla="*/ 159 w 317"/>
                <a:gd name="T7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7" h="318">
                  <a:moveTo>
                    <a:pt x="159" y="0"/>
                  </a:moveTo>
                  <a:lnTo>
                    <a:pt x="187" y="2"/>
                  </a:lnTo>
                  <a:lnTo>
                    <a:pt x="214" y="10"/>
                  </a:lnTo>
                  <a:lnTo>
                    <a:pt x="239" y="21"/>
                  </a:lnTo>
                  <a:lnTo>
                    <a:pt x="261" y="37"/>
                  </a:lnTo>
                  <a:lnTo>
                    <a:pt x="280" y="56"/>
                  </a:lnTo>
                  <a:lnTo>
                    <a:pt x="296" y="79"/>
                  </a:lnTo>
                  <a:lnTo>
                    <a:pt x="308" y="103"/>
                  </a:lnTo>
                  <a:lnTo>
                    <a:pt x="315" y="130"/>
                  </a:lnTo>
                  <a:lnTo>
                    <a:pt x="317" y="158"/>
                  </a:lnTo>
                  <a:lnTo>
                    <a:pt x="315" y="187"/>
                  </a:lnTo>
                  <a:lnTo>
                    <a:pt x="308" y="214"/>
                  </a:lnTo>
                  <a:lnTo>
                    <a:pt x="296" y="239"/>
                  </a:lnTo>
                  <a:lnTo>
                    <a:pt x="280" y="260"/>
                  </a:lnTo>
                  <a:lnTo>
                    <a:pt x="261" y="280"/>
                  </a:lnTo>
                  <a:lnTo>
                    <a:pt x="239" y="295"/>
                  </a:lnTo>
                  <a:lnTo>
                    <a:pt x="214" y="307"/>
                  </a:lnTo>
                  <a:lnTo>
                    <a:pt x="187" y="315"/>
                  </a:lnTo>
                  <a:lnTo>
                    <a:pt x="159" y="318"/>
                  </a:lnTo>
                  <a:lnTo>
                    <a:pt x="130" y="315"/>
                  </a:lnTo>
                  <a:lnTo>
                    <a:pt x="103" y="307"/>
                  </a:lnTo>
                  <a:lnTo>
                    <a:pt x="79" y="295"/>
                  </a:lnTo>
                  <a:lnTo>
                    <a:pt x="56" y="280"/>
                  </a:lnTo>
                  <a:lnTo>
                    <a:pt x="37" y="260"/>
                  </a:lnTo>
                  <a:lnTo>
                    <a:pt x="22" y="239"/>
                  </a:lnTo>
                  <a:lnTo>
                    <a:pt x="9" y="214"/>
                  </a:lnTo>
                  <a:lnTo>
                    <a:pt x="2" y="187"/>
                  </a:lnTo>
                  <a:lnTo>
                    <a:pt x="0" y="158"/>
                  </a:lnTo>
                  <a:lnTo>
                    <a:pt x="2" y="130"/>
                  </a:lnTo>
                  <a:lnTo>
                    <a:pt x="9" y="103"/>
                  </a:lnTo>
                  <a:lnTo>
                    <a:pt x="22" y="79"/>
                  </a:lnTo>
                  <a:lnTo>
                    <a:pt x="37" y="56"/>
                  </a:lnTo>
                  <a:lnTo>
                    <a:pt x="56" y="37"/>
                  </a:lnTo>
                  <a:lnTo>
                    <a:pt x="79" y="21"/>
                  </a:lnTo>
                  <a:lnTo>
                    <a:pt x="103" y="10"/>
                  </a:lnTo>
                  <a:lnTo>
                    <a:pt x="130" y="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304800" dist="114300" dir="5400000" algn="ctr" rotWithShape="0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4794" y="3593"/>
              <a:ext cx="318" cy="317"/>
            </a:xfrm>
            <a:custGeom>
              <a:avLst/>
              <a:gdLst>
                <a:gd name="T0" fmla="*/ 158 w 318"/>
                <a:gd name="T1" fmla="*/ 0 h 317"/>
                <a:gd name="T2" fmla="*/ 187 w 318"/>
                <a:gd name="T3" fmla="*/ 3 h 317"/>
                <a:gd name="T4" fmla="*/ 215 w 318"/>
                <a:gd name="T5" fmla="*/ 10 h 317"/>
                <a:gd name="T6" fmla="*/ 239 w 318"/>
                <a:gd name="T7" fmla="*/ 21 h 317"/>
                <a:gd name="T8" fmla="*/ 262 w 318"/>
                <a:gd name="T9" fmla="*/ 37 h 317"/>
                <a:gd name="T10" fmla="*/ 280 w 318"/>
                <a:gd name="T11" fmla="*/ 56 h 317"/>
                <a:gd name="T12" fmla="*/ 296 w 318"/>
                <a:gd name="T13" fmla="*/ 78 h 317"/>
                <a:gd name="T14" fmla="*/ 308 w 318"/>
                <a:gd name="T15" fmla="*/ 103 h 317"/>
                <a:gd name="T16" fmla="*/ 315 w 318"/>
                <a:gd name="T17" fmla="*/ 130 h 317"/>
                <a:gd name="T18" fmla="*/ 318 w 318"/>
                <a:gd name="T19" fmla="*/ 159 h 317"/>
                <a:gd name="T20" fmla="*/ 315 w 318"/>
                <a:gd name="T21" fmla="*/ 188 h 317"/>
                <a:gd name="T22" fmla="*/ 308 w 318"/>
                <a:gd name="T23" fmla="*/ 214 h 317"/>
                <a:gd name="T24" fmla="*/ 296 w 318"/>
                <a:gd name="T25" fmla="*/ 239 h 317"/>
                <a:gd name="T26" fmla="*/ 280 w 318"/>
                <a:gd name="T27" fmla="*/ 261 h 317"/>
                <a:gd name="T28" fmla="*/ 262 w 318"/>
                <a:gd name="T29" fmla="*/ 281 h 317"/>
                <a:gd name="T30" fmla="*/ 239 w 318"/>
                <a:gd name="T31" fmla="*/ 296 h 317"/>
                <a:gd name="T32" fmla="*/ 215 w 318"/>
                <a:gd name="T33" fmla="*/ 307 h 317"/>
                <a:gd name="T34" fmla="*/ 187 w 318"/>
                <a:gd name="T35" fmla="*/ 315 h 317"/>
                <a:gd name="T36" fmla="*/ 158 w 318"/>
                <a:gd name="T37" fmla="*/ 317 h 317"/>
                <a:gd name="T38" fmla="*/ 131 w 318"/>
                <a:gd name="T39" fmla="*/ 315 h 317"/>
                <a:gd name="T40" fmla="*/ 103 w 318"/>
                <a:gd name="T41" fmla="*/ 307 h 317"/>
                <a:gd name="T42" fmla="*/ 79 w 318"/>
                <a:gd name="T43" fmla="*/ 296 h 317"/>
                <a:gd name="T44" fmla="*/ 56 w 318"/>
                <a:gd name="T45" fmla="*/ 281 h 317"/>
                <a:gd name="T46" fmla="*/ 38 w 318"/>
                <a:gd name="T47" fmla="*/ 261 h 317"/>
                <a:gd name="T48" fmla="*/ 22 w 318"/>
                <a:gd name="T49" fmla="*/ 239 h 317"/>
                <a:gd name="T50" fmla="*/ 10 w 318"/>
                <a:gd name="T51" fmla="*/ 214 h 317"/>
                <a:gd name="T52" fmla="*/ 3 w 318"/>
                <a:gd name="T53" fmla="*/ 188 h 317"/>
                <a:gd name="T54" fmla="*/ 0 w 318"/>
                <a:gd name="T55" fmla="*/ 159 h 317"/>
                <a:gd name="T56" fmla="*/ 3 w 318"/>
                <a:gd name="T57" fmla="*/ 130 h 317"/>
                <a:gd name="T58" fmla="*/ 10 w 318"/>
                <a:gd name="T59" fmla="*/ 103 h 317"/>
                <a:gd name="T60" fmla="*/ 22 w 318"/>
                <a:gd name="T61" fmla="*/ 78 h 317"/>
                <a:gd name="T62" fmla="*/ 38 w 318"/>
                <a:gd name="T63" fmla="*/ 56 h 317"/>
                <a:gd name="T64" fmla="*/ 56 w 318"/>
                <a:gd name="T65" fmla="*/ 37 h 317"/>
                <a:gd name="T66" fmla="*/ 79 w 318"/>
                <a:gd name="T67" fmla="*/ 21 h 317"/>
                <a:gd name="T68" fmla="*/ 103 w 318"/>
                <a:gd name="T69" fmla="*/ 10 h 317"/>
                <a:gd name="T70" fmla="*/ 131 w 318"/>
                <a:gd name="T71" fmla="*/ 3 h 317"/>
                <a:gd name="T72" fmla="*/ 158 w 318"/>
                <a:gd name="T73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8" h="317">
                  <a:moveTo>
                    <a:pt x="158" y="0"/>
                  </a:moveTo>
                  <a:lnTo>
                    <a:pt x="187" y="3"/>
                  </a:lnTo>
                  <a:lnTo>
                    <a:pt x="215" y="10"/>
                  </a:lnTo>
                  <a:lnTo>
                    <a:pt x="239" y="21"/>
                  </a:lnTo>
                  <a:lnTo>
                    <a:pt x="262" y="37"/>
                  </a:lnTo>
                  <a:lnTo>
                    <a:pt x="280" y="56"/>
                  </a:lnTo>
                  <a:lnTo>
                    <a:pt x="296" y="78"/>
                  </a:lnTo>
                  <a:lnTo>
                    <a:pt x="308" y="103"/>
                  </a:lnTo>
                  <a:lnTo>
                    <a:pt x="315" y="130"/>
                  </a:lnTo>
                  <a:lnTo>
                    <a:pt x="318" y="159"/>
                  </a:lnTo>
                  <a:lnTo>
                    <a:pt x="315" y="188"/>
                  </a:lnTo>
                  <a:lnTo>
                    <a:pt x="308" y="214"/>
                  </a:lnTo>
                  <a:lnTo>
                    <a:pt x="296" y="239"/>
                  </a:lnTo>
                  <a:lnTo>
                    <a:pt x="280" y="261"/>
                  </a:lnTo>
                  <a:lnTo>
                    <a:pt x="262" y="281"/>
                  </a:lnTo>
                  <a:lnTo>
                    <a:pt x="239" y="296"/>
                  </a:lnTo>
                  <a:lnTo>
                    <a:pt x="215" y="307"/>
                  </a:lnTo>
                  <a:lnTo>
                    <a:pt x="187" y="315"/>
                  </a:lnTo>
                  <a:lnTo>
                    <a:pt x="158" y="317"/>
                  </a:lnTo>
                  <a:lnTo>
                    <a:pt x="131" y="315"/>
                  </a:lnTo>
                  <a:lnTo>
                    <a:pt x="103" y="307"/>
                  </a:lnTo>
                  <a:lnTo>
                    <a:pt x="79" y="296"/>
                  </a:lnTo>
                  <a:lnTo>
                    <a:pt x="56" y="281"/>
                  </a:lnTo>
                  <a:lnTo>
                    <a:pt x="38" y="261"/>
                  </a:lnTo>
                  <a:lnTo>
                    <a:pt x="22" y="239"/>
                  </a:lnTo>
                  <a:lnTo>
                    <a:pt x="10" y="214"/>
                  </a:lnTo>
                  <a:lnTo>
                    <a:pt x="3" y="188"/>
                  </a:lnTo>
                  <a:lnTo>
                    <a:pt x="0" y="159"/>
                  </a:lnTo>
                  <a:lnTo>
                    <a:pt x="3" y="130"/>
                  </a:lnTo>
                  <a:lnTo>
                    <a:pt x="10" y="103"/>
                  </a:lnTo>
                  <a:lnTo>
                    <a:pt x="22" y="78"/>
                  </a:lnTo>
                  <a:lnTo>
                    <a:pt x="38" y="56"/>
                  </a:lnTo>
                  <a:lnTo>
                    <a:pt x="56" y="37"/>
                  </a:lnTo>
                  <a:lnTo>
                    <a:pt x="79" y="21"/>
                  </a:lnTo>
                  <a:lnTo>
                    <a:pt x="103" y="10"/>
                  </a:lnTo>
                  <a:lnTo>
                    <a:pt x="131" y="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304800" dist="114300" dir="5400000" algn="ctr" rotWithShape="0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5164" y="3223"/>
              <a:ext cx="318" cy="318"/>
            </a:xfrm>
            <a:custGeom>
              <a:avLst/>
              <a:gdLst>
                <a:gd name="T0" fmla="*/ 159 w 318"/>
                <a:gd name="T1" fmla="*/ 0 h 318"/>
                <a:gd name="T2" fmla="*/ 188 w 318"/>
                <a:gd name="T3" fmla="*/ 2 h 318"/>
                <a:gd name="T4" fmla="*/ 215 w 318"/>
                <a:gd name="T5" fmla="*/ 10 h 318"/>
                <a:gd name="T6" fmla="*/ 239 w 318"/>
                <a:gd name="T7" fmla="*/ 21 h 318"/>
                <a:gd name="T8" fmla="*/ 262 w 318"/>
                <a:gd name="T9" fmla="*/ 37 h 318"/>
                <a:gd name="T10" fmla="*/ 281 w 318"/>
                <a:gd name="T11" fmla="*/ 56 h 318"/>
                <a:gd name="T12" fmla="*/ 296 w 318"/>
                <a:gd name="T13" fmla="*/ 79 h 318"/>
                <a:gd name="T14" fmla="*/ 309 w 318"/>
                <a:gd name="T15" fmla="*/ 103 h 318"/>
                <a:gd name="T16" fmla="*/ 316 w 318"/>
                <a:gd name="T17" fmla="*/ 130 h 318"/>
                <a:gd name="T18" fmla="*/ 318 w 318"/>
                <a:gd name="T19" fmla="*/ 158 h 318"/>
                <a:gd name="T20" fmla="*/ 316 w 318"/>
                <a:gd name="T21" fmla="*/ 187 h 318"/>
                <a:gd name="T22" fmla="*/ 309 w 318"/>
                <a:gd name="T23" fmla="*/ 214 h 318"/>
                <a:gd name="T24" fmla="*/ 296 w 318"/>
                <a:gd name="T25" fmla="*/ 239 h 318"/>
                <a:gd name="T26" fmla="*/ 281 w 318"/>
                <a:gd name="T27" fmla="*/ 260 h 318"/>
                <a:gd name="T28" fmla="*/ 262 w 318"/>
                <a:gd name="T29" fmla="*/ 280 h 318"/>
                <a:gd name="T30" fmla="*/ 239 w 318"/>
                <a:gd name="T31" fmla="*/ 295 h 318"/>
                <a:gd name="T32" fmla="*/ 215 w 318"/>
                <a:gd name="T33" fmla="*/ 307 h 318"/>
                <a:gd name="T34" fmla="*/ 188 w 318"/>
                <a:gd name="T35" fmla="*/ 315 h 318"/>
                <a:gd name="T36" fmla="*/ 159 w 318"/>
                <a:gd name="T37" fmla="*/ 318 h 318"/>
                <a:gd name="T38" fmla="*/ 131 w 318"/>
                <a:gd name="T39" fmla="*/ 315 h 318"/>
                <a:gd name="T40" fmla="*/ 104 w 318"/>
                <a:gd name="T41" fmla="*/ 307 h 318"/>
                <a:gd name="T42" fmla="*/ 79 w 318"/>
                <a:gd name="T43" fmla="*/ 295 h 318"/>
                <a:gd name="T44" fmla="*/ 57 w 318"/>
                <a:gd name="T45" fmla="*/ 280 h 318"/>
                <a:gd name="T46" fmla="*/ 38 w 318"/>
                <a:gd name="T47" fmla="*/ 260 h 318"/>
                <a:gd name="T48" fmla="*/ 22 w 318"/>
                <a:gd name="T49" fmla="*/ 239 h 318"/>
                <a:gd name="T50" fmla="*/ 10 w 318"/>
                <a:gd name="T51" fmla="*/ 214 h 318"/>
                <a:gd name="T52" fmla="*/ 3 w 318"/>
                <a:gd name="T53" fmla="*/ 187 h 318"/>
                <a:gd name="T54" fmla="*/ 0 w 318"/>
                <a:gd name="T55" fmla="*/ 158 h 318"/>
                <a:gd name="T56" fmla="*/ 3 w 318"/>
                <a:gd name="T57" fmla="*/ 130 h 318"/>
                <a:gd name="T58" fmla="*/ 10 w 318"/>
                <a:gd name="T59" fmla="*/ 103 h 318"/>
                <a:gd name="T60" fmla="*/ 22 w 318"/>
                <a:gd name="T61" fmla="*/ 79 h 318"/>
                <a:gd name="T62" fmla="*/ 38 w 318"/>
                <a:gd name="T63" fmla="*/ 56 h 318"/>
                <a:gd name="T64" fmla="*/ 57 w 318"/>
                <a:gd name="T65" fmla="*/ 37 h 318"/>
                <a:gd name="T66" fmla="*/ 79 w 318"/>
                <a:gd name="T67" fmla="*/ 21 h 318"/>
                <a:gd name="T68" fmla="*/ 104 w 318"/>
                <a:gd name="T69" fmla="*/ 10 h 318"/>
                <a:gd name="T70" fmla="*/ 131 w 318"/>
                <a:gd name="T71" fmla="*/ 2 h 318"/>
                <a:gd name="T72" fmla="*/ 159 w 318"/>
                <a:gd name="T7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lnTo>
                    <a:pt x="188" y="2"/>
                  </a:lnTo>
                  <a:lnTo>
                    <a:pt x="215" y="10"/>
                  </a:lnTo>
                  <a:lnTo>
                    <a:pt x="239" y="21"/>
                  </a:lnTo>
                  <a:lnTo>
                    <a:pt x="262" y="37"/>
                  </a:lnTo>
                  <a:lnTo>
                    <a:pt x="281" y="56"/>
                  </a:lnTo>
                  <a:lnTo>
                    <a:pt x="296" y="79"/>
                  </a:lnTo>
                  <a:lnTo>
                    <a:pt x="309" y="103"/>
                  </a:lnTo>
                  <a:lnTo>
                    <a:pt x="316" y="130"/>
                  </a:lnTo>
                  <a:lnTo>
                    <a:pt x="318" y="158"/>
                  </a:lnTo>
                  <a:lnTo>
                    <a:pt x="316" y="187"/>
                  </a:lnTo>
                  <a:lnTo>
                    <a:pt x="309" y="214"/>
                  </a:lnTo>
                  <a:lnTo>
                    <a:pt x="296" y="239"/>
                  </a:lnTo>
                  <a:lnTo>
                    <a:pt x="281" y="260"/>
                  </a:lnTo>
                  <a:lnTo>
                    <a:pt x="262" y="280"/>
                  </a:lnTo>
                  <a:lnTo>
                    <a:pt x="239" y="295"/>
                  </a:lnTo>
                  <a:lnTo>
                    <a:pt x="215" y="307"/>
                  </a:lnTo>
                  <a:lnTo>
                    <a:pt x="188" y="315"/>
                  </a:lnTo>
                  <a:lnTo>
                    <a:pt x="159" y="318"/>
                  </a:lnTo>
                  <a:lnTo>
                    <a:pt x="131" y="315"/>
                  </a:lnTo>
                  <a:lnTo>
                    <a:pt x="104" y="307"/>
                  </a:lnTo>
                  <a:lnTo>
                    <a:pt x="79" y="295"/>
                  </a:lnTo>
                  <a:lnTo>
                    <a:pt x="57" y="280"/>
                  </a:lnTo>
                  <a:lnTo>
                    <a:pt x="38" y="260"/>
                  </a:lnTo>
                  <a:lnTo>
                    <a:pt x="22" y="239"/>
                  </a:lnTo>
                  <a:lnTo>
                    <a:pt x="10" y="214"/>
                  </a:lnTo>
                  <a:lnTo>
                    <a:pt x="3" y="187"/>
                  </a:lnTo>
                  <a:lnTo>
                    <a:pt x="0" y="158"/>
                  </a:lnTo>
                  <a:lnTo>
                    <a:pt x="3" y="130"/>
                  </a:lnTo>
                  <a:lnTo>
                    <a:pt x="10" y="103"/>
                  </a:lnTo>
                  <a:lnTo>
                    <a:pt x="22" y="79"/>
                  </a:lnTo>
                  <a:lnTo>
                    <a:pt x="38" y="56"/>
                  </a:lnTo>
                  <a:lnTo>
                    <a:pt x="57" y="37"/>
                  </a:lnTo>
                  <a:lnTo>
                    <a:pt x="79" y="21"/>
                  </a:lnTo>
                  <a:lnTo>
                    <a:pt x="104" y="10"/>
                  </a:lnTo>
                  <a:lnTo>
                    <a:pt x="131" y="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304800" dist="114300" dir="5400000" algn="ctr" rotWithShape="0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5535" y="3593"/>
              <a:ext cx="318" cy="317"/>
            </a:xfrm>
            <a:custGeom>
              <a:avLst/>
              <a:gdLst>
                <a:gd name="T0" fmla="*/ 158 w 318"/>
                <a:gd name="T1" fmla="*/ 0 h 317"/>
                <a:gd name="T2" fmla="*/ 187 w 318"/>
                <a:gd name="T3" fmla="*/ 3 h 317"/>
                <a:gd name="T4" fmla="*/ 215 w 318"/>
                <a:gd name="T5" fmla="*/ 10 h 317"/>
                <a:gd name="T6" fmla="*/ 239 w 318"/>
                <a:gd name="T7" fmla="*/ 21 h 317"/>
                <a:gd name="T8" fmla="*/ 262 w 318"/>
                <a:gd name="T9" fmla="*/ 37 h 317"/>
                <a:gd name="T10" fmla="*/ 280 w 318"/>
                <a:gd name="T11" fmla="*/ 56 h 317"/>
                <a:gd name="T12" fmla="*/ 296 w 318"/>
                <a:gd name="T13" fmla="*/ 78 h 317"/>
                <a:gd name="T14" fmla="*/ 307 w 318"/>
                <a:gd name="T15" fmla="*/ 103 h 317"/>
                <a:gd name="T16" fmla="*/ 315 w 318"/>
                <a:gd name="T17" fmla="*/ 130 h 317"/>
                <a:gd name="T18" fmla="*/ 318 w 318"/>
                <a:gd name="T19" fmla="*/ 159 h 317"/>
                <a:gd name="T20" fmla="*/ 315 w 318"/>
                <a:gd name="T21" fmla="*/ 188 h 317"/>
                <a:gd name="T22" fmla="*/ 307 w 318"/>
                <a:gd name="T23" fmla="*/ 214 h 317"/>
                <a:gd name="T24" fmla="*/ 296 w 318"/>
                <a:gd name="T25" fmla="*/ 239 h 317"/>
                <a:gd name="T26" fmla="*/ 280 w 318"/>
                <a:gd name="T27" fmla="*/ 261 h 317"/>
                <a:gd name="T28" fmla="*/ 262 w 318"/>
                <a:gd name="T29" fmla="*/ 281 h 317"/>
                <a:gd name="T30" fmla="*/ 239 w 318"/>
                <a:gd name="T31" fmla="*/ 296 h 317"/>
                <a:gd name="T32" fmla="*/ 215 w 318"/>
                <a:gd name="T33" fmla="*/ 307 h 317"/>
                <a:gd name="T34" fmla="*/ 187 w 318"/>
                <a:gd name="T35" fmla="*/ 315 h 317"/>
                <a:gd name="T36" fmla="*/ 158 w 318"/>
                <a:gd name="T37" fmla="*/ 317 h 317"/>
                <a:gd name="T38" fmla="*/ 130 w 318"/>
                <a:gd name="T39" fmla="*/ 315 h 317"/>
                <a:gd name="T40" fmla="*/ 103 w 318"/>
                <a:gd name="T41" fmla="*/ 307 h 317"/>
                <a:gd name="T42" fmla="*/ 79 w 318"/>
                <a:gd name="T43" fmla="*/ 296 h 317"/>
                <a:gd name="T44" fmla="*/ 56 w 318"/>
                <a:gd name="T45" fmla="*/ 281 h 317"/>
                <a:gd name="T46" fmla="*/ 37 w 318"/>
                <a:gd name="T47" fmla="*/ 261 h 317"/>
                <a:gd name="T48" fmla="*/ 21 w 318"/>
                <a:gd name="T49" fmla="*/ 239 h 317"/>
                <a:gd name="T50" fmla="*/ 10 w 318"/>
                <a:gd name="T51" fmla="*/ 214 h 317"/>
                <a:gd name="T52" fmla="*/ 2 w 318"/>
                <a:gd name="T53" fmla="*/ 188 h 317"/>
                <a:gd name="T54" fmla="*/ 0 w 318"/>
                <a:gd name="T55" fmla="*/ 159 h 317"/>
                <a:gd name="T56" fmla="*/ 2 w 318"/>
                <a:gd name="T57" fmla="*/ 130 h 317"/>
                <a:gd name="T58" fmla="*/ 10 w 318"/>
                <a:gd name="T59" fmla="*/ 103 h 317"/>
                <a:gd name="T60" fmla="*/ 21 w 318"/>
                <a:gd name="T61" fmla="*/ 78 h 317"/>
                <a:gd name="T62" fmla="*/ 37 w 318"/>
                <a:gd name="T63" fmla="*/ 56 h 317"/>
                <a:gd name="T64" fmla="*/ 56 w 318"/>
                <a:gd name="T65" fmla="*/ 37 h 317"/>
                <a:gd name="T66" fmla="*/ 79 w 318"/>
                <a:gd name="T67" fmla="*/ 21 h 317"/>
                <a:gd name="T68" fmla="*/ 103 w 318"/>
                <a:gd name="T69" fmla="*/ 10 h 317"/>
                <a:gd name="T70" fmla="*/ 130 w 318"/>
                <a:gd name="T71" fmla="*/ 3 h 317"/>
                <a:gd name="T72" fmla="*/ 158 w 318"/>
                <a:gd name="T73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8" h="317">
                  <a:moveTo>
                    <a:pt x="158" y="0"/>
                  </a:moveTo>
                  <a:lnTo>
                    <a:pt x="187" y="3"/>
                  </a:lnTo>
                  <a:lnTo>
                    <a:pt x="215" y="10"/>
                  </a:lnTo>
                  <a:lnTo>
                    <a:pt x="239" y="21"/>
                  </a:lnTo>
                  <a:lnTo>
                    <a:pt x="262" y="37"/>
                  </a:lnTo>
                  <a:lnTo>
                    <a:pt x="280" y="56"/>
                  </a:lnTo>
                  <a:lnTo>
                    <a:pt x="296" y="78"/>
                  </a:lnTo>
                  <a:lnTo>
                    <a:pt x="307" y="103"/>
                  </a:lnTo>
                  <a:lnTo>
                    <a:pt x="315" y="130"/>
                  </a:lnTo>
                  <a:lnTo>
                    <a:pt x="318" y="159"/>
                  </a:lnTo>
                  <a:lnTo>
                    <a:pt x="315" y="188"/>
                  </a:lnTo>
                  <a:lnTo>
                    <a:pt x="307" y="214"/>
                  </a:lnTo>
                  <a:lnTo>
                    <a:pt x="296" y="239"/>
                  </a:lnTo>
                  <a:lnTo>
                    <a:pt x="280" y="261"/>
                  </a:lnTo>
                  <a:lnTo>
                    <a:pt x="262" y="281"/>
                  </a:lnTo>
                  <a:lnTo>
                    <a:pt x="239" y="296"/>
                  </a:lnTo>
                  <a:lnTo>
                    <a:pt x="215" y="307"/>
                  </a:lnTo>
                  <a:lnTo>
                    <a:pt x="187" y="315"/>
                  </a:lnTo>
                  <a:lnTo>
                    <a:pt x="158" y="317"/>
                  </a:lnTo>
                  <a:lnTo>
                    <a:pt x="130" y="315"/>
                  </a:lnTo>
                  <a:lnTo>
                    <a:pt x="103" y="307"/>
                  </a:lnTo>
                  <a:lnTo>
                    <a:pt x="79" y="296"/>
                  </a:lnTo>
                  <a:lnTo>
                    <a:pt x="56" y="281"/>
                  </a:lnTo>
                  <a:lnTo>
                    <a:pt x="37" y="261"/>
                  </a:lnTo>
                  <a:lnTo>
                    <a:pt x="21" y="239"/>
                  </a:lnTo>
                  <a:lnTo>
                    <a:pt x="10" y="214"/>
                  </a:lnTo>
                  <a:lnTo>
                    <a:pt x="2" y="188"/>
                  </a:lnTo>
                  <a:lnTo>
                    <a:pt x="0" y="159"/>
                  </a:lnTo>
                  <a:lnTo>
                    <a:pt x="2" y="130"/>
                  </a:lnTo>
                  <a:lnTo>
                    <a:pt x="10" y="103"/>
                  </a:lnTo>
                  <a:lnTo>
                    <a:pt x="21" y="78"/>
                  </a:lnTo>
                  <a:lnTo>
                    <a:pt x="37" y="56"/>
                  </a:lnTo>
                  <a:lnTo>
                    <a:pt x="56" y="37"/>
                  </a:lnTo>
                  <a:lnTo>
                    <a:pt x="79" y="21"/>
                  </a:lnTo>
                  <a:lnTo>
                    <a:pt x="103" y="10"/>
                  </a:lnTo>
                  <a:lnTo>
                    <a:pt x="130" y="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304800" dist="114300" dir="5400000" algn="ctr" rotWithShape="0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5905" y="3223"/>
              <a:ext cx="318" cy="318"/>
            </a:xfrm>
            <a:custGeom>
              <a:avLst/>
              <a:gdLst>
                <a:gd name="T0" fmla="*/ 159 w 318"/>
                <a:gd name="T1" fmla="*/ 0 h 318"/>
                <a:gd name="T2" fmla="*/ 188 w 318"/>
                <a:gd name="T3" fmla="*/ 2 h 318"/>
                <a:gd name="T4" fmla="*/ 214 w 318"/>
                <a:gd name="T5" fmla="*/ 10 h 318"/>
                <a:gd name="T6" fmla="*/ 239 w 318"/>
                <a:gd name="T7" fmla="*/ 21 h 318"/>
                <a:gd name="T8" fmla="*/ 261 w 318"/>
                <a:gd name="T9" fmla="*/ 37 h 318"/>
                <a:gd name="T10" fmla="*/ 281 w 318"/>
                <a:gd name="T11" fmla="*/ 56 h 318"/>
                <a:gd name="T12" fmla="*/ 296 w 318"/>
                <a:gd name="T13" fmla="*/ 79 h 318"/>
                <a:gd name="T14" fmla="*/ 308 w 318"/>
                <a:gd name="T15" fmla="*/ 103 h 318"/>
                <a:gd name="T16" fmla="*/ 316 w 318"/>
                <a:gd name="T17" fmla="*/ 130 h 318"/>
                <a:gd name="T18" fmla="*/ 318 w 318"/>
                <a:gd name="T19" fmla="*/ 158 h 318"/>
                <a:gd name="T20" fmla="*/ 316 w 318"/>
                <a:gd name="T21" fmla="*/ 187 h 318"/>
                <a:gd name="T22" fmla="*/ 308 w 318"/>
                <a:gd name="T23" fmla="*/ 214 h 318"/>
                <a:gd name="T24" fmla="*/ 296 w 318"/>
                <a:gd name="T25" fmla="*/ 239 h 318"/>
                <a:gd name="T26" fmla="*/ 281 w 318"/>
                <a:gd name="T27" fmla="*/ 260 h 318"/>
                <a:gd name="T28" fmla="*/ 261 w 318"/>
                <a:gd name="T29" fmla="*/ 280 h 318"/>
                <a:gd name="T30" fmla="*/ 239 w 318"/>
                <a:gd name="T31" fmla="*/ 295 h 318"/>
                <a:gd name="T32" fmla="*/ 214 w 318"/>
                <a:gd name="T33" fmla="*/ 307 h 318"/>
                <a:gd name="T34" fmla="*/ 188 w 318"/>
                <a:gd name="T35" fmla="*/ 315 h 318"/>
                <a:gd name="T36" fmla="*/ 159 w 318"/>
                <a:gd name="T37" fmla="*/ 318 h 318"/>
                <a:gd name="T38" fmla="*/ 131 w 318"/>
                <a:gd name="T39" fmla="*/ 315 h 318"/>
                <a:gd name="T40" fmla="*/ 104 w 318"/>
                <a:gd name="T41" fmla="*/ 307 h 318"/>
                <a:gd name="T42" fmla="*/ 79 w 318"/>
                <a:gd name="T43" fmla="*/ 295 h 318"/>
                <a:gd name="T44" fmla="*/ 57 w 318"/>
                <a:gd name="T45" fmla="*/ 280 h 318"/>
                <a:gd name="T46" fmla="*/ 38 w 318"/>
                <a:gd name="T47" fmla="*/ 260 h 318"/>
                <a:gd name="T48" fmla="*/ 22 w 318"/>
                <a:gd name="T49" fmla="*/ 239 h 318"/>
                <a:gd name="T50" fmla="*/ 10 w 318"/>
                <a:gd name="T51" fmla="*/ 214 h 318"/>
                <a:gd name="T52" fmla="*/ 3 w 318"/>
                <a:gd name="T53" fmla="*/ 187 h 318"/>
                <a:gd name="T54" fmla="*/ 0 w 318"/>
                <a:gd name="T55" fmla="*/ 158 h 318"/>
                <a:gd name="T56" fmla="*/ 3 w 318"/>
                <a:gd name="T57" fmla="*/ 130 h 318"/>
                <a:gd name="T58" fmla="*/ 10 w 318"/>
                <a:gd name="T59" fmla="*/ 103 h 318"/>
                <a:gd name="T60" fmla="*/ 22 w 318"/>
                <a:gd name="T61" fmla="*/ 79 h 318"/>
                <a:gd name="T62" fmla="*/ 38 w 318"/>
                <a:gd name="T63" fmla="*/ 56 h 318"/>
                <a:gd name="T64" fmla="*/ 57 w 318"/>
                <a:gd name="T65" fmla="*/ 37 h 318"/>
                <a:gd name="T66" fmla="*/ 79 w 318"/>
                <a:gd name="T67" fmla="*/ 21 h 318"/>
                <a:gd name="T68" fmla="*/ 104 w 318"/>
                <a:gd name="T69" fmla="*/ 10 h 318"/>
                <a:gd name="T70" fmla="*/ 131 w 318"/>
                <a:gd name="T71" fmla="*/ 2 h 318"/>
                <a:gd name="T72" fmla="*/ 159 w 318"/>
                <a:gd name="T7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lnTo>
                    <a:pt x="188" y="2"/>
                  </a:lnTo>
                  <a:lnTo>
                    <a:pt x="214" y="10"/>
                  </a:lnTo>
                  <a:lnTo>
                    <a:pt x="239" y="21"/>
                  </a:lnTo>
                  <a:lnTo>
                    <a:pt x="261" y="37"/>
                  </a:lnTo>
                  <a:lnTo>
                    <a:pt x="281" y="56"/>
                  </a:lnTo>
                  <a:lnTo>
                    <a:pt x="296" y="79"/>
                  </a:lnTo>
                  <a:lnTo>
                    <a:pt x="308" y="103"/>
                  </a:lnTo>
                  <a:lnTo>
                    <a:pt x="316" y="130"/>
                  </a:lnTo>
                  <a:lnTo>
                    <a:pt x="318" y="158"/>
                  </a:lnTo>
                  <a:lnTo>
                    <a:pt x="316" y="187"/>
                  </a:lnTo>
                  <a:lnTo>
                    <a:pt x="308" y="214"/>
                  </a:lnTo>
                  <a:lnTo>
                    <a:pt x="296" y="239"/>
                  </a:lnTo>
                  <a:lnTo>
                    <a:pt x="281" y="260"/>
                  </a:lnTo>
                  <a:lnTo>
                    <a:pt x="261" y="280"/>
                  </a:lnTo>
                  <a:lnTo>
                    <a:pt x="239" y="295"/>
                  </a:lnTo>
                  <a:lnTo>
                    <a:pt x="214" y="307"/>
                  </a:lnTo>
                  <a:lnTo>
                    <a:pt x="188" y="315"/>
                  </a:lnTo>
                  <a:lnTo>
                    <a:pt x="159" y="318"/>
                  </a:lnTo>
                  <a:lnTo>
                    <a:pt x="131" y="315"/>
                  </a:lnTo>
                  <a:lnTo>
                    <a:pt x="104" y="307"/>
                  </a:lnTo>
                  <a:lnTo>
                    <a:pt x="79" y="295"/>
                  </a:lnTo>
                  <a:lnTo>
                    <a:pt x="57" y="280"/>
                  </a:lnTo>
                  <a:lnTo>
                    <a:pt x="38" y="260"/>
                  </a:lnTo>
                  <a:lnTo>
                    <a:pt x="22" y="239"/>
                  </a:lnTo>
                  <a:lnTo>
                    <a:pt x="10" y="214"/>
                  </a:lnTo>
                  <a:lnTo>
                    <a:pt x="3" y="187"/>
                  </a:lnTo>
                  <a:lnTo>
                    <a:pt x="0" y="158"/>
                  </a:lnTo>
                  <a:lnTo>
                    <a:pt x="3" y="130"/>
                  </a:lnTo>
                  <a:lnTo>
                    <a:pt x="10" y="103"/>
                  </a:lnTo>
                  <a:lnTo>
                    <a:pt x="22" y="79"/>
                  </a:lnTo>
                  <a:lnTo>
                    <a:pt x="38" y="56"/>
                  </a:lnTo>
                  <a:lnTo>
                    <a:pt x="57" y="37"/>
                  </a:lnTo>
                  <a:lnTo>
                    <a:pt x="79" y="21"/>
                  </a:lnTo>
                  <a:lnTo>
                    <a:pt x="104" y="10"/>
                  </a:lnTo>
                  <a:lnTo>
                    <a:pt x="131" y="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304800" dist="114300" dir="5400000" algn="ctr" rotWithShape="0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6276" y="3593"/>
              <a:ext cx="318" cy="317"/>
            </a:xfrm>
            <a:custGeom>
              <a:avLst/>
              <a:gdLst>
                <a:gd name="T0" fmla="*/ 158 w 318"/>
                <a:gd name="T1" fmla="*/ 0 h 317"/>
                <a:gd name="T2" fmla="*/ 187 w 318"/>
                <a:gd name="T3" fmla="*/ 3 h 317"/>
                <a:gd name="T4" fmla="*/ 214 w 318"/>
                <a:gd name="T5" fmla="*/ 10 h 317"/>
                <a:gd name="T6" fmla="*/ 239 w 318"/>
                <a:gd name="T7" fmla="*/ 21 h 317"/>
                <a:gd name="T8" fmla="*/ 260 w 318"/>
                <a:gd name="T9" fmla="*/ 37 h 317"/>
                <a:gd name="T10" fmla="*/ 280 w 318"/>
                <a:gd name="T11" fmla="*/ 56 h 317"/>
                <a:gd name="T12" fmla="*/ 296 w 318"/>
                <a:gd name="T13" fmla="*/ 78 h 317"/>
                <a:gd name="T14" fmla="*/ 307 w 318"/>
                <a:gd name="T15" fmla="*/ 103 h 317"/>
                <a:gd name="T16" fmla="*/ 314 w 318"/>
                <a:gd name="T17" fmla="*/ 130 h 317"/>
                <a:gd name="T18" fmla="*/ 318 w 318"/>
                <a:gd name="T19" fmla="*/ 159 h 317"/>
                <a:gd name="T20" fmla="*/ 314 w 318"/>
                <a:gd name="T21" fmla="*/ 188 h 317"/>
                <a:gd name="T22" fmla="*/ 307 w 318"/>
                <a:gd name="T23" fmla="*/ 214 h 317"/>
                <a:gd name="T24" fmla="*/ 296 w 318"/>
                <a:gd name="T25" fmla="*/ 239 h 317"/>
                <a:gd name="T26" fmla="*/ 280 w 318"/>
                <a:gd name="T27" fmla="*/ 261 h 317"/>
                <a:gd name="T28" fmla="*/ 260 w 318"/>
                <a:gd name="T29" fmla="*/ 281 h 317"/>
                <a:gd name="T30" fmla="*/ 239 w 318"/>
                <a:gd name="T31" fmla="*/ 296 h 317"/>
                <a:gd name="T32" fmla="*/ 214 w 318"/>
                <a:gd name="T33" fmla="*/ 307 h 317"/>
                <a:gd name="T34" fmla="*/ 187 w 318"/>
                <a:gd name="T35" fmla="*/ 315 h 317"/>
                <a:gd name="T36" fmla="*/ 158 w 318"/>
                <a:gd name="T37" fmla="*/ 317 h 317"/>
                <a:gd name="T38" fmla="*/ 130 w 318"/>
                <a:gd name="T39" fmla="*/ 315 h 317"/>
                <a:gd name="T40" fmla="*/ 103 w 318"/>
                <a:gd name="T41" fmla="*/ 307 h 317"/>
                <a:gd name="T42" fmla="*/ 78 w 318"/>
                <a:gd name="T43" fmla="*/ 296 h 317"/>
                <a:gd name="T44" fmla="*/ 56 w 318"/>
                <a:gd name="T45" fmla="*/ 281 h 317"/>
                <a:gd name="T46" fmla="*/ 37 w 318"/>
                <a:gd name="T47" fmla="*/ 261 h 317"/>
                <a:gd name="T48" fmla="*/ 21 w 318"/>
                <a:gd name="T49" fmla="*/ 239 h 317"/>
                <a:gd name="T50" fmla="*/ 10 w 318"/>
                <a:gd name="T51" fmla="*/ 214 h 317"/>
                <a:gd name="T52" fmla="*/ 2 w 318"/>
                <a:gd name="T53" fmla="*/ 188 h 317"/>
                <a:gd name="T54" fmla="*/ 0 w 318"/>
                <a:gd name="T55" fmla="*/ 159 h 317"/>
                <a:gd name="T56" fmla="*/ 2 w 318"/>
                <a:gd name="T57" fmla="*/ 130 h 317"/>
                <a:gd name="T58" fmla="*/ 10 w 318"/>
                <a:gd name="T59" fmla="*/ 103 h 317"/>
                <a:gd name="T60" fmla="*/ 21 w 318"/>
                <a:gd name="T61" fmla="*/ 78 h 317"/>
                <a:gd name="T62" fmla="*/ 37 w 318"/>
                <a:gd name="T63" fmla="*/ 56 h 317"/>
                <a:gd name="T64" fmla="*/ 56 w 318"/>
                <a:gd name="T65" fmla="*/ 37 h 317"/>
                <a:gd name="T66" fmla="*/ 78 w 318"/>
                <a:gd name="T67" fmla="*/ 21 h 317"/>
                <a:gd name="T68" fmla="*/ 103 w 318"/>
                <a:gd name="T69" fmla="*/ 10 h 317"/>
                <a:gd name="T70" fmla="*/ 130 w 318"/>
                <a:gd name="T71" fmla="*/ 3 h 317"/>
                <a:gd name="T72" fmla="*/ 158 w 318"/>
                <a:gd name="T73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8" h="317">
                  <a:moveTo>
                    <a:pt x="158" y="0"/>
                  </a:moveTo>
                  <a:lnTo>
                    <a:pt x="187" y="3"/>
                  </a:lnTo>
                  <a:lnTo>
                    <a:pt x="214" y="10"/>
                  </a:lnTo>
                  <a:lnTo>
                    <a:pt x="239" y="21"/>
                  </a:lnTo>
                  <a:lnTo>
                    <a:pt x="260" y="37"/>
                  </a:lnTo>
                  <a:lnTo>
                    <a:pt x="280" y="56"/>
                  </a:lnTo>
                  <a:lnTo>
                    <a:pt x="296" y="78"/>
                  </a:lnTo>
                  <a:lnTo>
                    <a:pt x="307" y="103"/>
                  </a:lnTo>
                  <a:lnTo>
                    <a:pt x="314" y="130"/>
                  </a:lnTo>
                  <a:lnTo>
                    <a:pt x="318" y="159"/>
                  </a:lnTo>
                  <a:lnTo>
                    <a:pt x="314" y="188"/>
                  </a:lnTo>
                  <a:lnTo>
                    <a:pt x="307" y="214"/>
                  </a:lnTo>
                  <a:lnTo>
                    <a:pt x="296" y="239"/>
                  </a:lnTo>
                  <a:lnTo>
                    <a:pt x="280" y="261"/>
                  </a:lnTo>
                  <a:lnTo>
                    <a:pt x="260" y="281"/>
                  </a:lnTo>
                  <a:lnTo>
                    <a:pt x="239" y="296"/>
                  </a:lnTo>
                  <a:lnTo>
                    <a:pt x="214" y="307"/>
                  </a:lnTo>
                  <a:lnTo>
                    <a:pt x="187" y="315"/>
                  </a:lnTo>
                  <a:lnTo>
                    <a:pt x="158" y="317"/>
                  </a:lnTo>
                  <a:lnTo>
                    <a:pt x="130" y="315"/>
                  </a:lnTo>
                  <a:lnTo>
                    <a:pt x="103" y="307"/>
                  </a:lnTo>
                  <a:lnTo>
                    <a:pt x="78" y="296"/>
                  </a:lnTo>
                  <a:lnTo>
                    <a:pt x="56" y="281"/>
                  </a:lnTo>
                  <a:lnTo>
                    <a:pt x="37" y="261"/>
                  </a:lnTo>
                  <a:lnTo>
                    <a:pt x="21" y="239"/>
                  </a:lnTo>
                  <a:lnTo>
                    <a:pt x="10" y="214"/>
                  </a:lnTo>
                  <a:lnTo>
                    <a:pt x="2" y="188"/>
                  </a:lnTo>
                  <a:lnTo>
                    <a:pt x="0" y="159"/>
                  </a:lnTo>
                  <a:lnTo>
                    <a:pt x="2" y="130"/>
                  </a:lnTo>
                  <a:lnTo>
                    <a:pt x="10" y="103"/>
                  </a:lnTo>
                  <a:lnTo>
                    <a:pt x="21" y="78"/>
                  </a:lnTo>
                  <a:lnTo>
                    <a:pt x="37" y="56"/>
                  </a:lnTo>
                  <a:lnTo>
                    <a:pt x="56" y="37"/>
                  </a:lnTo>
                  <a:lnTo>
                    <a:pt x="78" y="21"/>
                  </a:lnTo>
                  <a:lnTo>
                    <a:pt x="103" y="10"/>
                  </a:lnTo>
                  <a:lnTo>
                    <a:pt x="130" y="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304800" dist="114300" dir="5400000" algn="ctr" rotWithShape="0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B3850-37D2-4999-9F17-4E9294B50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137" y="183064"/>
            <a:ext cx="7806863" cy="64243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Этапы разработки, обсуждения и принятия проектов ФГОС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4740" y="3130315"/>
            <a:ext cx="84273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ноябрь-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декабрь </a:t>
            </a:r>
          </a:p>
          <a:p>
            <a:pPr algn="ctr"/>
            <a:r>
              <a:rPr lang="ru-RU" sz="1200" b="1" spc="300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6101" y="2105017"/>
            <a:ext cx="768544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март</a:t>
            </a:r>
          </a:p>
          <a:p>
            <a:pPr algn="ctr"/>
            <a:r>
              <a:rPr lang="ru-RU" sz="1200" b="1" spc="300" dirty="0">
                <a:solidFill>
                  <a:schemeClr val="bg1"/>
                </a:solidFill>
              </a:rPr>
              <a:t>2019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8775" y="3238115"/>
            <a:ext cx="926757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апрель </a:t>
            </a:r>
          </a:p>
          <a:p>
            <a:pPr algn="ctr"/>
            <a:r>
              <a:rPr lang="ru-RU" sz="1200" b="1" spc="300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0624" y="2014568"/>
            <a:ext cx="606577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май-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июнь </a:t>
            </a:r>
          </a:p>
          <a:p>
            <a:pPr algn="ctr"/>
            <a:r>
              <a:rPr lang="ru-RU" sz="1200" b="1" spc="300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64229" y="3145781"/>
            <a:ext cx="606577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июль-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август</a:t>
            </a:r>
          </a:p>
          <a:p>
            <a:pPr algn="ctr"/>
            <a:r>
              <a:rPr lang="ru-RU" sz="1200" b="1" spc="300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10345" y="2118345"/>
            <a:ext cx="739178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сентябрь</a:t>
            </a:r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ru-RU" sz="1200" b="1" spc="300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89947" y="1368720"/>
            <a:ext cx="1779974" cy="276999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https://regulation.gov.ru/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21400" y="4087097"/>
            <a:ext cx="14553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dirty="0"/>
              <a:t>Сбор предложений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739311" y="1200188"/>
            <a:ext cx="2536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/>
              <a:t>Внесение проектов ФГОС</a:t>
            </a:r>
          </a:p>
          <a:p>
            <a:pPr lvl="0" algn="ctr"/>
            <a:r>
              <a:rPr lang="ru-RU" sz="1200" dirty="0"/>
              <a:t>в </a:t>
            </a:r>
            <a:r>
              <a:rPr lang="ru-RU" sz="1200" dirty="0" err="1"/>
              <a:t>Минпросвещения</a:t>
            </a:r>
            <a:r>
              <a:rPr lang="ru-RU" sz="1200" dirty="0"/>
              <a:t> России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894663" y="4087097"/>
            <a:ext cx="2457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/>
              <a:t>Общественно- профессиональное обсуждение на ресурсе </a:t>
            </a:r>
            <a:r>
              <a:rPr lang="en-US" sz="1200" dirty="0">
                <a:solidFill>
                  <a:srgbClr val="0070C0"/>
                </a:solidFill>
              </a:rPr>
              <a:t>www.preobra.ru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14392" y="1205547"/>
            <a:ext cx="3066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/>
              <a:t>Доработка проектов ФГОС</a:t>
            </a:r>
          </a:p>
          <a:p>
            <a:pPr lvl="0" algn="ctr"/>
            <a:r>
              <a:rPr lang="ru-RU" sz="1200" dirty="0"/>
              <a:t>по замечаниям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577455" y="4087097"/>
            <a:ext cx="1580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/>
              <a:t>Комиссия </a:t>
            </a:r>
            <a:r>
              <a:rPr lang="ru-RU" sz="1200" dirty="0" err="1"/>
              <a:t>Минпросвещения</a:t>
            </a:r>
            <a:endParaRPr lang="ru-RU" sz="1200" dirty="0"/>
          </a:p>
        </p:txBody>
      </p:sp>
      <p:grpSp>
        <p:nvGrpSpPr>
          <p:cNvPr id="33" name="Группа 32"/>
          <p:cNvGrpSpPr/>
          <p:nvPr/>
        </p:nvGrpSpPr>
        <p:grpSpPr>
          <a:xfrm rot="5400000">
            <a:off x="8106847" y="4401483"/>
            <a:ext cx="985567" cy="414045"/>
            <a:chOff x="-2113810" y="332656"/>
            <a:chExt cx="1442969" cy="666823"/>
          </a:xfrm>
        </p:grpSpPr>
        <p:sp>
          <p:nvSpPr>
            <p:cNvPr id="34" name="Овал 33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752116" y="3130315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01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848995" y="1978842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02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75641" y="3130021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03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198163" y="3130021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05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047427" y="1978842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04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333635" y="1978842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06</a:t>
            </a:r>
          </a:p>
        </p:txBody>
      </p:sp>
      <p:grpSp>
        <p:nvGrpSpPr>
          <p:cNvPr id="72" name="Группа 71"/>
          <p:cNvGrpSpPr/>
          <p:nvPr/>
        </p:nvGrpSpPr>
        <p:grpSpPr>
          <a:xfrm rot="5400000">
            <a:off x="8106847" y="3357281"/>
            <a:ext cx="985567" cy="414045"/>
            <a:chOff x="-2113810" y="332656"/>
            <a:chExt cx="1442969" cy="666823"/>
          </a:xfrm>
        </p:grpSpPr>
        <p:sp>
          <p:nvSpPr>
            <p:cNvPr id="73" name="Овал 72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9357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Группа 80"/>
          <p:cNvGrpSpPr/>
          <p:nvPr/>
        </p:nvGrpSpPr>
        <p:grpSpPr>
          <a:xfrm flipH="1">
            <a:off x="4576679" y="1659692"/>
            <a:ext cx="4295636" cy="1403627"/>
            <a:chOff x="963830" y="990153"/>
            <a:chExt cx="4003001" cy="1390189"/>
          </a:xfrm>
          <a:effectLst>
            <a:outerShdw blurRad="419100" dist="165100" dir="5400000" algn="ctr" rotWithShape="0">
              <a:srgbClr val="000000">
                <a:alpha val="17000"/>
              </a:srgbClr>
            </a:outerShdw>
          </a:effectLst>
        </p:grpSpPr>
        <p:sp>
          <p:nvSpPr>
            <p:cNvPr id="82" name="Прямоугольник 81"/>
            <p:cNvSpPr/>
            <p:nvPr/>
          </p:nvSpPr>
          <p:spPr>
            <a:xfrm>
              <a:off x="1031565" y="993448"/>
              <a:ext cx="2951236" cy="13868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3" name="Группа 82"/>
            <p:cNvGrpSpPr/>
            <p:nvPr/>
          </p:nvGrpSpPr>
          <p:grpSpPr>
            <a:xfrm rot="16200000">
              <a:off x="2270236" y="-316253"/>
              <a:ext cx="1390189" cy="4003001"/>
              <a:chOff x="774773" y="3149587"/>
              <a:chExt cx="1875792" cy="3377481"/>
            </a:xfrm>
          </p:grpSpPr>
          <p:sp>
            <p:nvSpPr>
              <p:cNvPr id="84" name="object 32"/>
              <p:cNvSpPr/>
              <p:nvPr/>
            </p:nvSpPr>
            <p:spPr>
              <a:xfrm>
                <a:off x="774773" y="4866543"/>
                <a:ext cx="1871345" cy="1660525"/>
              </a:xfrm>
              <a:custGeom>
                <a:avLst/>
                <a:gdLst/>
                <a:ahLst/>
                <a:cxnLst/>
                <a:rect l="l" t="t" r="r" b="b"/>
                <a:pathLst>
                  <a:path w="1871345" h="1660525">
                    <a:moveTo>
                      <a:pt x="1802307" y="0"/>
                    </a:moveTo>
                    <a:lnTo>
                      <a:pt x="68999" y="0"/>
                    </a:lnTo>
                    <a:lnTo>
                      <a:pt x="42139" y="5421"/>
                    </a:lnTo>
                    <a:lnTo>
                      <a:pt x="20207" y="20207"/>
                    </a:lnTo>
                    <a:lnTo>
                      <a:pt x="5421" y="42139"/>
                    </a:lnTo>
                    <a:lnTo>
                      <a:pt x="0" y="68999"/>
                    </a:lnTo>
                    <a:lnTo>
                      <a:pt x="0" y="1194193"/>
                    </a:lnTo>
                    <a:lnTo>
                      <a:pt x="935647" y="1660525"/>
                    </a:lnTo>
                    <a:lnTo>
                      <a:pt x="1871306" y="1194193"/>
                    </a:lnTo>
                    <a:lnTo>
                      <a:pt x="1871306" y="68999"/>
                    </a:lnTo>
                    <a:lnTo>
                      <a:pt x="1865883" y="42139"/>
                    </a:lnTo>
                    <a:lnTo>
                      <a:pt x="1851094" y="20207"/>
                    </a:lnTo>
                    <a:lnTo>
                      <a:pt x="1829162" y="5421"/>
                    </a:lnTo>
                    <a:lnTo>
                      <a:pt x="1802307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43"/>
              <p:cNvSpPr/>
              <p:nvPr/>
            </p:nvSpPr>
            <p:spPr>
              <a:xfrm>
                <a:off x="774776" y="3149587"/>
                <a:ext cx="1875789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875789" h="114300">
                    <a:moveTo>
                      <a:pt x="1806422" y="0"/>
                    </a:moveTo>
                    <a:lnTo>
                      <a:pt x="68999" y="0"/>
                    </a:lnTo>
                    <a:lnTo>
                      <a:pt x="42139" y="5423"/>
                    </a:lnTo>
                    <a:lnTo>
                      <a:pt x="20207" y="20212"/>
                    </a:lnTo>
                    <a:lnTo>
                      <a:pt x="5421" y="42144"/>
                    </a:lnTo>
                    <a:lnTo>
                      <a:pt x="0" y="68999"/>
                    </a:lnTo>
                    <a:lnTo>
                      <a:pt x="0" y="113753"/>
                    </a:lnTo>
                    <a:lnTo>
                      <a:pt x="1875421" y="113753"/>
                    </a:lnTo>
                    <a:lnTo>
                      <a:pt x="1875421" y="68999"/>
                    </a:lnTo>
                    <a:lnTo>
                      <a:pt x="1870000" y="42144"/>
                    </a:lnTo>
                    <a:lnTo>
                      <a:pt x="1855214" y="20212"/>
                    </a:lnTo>
                    <a:lnTo>
                      <a:pt x="1833282" y="5423"/>
                    </a:lnTo>
                    <a:lnTo>
                      <a:pt x="1806422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99885-2DA5-46FD-8452-F6C1578C2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Введение ФГОС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7052544" y="921500"/>
            <a:ext cx="2025356" cy="414045"/>
            <a:chOff x="7052544" y="310650"/>
            <a:chExt cx="2025356" cy="41404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8092333" y="310650"/>
              <a:ext cx="985567" cy="414045"/>
              <a:chOff x="-2113810" y="332656"/>
              <a:chExt cx="1442969" cy="666823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-2113810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-1916444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-1718192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-1534197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-1358033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-1160667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-962415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-778420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-2113810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-1916444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-1718192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-1534197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-1358033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-1160667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-962415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-778420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-2113810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-1916444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-1718192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-1534197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-1358033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-1160667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-962415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-778420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-2113810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-1916444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-1718192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-1534197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-1358033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-1160667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-962415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-778420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7052544" y="310650"/>
              <a:ext cx="985567" cy="414045"/>
              <a:chOff x="-2113810" y="332656"/>
              <a:chExt cx="1442969" cy="666823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-2113810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-1916444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-1718192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-1534197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-1358033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-1160667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-962415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-778420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-2113810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-1916444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-1718192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-1534197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-1358033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-1160667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-962415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-778420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-2113810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-1916444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-1718192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-1534197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-1358033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-1160667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-962415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-778420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-2113810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-1916444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-1718192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-1534197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Овал 66"/>
              <p:cNvSpPr/>
              <p:nvPr/>
            </p:nvSpPr>
            <p:spPr>
              <a:xfrm>
                <a:off x="-1358033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-1160667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-962415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Овал 69"/>
              <p:cNvSpPr/>
              <p:nvPr/>
            </p:nvSpPr>
            <p:spPr>
              <a:xfrm>
                <a:off x="-778420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5" name="Группа 74"/>
          <p:cNvGrpSpPr/>
          <p:nvPr/>
        </p:nvGrpSpPr>
        <p:grpSpPr>
          <a:xfrm>
            <a:off x="565668" y="1021422"/>
            <a:ext cx="4295636" cy="1403627"/>
            <a:chOff x="963830" y="990153"/>
            <a:chExt cx="4003001" cy="1390189"/>
          </a:xfrm>
          <a:effectLst>
            <a:outerShdw blurRad="419100" dist="165100" dir="5400000" algn="ctr" rotWithShape="0">
              <a:srgbClr val="000000">
                <a:alpha val="17000"/>
              </a:srgbClr>
            </a:outerShdw>
          </a:effectLst>
        </p:grpSpPr>
        <p:sp>
          <p:nvSpPr>
            <p:cNvPr id="74" name="Прямоугольник 73"/>
            <p:cNvSpPr/>
            <p:nvPr/>
          </p:nvSpPr>
          <p:spPr>
            <a:xfrm>
              <a:off x="1031565" y="993448"/>
              <a:ext cx="2951236" cy="13868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3" name="Группа 72"/>
            <p:cNvGrpSpPr/>
            <p:nvPr/>
          </p:nvGrpSpPr>
          <p:grpSpPr>
            <a:xfrm rot="16200000">
              <a:off x="2270236" y="-316253"/>
              <a:ext cx="1390189" cy="4003001"/>
              <a:chOff x="774773" y="3149587"/>
              <a:chExt cx="1875792" cy="3377481"/>
            </a:xfrm>
          </p:grpSpPr>
          <p:sp>
            <p:nvSpPr>
              <p:cNvPr id="71" name="object 32"/>
              <p:cNvSpPr/>
              <p:nvPr/>
            </p:nvSpPr>
            <p:spPr>
              <a:xfrm>
                <a:off x="774773" y="4866543"/>
                <a:ext cx="1871345" cy="1660525"/>
              </a:xfrm>
              <a:custGeom>
                <a:avLst/>
                <a:gdLst/>
                <a:ahLst/>
                <a:cxnLst/>
                <a:rect l="l" t="t" r="r" b="b"/>
                <a:pathLst>
                  <a:path w="1871345" h="1660525">
                    <a:moveTo>
                      <a:pt x="1802307" y="0"/>
                    </a:moveTo>
                    <a:lnTo>
                      <a:pt x="68999" y="0"/>
                    </a:lnTo>
                    <a:lnTo>
                      <a:pt x="42139" y="5421"/>
                    </a:lnTo>
                    <a:lnTo>
                      <a:pt x="20207" y="20207"/>
                    </a:lnTo>
                    <a:lnTo>
                      <a:pt x="5421" y="42139"/>
                    </a:lnTo>
                    <a:lnTo>
                      <a:pt x="0" y="68999"/>
                    </a:lnTo>
                    <a:lnTo>
                      <a:pt x="0" y="1194193"/>
                    </a:lnTo>
                    <a:lnTo>
                      <a:pt x="935647" y="1660525"/>
                    </a:lnTo>
                    <a:lnTo>
                      <a:pt x="1871306" y="1194193"/>
                    </a:lnTo>
                    <a:lnTo>
                      <a:pt x="1871306" y="68999"/>
                    </a:lnTo>
                    <a:lnTo>
                      <a:pt x="1865883" y="42139"/>
                    </a:lnTo>
                    <a:lnTo>
                      <a:pt x="1851094" y="20207"/>
                    </a:lnTo>
                    <a:lnTo>
                      <a:pt x="1829162" y="5421"/>
                    </a:lnTo>
                    <a:lnTo>
                      <a:pt x="1802307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43"/>
              <p:cNvSpPr/>
              <p:nvPr/>
            </p:nvSpPr>
            <p:spPr>
              <a:xfrm>
                <a:off x="774776" y="3149587"/>
                <a:ext cx="1875789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875789" h="114300">
                    <a:moveTo>
                      <a:pt x="1806422" y="0"/>
                    </a:moveTo>
                    <a:lnTo>
                      <a:pt x="68999" y="0"/>
                    </a:lnTo>
                    <a:lnTo>
                      <a:pt x="42139" y="5423"/>
                    </a:lnTo>
                    <a:lnTo>
                      <a:pt x="20207" y="20212"/>
                    </a:lnTo>
                    <a:lnTo>
                      <a:pt x="5421" y="42144"/>
                    </a:lnTo>
                    <a:lnTo>
                      <a:pt x="0" y="68999"/>
                    </a:lnTo>
                    <a:lnTo>
                      <a:pt x="0" y="113753"/>
                    </a:lnTo>
                    <a:lnTo>
                      <a:pt x="1875421" y="113753"/>
                    </a:lnTo>
                    <a:lnTo>
                      <a:pt x="1875421" y="68999"/>
                    </a:lnTo>
                    <a:lnTo>
                      <a:pt x="1870000" y="42144"/>
                    </a:lnTo>
                    <a:lnTo>
                      <a:pt x="1855214" y="20212"/>
                    </a:lnTo>
                    <a:lnTo>
                      <a:pt x="1833282" y="5423"/>
                    </a:lnTo>
                    <a:lnTo>
                      <a:pt x="1806422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76" name="Прямоугольник 75"/>
          <p:cNvSpPr/>
          <p:nvPr/>
        </p:nvSpPr>
        <p:spPr>
          <a:xfrm>
            <a:off x="846275" y="1386345"/>
            <a:ext cx="356325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Утверждение ФГОС НОО и ООО </a:t>
            </a:r>
          </a:p>
          <a:p>
            <a:pPr lvl="0"/>
            <a:endParaRPr lang="ru-RU" sz="1200" dirty="0"/>
          </a:p>
          <a:p>
            <a:pPr lvl="0"/>
            <a:r>
              <a:rPr lang="ru-RU" sz="1200" spc="300" dirty="0"/>
              <a:t>ноябрь-декабрь 2019 г.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7013043" y="2209280"/>
            <a:ext cx="15778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/>
              <a:t>Разработка ПООП</a:t>
            </a:r>
          </a:p>
        </p:txBody>
      </p:sp>
      <p:grpSp>
        <p:nvGrpSpPr>
          <p:cNvPr id="86" name="Группа 85"/>
          <p:cNvGrpSpPr/>
          <p:nvPr/>
        </p:nvGrpSpPr>
        <p:grpSpPr>
          <a:xfrm flipH="1">
            <a:off x="4576679" y="3281680"/>
            <a:ext cx="4295636" cy="1403627"/>
            <a:chOff x="963830" y="990153"/>
            <a:chExt cx="4003001" cy="1390189"/>
          </a:xfrm>
          <a:effectLst>
            <a:outerShdw blurRad="419100" dist="165100" dir="5400000" algn="ctr" rotWithShape="0">
              <a:srgbClr val="000000">
                <a:alpha val="17000"/>
              </a:srgbClr>
            </a:outerShdw>
          </a:effectLst>
        </p:grpSpPr>
        <p:sp>
          <p:nvSpPr>
            <p:cNvPr id="87" name="Прямоугольник 86"/>
            <p:cNvSpPr/>
            <p:nvPr/>
          </p:nvSpPr>
          <p:spPr>
            <a:xfrm>
              <a:off x="1031565" y="993448"/>
              <a:ext cx="2951236" cy="13868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8" name="Группа 87"/>
            <p:cNvGrpSpPr/>
            <p:nvPr/>
          </p:nvGrpSpPr>
          <p:grpSpPr>
            <a:xfrm rot="16200000">
              <a:off x="2270236" y="-316253"/>
              <a:ext cx="1390189" cy="4003001"/>
              <a:chOff x="774773" y="3149587"/>
              <a:chExt cx="1875792" cy="3377481"/>
            </a:xfrm>
          </p:grpSpPr>
          <p:sp>
            <p:nvSpPr>
              <p:cNvPr id="89" name="object 32"/>
              <p:cNvSpPr/>
              <p:nvPr/>
            </p:nvSpPr>
            <p:spPr>
              <a:xfrm>
                <a:off x="774773" y="4866543"/>
                <a:ext cx="1871345" cy="1660525"/>
              </a:xfrm>
              <a:custGeom>
                <a:avLst/>
                <a:gdLst/>
                <a:ahLst/>
                <a:cxnLst/>
                <a:rect l="l" t="t" r="r" b="b"/>
                <a:pathLst>
                  <a:path w="1871345" h="1660525">
                    <a:moveTo>
                      <a:pt x="1802307" y="0"/>
                    </a:moveTo>
                    <a:lnTo>
                      <a:pt x="68999" y="0"/>
                    </a:lnTo>
                    <a:lnTo>
                      <a:pt x="42139" y="5421"/>
                    </a:lnTo>
                    <a:lnTo>
                      <a:pt x="20207" y="20207"/>
                    </a:lnTo>
                    <a:lnTo>
                      <a:pt x="5421" y="42139"/>
                    </a:lnTo>
                    <a:lnTo>
                      <a:pt x="0" y="68999"/>
                    </a:lnTo>
                    <a:lnTo>
                      <a:pt x="0" y="1194193"/>
                    </a:lnTo>
                    <a:lnTo>
                      <a:pt x="935647" y="1660525"/>
                    </a:lnTo>
                    <a:lnTo>
                      <a:pt x="1871306" y="1194193"/>
                    </a:lnTo>
                    <a:lnTo>
                      <a:pt x="1871306" y="68999"/>
                    </a:lnTo>
                    <a:lnTo>
                      <a:pt x="1865883" y="42139"/>
                    </a:lnTo>
                    <a:lnTo>
                      <a:pt x="1851094" y="20207"/>
                    </a:lnTo>
                    <a:lnTo>
                      <a:pt x="1829162" y="5421"/>
                    </a:lnTo>
                    <a:lnTo>
                      <a:pt x="1802307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43"/>
              <p:cNvSpPr/>
              <p:nvPr/>
            </p:nvSpPr>
            <p:spPr>
              <a:xfrm>
                <a:off x="774776" y="3149587"/>
                <a:ext cx="1875789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875789" h="114300">
                    <a:moveTo>
                      <a:pt x="1806422" y="0"/>
                    </a:moveTo>
                    <a:lnTo>
                      <a:pt x="68999" y="0"/>
                    </a:lnTo>
                    <a:lnTo>
                      <a:pt x="42139" y="5423"/>
                    </a:lnTo>
                    <a:lnTo>
                      <a:pt x="20207" y="20212"/>
                    </a:lnTo>
                    <a:lnTo>
                      <a:pt x="5421" y="42144"/>
                    </a:lnTo>
                    <a:lnTo>
                      <a:pt x="0" y="68999"/>
                    </a:lnTo>
                    <a:lnTo>
                      <a:pt x="0" y="113753"/>
                    </a:lnTo>
                    <a:lnTo>
                      <a:pt x="1875421" y="113753"/>
                    </a:lnTo>
                    <a:lnTo>
                      <a:pt x="1875421" y="68999"/>
                    </a:lnTo>
                    <a:lnTo>
                      <a:pt x="1870000" y="42144"/>
                    </a:lnTo>
                    <a:lnTo>
                      <a:pt x="1855214" y="20212"/>
                    </a:lnTo>
                    <a:lnTo>
                      <a:pt x="1833282" y="5423"/>
                    </a:lnTo>
                    <a:lnTo>
                      <a:pt x="1806422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565668" y="2643410"/>
            <a:ext cx="4295636" cy="1403627"/>
            <a:chOff x="963830" y="990153"/>
            <a:chExt cx="4003001" cy="1390189"/>
          </a:xfrm>
          <a:effectLst>
            <a:outerShdw blurRad="419100" dist="165100" dir="5400000" algn="ctr" rotWithShape="0">
              <a:srgbClr val="000000">
                <a:alpha val="17000"/>
              </a:srgbClr>
            </a:outerShdw>
          </a:effectLst>
        </p:grpSpPr>
        <p:sp>
          <p:nvSpPr>
            <p:cNvPr id="92" name="Прямоугольник 91"/>
            <p:cNvSpPr/>
            <p:nvPr/>
          </p:nvSpPr>
          <p:spPr>
            <a:xfrm>
              <a:off x="1031565" y="993448"/>
              <a:ext cx="2951236" cy="13868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3" name="Группа 92"/>
            <p:cNvGrpSpPr/>
            <p:nvPr/>
          </p:nvGrpSpPr>
          <p:grpSpPr>
            <a:xfrm rot="16200000">
              <a:off x="2270236" y="-316253"/>
              <a:ext cx="1390189" cy="4003001"/>
              <a:chOff x="774773" y="3149587"/>
              <a:chExt cx="1875792" cy="3377481"/>
            </a:xfrm>
          </p:grpSpPr>
          <p:sp>
            <p:nvSpPr>
              <p:cNvPr id="94" name="object 32"/>
              <p:cNvSpPr/>
              <p:nvPr/>
            </p:nvSpPr>
            <p:spPr>
              <a:xfrm>
                <a:off x="774773" y="4866543"/>
                <a:ext cx="1871345" cy="1660525"/>
              </a:xfrm>
              <a:custGeom>
                <a:avLst/>
                <a:gdLst/>
                <a:ahLst/>
                <a:cxnLst/>
                <a:rect l="l" t="t" r="r" b="b"/>
                <a:pathLst>
                  <a:path w="1871345" h="1660525">
                    <a:moveTo>
                      <a:pt x="1802307" y="0"/>
                    </a:moveTo>
                    <a:lnTo>
                      <a:pt x="68999" y="0"/>
                    </a:lnTo>
                    <a:lnTo>
                      <a:pt x="42139" y="5421"/>
                    </a:lnTo>
                    <a:lnTo>
                      <a:pt x="20207" y="20207"/>
                    </a:lnTo>
                    <a:lnTo>
                      <a:pt x="5421" y="42139"/>
                    </a:lnTo>
                    <a:lnTo>
                      <a:pt x="0" y="68999"/>
                    </a:lnTo>
                    <a:lnTo>
                      <a:pt x="0" y="1194193"/>
                    </a:lnTo>
                    <a:lnTo>
                      <a:pt x="935647" y="1660525"/>
                    </a:lnTo>
                    <a:lnTo>
                      <a:pt x="1871306" y="1194193"/>
                    </a:lnTo>
                    <a:lnTo>
                      <a:pt x="1871306" y="68999"/>
                    </a:lnTo>
                    <a:lnTo>
                      <a:pt x="1865883" y="42139"/>
                    </a:lnTo>
                    <a:lnTo>
                      <a:pt x="1851094" y="20207"/>
                    </a:lnTo>
                    <a:lnTo>
                      <a:pt x="1829162" y="5421"/>
                    </a:lnTo>
                    <a:lnTo>
                      <a:pt x="1802307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object 43"/>
              <p:cNvSpPr/>
              <p:nvPr/>
            </p:nvSpPr>
            <p:spPr>
              <a:xfrm>
                <a:off x="774776" y="3149587"/>
                <a:ext cx="1875789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875789" h="114300">
                    <a:moveTo>
                      <a:pt x="1806422" y="0"/>
                    </a:moveTo>
                    <a:lnTo>
                      <a:pt x="68999" y="0"/>
                    </a:lnTo>
                    <a:lnTo>
                      <a:pt x="42139" y="5423"/>
                    </a:lnTo>
                    <a:lnTo>
                      <a:pt x="20207" y="20212"/>
                    </a:lnTo>
                    <a:lnTo>
                      <a:pt x="5421" y="42144"/>
                    </a:lnTo>
                    <a:lnTo>
                      <a:pt x="0" y="68999"/>
                    </a:lnTo>
                    <a:lnTo>
                      <a:pt x="0" y="113753"/>
                    </a:lnTo>
                    <a:lnTo>
                      <a:pt x="1875421" y="113753"/>
                    </a:lnTo>
                    <a:lnTo>
                      <a:pt x="1875421" y="68999"/>
                    </a:lnTo>
                    <a:lnTo>
                      <a:pt x="1870000" y="42144"/>
                    </a:lnTo>
                    <a:lnTo>
                      <a:pt x="1855214" y="20212"/>
                    </a:lnTo>
                    <a:lnTo>
                      <a:pt x="1833282" y="5423"/>
                    </a:lnTo>
                    <a:lnTo>
                      <a:pt x="1806422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78" name="Прямоугольник 77"/>
          <p:cNvSpPr/>
          <p:nvPr/>
        </p:nvSpPr>
        <p:spPr>
          <a:xfrm>
            <a:off x="846275" y="2786663"/>
            <a:ext cx="337375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Комплексный анализ готовности введения ФГОС (региональный, муниципальный уровень + ОО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 </a:t>
            </a:r>
            <a:br>
              <a:rPr lang="ru-RU" dirty="0"/>
            </a:br>
            <a:r>
              <a:rPr lang="en-US" sz="1200" spc="300" dirty="0"/>
              <a:t>I</a:t>
            </a:r>
            <a:r>
              <a:rPr lang="ru-RU" sz="1200" spc="300" dirty="0"/>
              <a:t> полугодие 2020 г.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5421487" y="3459119"/>
            <a:ext cx="31616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b="1" dirty="0"/>
              <a:t>Поэтапное введение обновленных ФГОС НОО и ООО,</a:t>
            </a:r>
          </a:p>
          <a:p>
            <a:pPr lvl="0" algn="r"/>
            <a:endParaRPr lang="ru-RU" dirty="0"/>
          </a:p>
          <a:p>
            <a:pPr lvl="0" algn="r"/>
            <a:r>
              <a:rPr lang="ru-RU" sz="1200" spc="300" dirty="0"/>
              <a:t>начиная с 2020-21 уч. года </a:t>
            </a:r>
          </a:p>
          <a:p>
            <a:pPr lvl="0" algn="r"/>
            <a:r>
              <a:rPr lang="ru-RU" sz="1200" spc="300" dirty="0"/>
              <a:t>переход на ФГОС до 2024 г.</a:t>
            </a:r>
            <a:endParaRPr lang="ru-RU" spc="300" dirty="0"/>
          </a:p>
        </p:txBody>
      </p:sp>
      <p:grpSp>
        <p:nvGrpSpPr>
          <p:cNvPr id="112" name="Group 21"/>
          <p:cNvGrpSpPr>
            <a:grpSpLocks noChangeAspect="1"/>
          </p:cNvGrpSpPr>
          <p:nvPr/>
        </p:nvGrpSpPr>
        <p:grpSpPr bwMode="auto">
          <a:xfrm>
            <a:off x="3931548" y="1585474"/>
            <a:ext cx="477984" cy="304252"/>
            <a:chOff x="832" y="880"/>
            <a:chExt cx="4096" cy="2560"/>
          </a:xfrm>
          <a:solidFill>
            <a:schemeClr val="bg1">
              <a:lumMod val="75000"/>
            </a:schemeClr>
          </a:solidFill>
        </p:grpSpPr>
        <p:sp>
          <p:nvSpPr>
            <p:cNvPr id="113" name="Freeform 23"/>
            <p:cNvSpPr>
              <a:spLocks/>
            </p:cNvSpPr>
            <p:nvPr/>
          </p:nvSpPr>
          <p:spPr bwMode="auto">
            <a:xfrm>
              <a:off x="1429" y="1061"/>
              <a:ext cx="2666" cy="2379"/>
            </a:xfrm>
            <a:custGeom>
              <a:avLst/>
              <a:gdLst>
                <a:gd name="T0" fmla="*/ 1887 w 2666"/>
                <a:gd name="T1" fmla="*/ 108 h 2379"/>
                <a:gd name="T2" fmla="*/ 2266 w 2666"/>
                <a:gd name="T3" fmla="*/ 263 h 2379"/>
                <a:gd name="T4" fmla="*/ 2489 w 2666"/>
                <a:gd name="T5" fmla="*/ 347 h 2379"/>
                <a:gd name="T6" fmla="*/ 2561 w 2666"/>
                <a:gd name="T7" fmla="*/ 437 h 2379"/>
                <a:gd name="T8" fmla="*/ 2446 w 2666"/>
                <a:gd name="T9" fmla="*/ 513 h 2379"/>
                <a:gd name="T10" fmla="*/ 2294 w 2666"/>
                <a:gd name="T11" fmla="*/ 457 h 2379"/>
                <a:gd name="T12" fmla="*/ 1938 w 2666"/>
                <a:gd name="T13" fmla="*/ 316 h 2379"/>
                <a:gd name="T14" fmla="*/ 1544 w 2666"/>
                <a:gd name="T15" fmla="*/ 174 h 2379"/>
                <a:gd name="T16" fmla="*/ 1234 w 2666"/>
                <a:gd name="T17" fmla="*/ 272 h 2379"/>
                <a:gd name="T18" fmla="*/ 953 w 2666"/>
                <a:gd name="T19" fmla="*/ 547 h 2379"/>
                <a:gd name="T20" fmla="*/ 847 w 2666"/>
                <a:gd name="T21" fmla="*/ 771 h 2379"/>
                <a:gd name="T22" fmla="*/ 904 w 2666"/>
                <a:gd name="T23" fmla="*/ 854 h 2379"/>
                <a:gd name="T24" fmla="*/ 1111 w 2666"/>
                <a:gd name="T25" fmla="*/ 818 h 2379"/>
                <a:gd name="T26" fmla="*/ 1272 w 2666"/>
                <a:gd name="T27" fmla="*/ 673 h 2379"/>
                <a:gd name="T28" fmla="*/ 1404 w 2666"/>
                <a:gd name="T29" fmla="*/ 633 h 2379"/>
                <a:gd name="T30" fmla="*/ 1564 w 2666"/>
                <a:gd name="T31" fmla="*/ 591 h 2379"/>
                <a:gd name="T32" fmla="*/ 1862 w 2666"/>
                <a:gd name="T33" fmla="*/ 844 h 2379"/>
                <a:gd name="T34" fmla="*/ 2304 w 2666"/>
                <a:gd name="T35" fmla="*/ 1208 h 2379"/>
                <a:gd name="T36" fmla="*/ 2615 w 2666"/>
                <a:gd name="T37" fmla="*/ 1535 h 2379"/>
                <a:gd name="T38" fmla="*/ 2643 w 2666"/>
                <a:gd name="T39" fmla="*/ 1809 h 2379"/>
                <a:gd name="T40" fmla="*/ 2414 w 2666"/>
                <a:gd name="T41" fmla="*/ 1976 h 2379"/>
                <a:gd name="T42" fmla="*/ 2188 w 2666"/>
                <a:gd name="T43" fmla="*/ 2143 h 2379"/>
                <a:gd name="T44" fmla="*/ 1943 w 2666"/>
                <a:gd name="T45" fmla="*/ 2255 h 2379"/>
                <a:gd name="T46" fmla="*/ 1682 w 2666"/>
                <a:gd name="T47" fmla="*/ 2333 h 2379"/>
                <a:gd name="T48" fmla="*/ 1410 w 2666"/>
                <a:gd name="T49" fmla="*/ 2377 h 2379"/>
                <a:gd name="T50" fmla="*/ 1148 w 2666"/>
                <a:gd name="T51" fmla="*/ 2280 h 2379"/>
                <a:gd name="T52" fmla="*/ 958 w 2666"/>
                <a:gd name="T53" fmla="*/ 2141 h 2379"/>
                <a:gd name="T54" fmla="*/ 629 w 2666"/>
                <a:gd name="T55" fmla="*/ 1886 h 2379"/>
                <a:gd name="T56" fmla="*/ 321 w 2666"/>
                <a:gd name="T57" fmla="*/ 1630 h 2379"/>
                <a:gd name="T58" fmla="*/ 110 w 2666"/>
                <a:gd name="T59" fmla="*/ 1414 h 2379"/>
                <a:gd name="T60" fmla="*/ 0 w 2666"/>
                <a:gd name="T61" fmla="*/ 1277 h 2379"/>
                <a:gd name="T62" fmla="*/ 101 w 2666"/>
                <a:gd name="T63" fmla="*/ 1186 h 2379"/>
                <a:gd name="T64" fmla="*/ 237 w 2666"/>
                <a:gd name="T65" fmla="*/ 1299 h 2379"/>
                <a:gd name="T66" fmla="*/ 436 w 2666"/>
                <a:gd name="T67" fmla="*/ 1504 h 2379"/>
                <a:gd name="T68" fmla="*/ 742 w 2666"/>
                <a:gd name="T69" fmla="*/ 1757 h 2379"/>
                <a:gd name="T70" fmla="*/ 1065 w 2666"/>
                <a:gd name="T71" fmla="*/ 2008 h 2379"/>
                <a:gd name="T72" fmla="*/ 1242 w 2666"/>
                <a:gd name="T73" fmla="*/ 2137 h 2379"/>
                <a:gd name="T74" fmla="*/ 1427 w 2666"/>
                <a:gd name="T75" fmla="*/ 2206 h 2379"/>
                <a:gd name="T76" fmla="*/ 1537 w 2666"/>
                <a:gd name="T77" fmla="*/ 2188 h 2379"/>
                <a:gd name="T78" fmla="*/ 1622 w 2666"/>
                <a:gd name="T79" fmla="*/ 2123 h 2379"/>
                <a:gd name="T80" fmla="*/ 1760 w 2666"/>
                <a:gd name="T81" fmla="*/ 2165 h 2379"/>
                <a:gd name="T82" fmla="*/ 1878 w 2666"/>
                <a:gd name="T83" fmla="*/ 2030 h 2379"/>
                <a:gd name="T84" fmla="*/ 2002 w 2666"/>
                <a:gd name="T85" fmla="*/ 1962 h 2379"/>
                <a:gd name="T86" fmla="*/ 2154 w 2666"/>
                <a:gd name="T87" fmla="*/ 1973 h 2379"/>
                <a:gd name="T88" fmla="*/ 2219 w 2666"/>
                <a:gd name="T89" fmla="*/ 1876 h 2379"/>
                <a:gd name="T90" fmla="*/ 2307 w 2666"/>
                <a:gd name="T91" fmla="*/ 1782 h 2379"/>
                <a:gd name="T92" fmla="*/ 2440 w 2666"/>
                <a:gd name="T93" fmla="*/ 1789 h 2379"/>
                <a:gd name="T94" fmla="*/ 2496 w 2666"/>
                <a:gd name="T95" fmla="*/ 1694 h 2379"/>
                <a:gd name="T96" fmla="*/ 2342 w 2666"/>
                <a:gd name="T97" fmla="*/ 1474 h 2379"/>
                <a:gd name="T98" fmla="*/ 1993 w 2666"/>
                <a:gd name="T99" fmla="*/ 1170 h 2379"/>
                <a:gd name="T100" fmla="*/ 1568 w 2666"/>
                <a:gd name="T101" fmla="*/ 818 h 2379"/>
                <a:gd name="T102" fmla="*/ 1384 w 2666"/>
                <a:gd name="T103" fmla="*/ 826 h 2379"/>
                <a:gd name="T104" fmla="*/ 1101 w 2666"/>
                <a:gd name="T105" fmla="*/ 1013 h 2379"/>
                <a:gd name="T106" fmla="*/ 758 w 2666"/>
                <a:gd name="T107" fmla="*/ 975 h 2379"/>
                <a:gd name="T108" fmla="*/ 680 w 2666"/>
                <a:gd name="T109" fmla="*/ 728 h 2379"/>
                <a:gd name="T110" fmla="*/ 830 w 2666"/>
                <a:gd name="T111" fmla="*/ 427 h 2379"/>
                <a:gd name="T112" fmla="*/ 1120 w 2666"/>
                <a:gd name="T113" fmla="*/ 146 h 2379"/>
                <a:gd name="T114" fmla="*/ 1467 w 2666"/>
                <a:gd name="T115" fmla="*/ 2 h 2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6" h="2379">
                  <a:moveTo>
                    <a:pt x="1521" y="0"/>
                  </a:moveTo>
                  <a:lnTo>
                    <a:pt x="1576" y="5"/>
                  </a:lnTo>
                  <a:lnTo>
                    <a:pt x="1635" y="16"/>
                  </a:lnTo>
                  <a:lnTo>
                    <a:pt x="1696" y="33"/>
                  </a:lnTo>
                  <a:lnTo>
                    <a:pt x="1760" y="54"/>
                  </a:lnTo>
                  <a:lnTo>
                    <a:pt x="1827" y="82"/>
                  </a:lnTo>
                  <a:lnTo>
                    <a:pt x="1887" y="108"/>
                  </a:lnTo>
                  <a:lnTo>
                    <a:pt x="1945" y="133"/>
                  </a:lnTo>
                  <a:lnTo>
                    <a:pt x="2003" y="158"/>
                  </a:lnTo>
                  <a:lnTo>
                    <a:pt x="2060" y="182"/>
                  </a:lnTo>
                  <a:lnTo>
                    <a:pt x="2115" y="204"/>
                  </a:lnTo>
                  <a:lnTo>
                    <a:pt x="2168" y="225"/>
                  </a:lnTo>
                  <a:lnTo>
                    <a:pt x="2219" y="245"/>
                  </a:lnTo>
                  <a:lnTo>
                    <a:pt x="2266" y="263"/>
                  </a:lnTo>
                  <a:lnTo>
                    <a:pt x="2311" y="281"/>
                  </a:lnTo>
                  <a:lnTo>
                    <a:pt x="2352" y="297"/>
                  </a:lnTo>
                  <a:lnTo>
                    <a:pt x="2389" y="311"/>
                  </a:lnTo>
                  <a:lnTo>
                    <a:pt x="2422" y="322"/>
                  </a:lnTo>
                  <a:lnTo>
                    <a:pt x="2450" y="332"/>
                  </a:lnTo>
                  <a:lnTo>
                    <a:pt x="2471" y="340"/>
                  </a:lnTo>
                  <a:lnTo>
                    <a:pt x="2489" y="347"/>
                  </a:lnTo>
                  <a:lnTo>
                    <a:pt x="2499" y="350"/>
                  </a:lnTo>
                  <a:lnTo>
                    <a:pt x="2504" y="352"/>
                  </a:lnTo>
                  <a:lnTo>
                    <a:pt x="2523" y="362"/>
                  </a:lnTo>
                  <a:lnTo>
                    <a:pt x="2540" y="376"/>
                  </a:lnTo>
                  <a:lnTo>
                    <a:pt x="2552" y="395"/>
                  </a:lnTo>
                  <a:lnTo>
                    <a:pt x="2558" y="415"/>
                  </a:lnTo>
                  <a:lnTo>
                    <a:pt x="2561" y="437"/>
                  </a:lnTo>
                  <a:lnTo>
                    <a:pt x="2556" y="460"/>
                  </a:lnTo>
                  <a:lnTo>
                    <a:pt x="2546" y="481"/>
                  </a:lnTo>
                  <a:lnTo>
                    <a:pt x="2531" y="497"/>
                  </a:lnTo>
                  <a:lnTo>
                    <a:pt x="2512" y="509"/>
                  </a:lnTo>
                  <a:lnTo>
                    <a:pt x="2491" y="515"/>
                  </a:lnTo>
                  <a:lnTo>
                    <a:pt x="2469" y="517"/>
                  </a:lnTo>
                  <a:lnTo>
                    <a:pt x="2446" y="513"/>
                  </a:lnTo>
                  <a:lnTo>
                    <a:pt x="2443" y="512"/>
                  </a:lnTo>
                  <a:lnTo>
                    <a:pt x="2432" y="507"/>
                  </a:lnTo>
                  <a:lnTo>
                    <a:pt x="2415" y="502"/>
                  </a:lnTo>
                  <a:lnTo>
                    <a:pt x="2392" y="493"/>
                  </a:lnTo>
                  <a:lnTo>
                    <a:pt x="2365" y="483"/>
                  </a:lnTo>
                  <a:lnTo>
                    <a:pt x="2331" y="471"/>
                  </a:lnTo>
                  <a:lnTo>
                    <a:pt x="2294" y="457"/>
                  </a:lnTo>
                  <a:lnTo>
                    <a:pt x="2252" y="441"/>
                  </a:lnTo>
                  <a:lnTo>
                    <a:pt x="2206" y="424"/>
                  </a:lnTo>
                  <a:lnTo>
                    <a:pt x="2157" y="405"/>
                  </a:lnTo>
                  <a:lnTo>
                    <a:pt x="2105" y="384"/>
                  </a:lnTo>
                  <a:lnTo>
                    <a:pt x="2052" y="363"/>
                  </a:lnTo>
                  <a:lnTo>
                    <a:pt x="1995" y="339"/>
                  </a:lnTo>
                  <a:lnTo>
                    <a:pt x="1938" y="316"/>
                  </a:lnTo>
                  <a:lnTo>
                    <a:pt x="1878" y="291"/>
                  </a:lnTo>
                  <a:lnTo>
                    <a:pt x="1817" y="265"/>
                  </a:lnTo>
                  <a:lnTo>
                    <a:pt x="1758" y="239"/>
                  </a:lnTo>
                  <a:lnTo>
                    <a:pt x="1699" y="214"/>
                  </a:lnTo>
                  <a:lnTo>
                    <a:pt x="1645" y="195"/>
                  </a:lnTo>
                  <a:lnTo>
                    <a:pt x="1592" y="182"/>
                  </a:lnTo>
                  <a:lnTo>
                    <a:pt x="1544" y="174"/>
                  </a:lnTo>
                  <a:lnTo>
                    <a:pt x="1497" y="172"/>
                  </a:lnTo>
                  <a:lnTo>
                    <a:pt x="1452" y="174"/>
                  </a:lnTo>
                  <a:lnTo>
                    <a:pt x="1409" y="183"/>
                  </a:lnTo>
                  <a:lnTo>
                    <a:pt x="1365" y="198"/>
                  </a:lnTo>
                  <a:lnTo>
                    <a:pt x="1322" y="216"/>
                  </a:lnTo>
                  <a:lnTo>
                    <a:pt x="1278" y="242"/>
                  </a:lnTo>
                  <a:lnTo>
                    <a:pt x="1234" y="272"/>
                  </a:lnTo>
                  <a:lnTo>
                    <a:pt x="1188" y="308"/>
                  </a:lnTo>
                  <a:lnTo>
                    <a:pt x="1139" y="350"/>
                  </a:lnTo>
                  <a:lnTo>
                    <a:pt x="1089" y="398"/>
                  </a:lnTo>
                  <a:lnTo>
                    <a:pt x="1035" y="450"/>
                  </a:lnTo>
                  <a:lnTo>
                    <a:pt x="1007" y="481"/>
                  </a:lnTo>
                  <a:lnTo>
                    <a:pt x="979" y="513"/>
                  </a:lnTo>
                  <a:lnTo>
                    <a:pt x="953" y="547"/>
                  </a:lnTo>
                  <a:lnTo>
                    <a:pt x="930" y="580"/>
                  </a:lnTo>
                  <a:lnTo>
                    <a:pt x="909" y="615"/>
                  </a:lnTo>
                  <a:lnTo>
                    <a:pt x="890" y="648"/>
                  </a:lnTo>
                  <a:lnTo>
                    <a:pt x="874" y="682"/>
                  </a:lnTo>
                  <a:lnTo>
                    <a:pt x="861" y="714"/>
                  </a:lnTo>
                  <a:lnTo>
                    <a:pt x="851" y="744"/>
                  </a:lnTo>
                  <a:lnTo>
                    <a:pt x="847" y="771"/>
                  </a:lnTo>
                  <a:lnTo>
                    <a:pt x="844" y="795"/>
                  </a:lnTo>
                  <a:lnTo>
                    <a:pt x="847" y="816"/>
                  </a:lnTo>
                  <a:lnTo>
                    <a:pt x="849" y="825"/>
                  </a:lnTo>
                  <a:lnTo>
                    <a:pt x="854" y="832"/>
                  </a:lnTo>
                  <a:lnTo>
                    <a:pt x="864" y="841"/>
                  </a:lnTo>
                  <a:lnTo>
                    <a:pt x="880" y="847"/>
                  </a:lnTo>
                  <a:lnTo>
                    <a:pt x="904" y="854"/>
                  </a:lnTo>
                  <a:lnTo>
                    <a:pt x="930" y="861"/>
                  </a:lnTo>
                  <a:lnTo>
                    <a:pt x="957" y="864"/>
                  </a:lnTo>
                  <a:lnTo>
                    <a:pt x="986" y="864"/>
                  </a:lnTo>
                  <a:lnTo>
                    <a:pt x="1015" y="861"/>
                  </a:lnTo>
                  <a:lnTo>
                    <a:pt x="1046" y="852"/>
                  </a:lnTo>
                  <a:lnTo>
                    <a:pt x="1079" y="838"/>
                  </a:lnTo>
                  <a:lnTo>
                    <a:pt x="1111" y="818"/>
                  </a:lnTo>
                  <a:lnTo>
                    <a:pt x="1143" y="790"/>
                  </a:lnTo>
                  <a:lnTo>
                    <a:pt x="1177" y="755"/>
                  </a:lnTo>
                  <a:lnTo>
                    <a:pt x="1209" y="710"/>
                  </a:lnTo>
                  <a:lnTo>
                    <a:pt x="1221" y="696"/>
                  </a:lnTo>
                  <a:lnTo>
                    <a:pt x="1236" y="684"/>
                  </a:lnTo>
                  <a:lnTo>
                    <a:pt x="1254" y="677"/>
                  </a:lnTo>
                  <a:lnTo>
                    <a:pt x="1272" y="673"/>
                  </a:lnTo>
                  <a:lnTo>
                    <a:pt x="1297" y="669"/>
                  </a:lnTo>
                  <a:lnTo>
                    <a:pt x="1317" y="667"/>
                  </a:lnTo>
                  <a:lnTo>
                    <a:pt x="1334" y="662"/>
                  </a:lnTo>
                  <a:lnTo>
                    <a:pt x="1350" y="657"/>
                  </a:lnTo>
                  <a:lnTo>
                    <a:pt x="1367" y="650"/>
                  </a:lnTo>
                  <a:lnTo>
                    <a:pt x="1386" y="642"/>
                  </a:lnTo>
                  <a:lnTo>
                    <a:pt x="1404" y="633"/>
                  </a:lnTo>
                  <a:lnTo>
                    <a:pt x="1425" y="625"/>
                  </a:lnTo>
                  <a:lnTo>
                    <a:pt x="1449" y="615"/>
                  </a:lnTo>
                  <a:lnTo>
                    <a:pt x="1476" y="604"/>
                  </a:lnTo>
                  <a:lnTo>
                    <a:pt x="1507" y="592"/>
                  </a:lnTo>
                  <a:lnTo>
                    <a:pt x="1527" y="587"/>
                  </a:lnTo>
                  <a:lnTo>
                    <a:pt x="1545" y="587"/>
                  </a:lnTo>
                  <a:lnTo>
                    <a:pt x="1564" y="591"/>
                  </a:lnTo>
                  <a:lnTo>
                    <a:pt x="1581" y="600"/>
                  </a:lnTo>
                  <a:lnTo>
                    <a:pt x="1596" y="612"/>
                  </a:lnTo>
                  <a:lnTo>
                    <a:pt x="1640" y="653"/>
                  </a:lnTo>
                  <a:lnTo>
                    <a:pt x="1688" y="698"/>
                  </a:lnTo>
                  <a:lnTo>
                    <a:pt x="1743" y="745"/>
                  </a:lnTo>
                  <a:lnTo>
                    <a:pt x="1800" y="794"/>
                  </a:lnTo>
                  <a:lnTo>
                    <a:pt x="1862" y="844"/>
                  </a:lnTo>
                  <a:lnTo>
                    <a:pt x="1925" y="897"/>
                  </a:lnTo>
                  <a:lnTo>
                    <a:pt x="1991" y="949"/>
                  </a:lnTo>
                  <a:lnTo>
                    <a:pt x="2055" y="1001"/>
                  </a:lnTo>
                  <a:lnTo>
                    <a:pt x="2120" y="1053"/>
                  </a:lnTo>
                  <a:lnTo>
                    <a:pt x="2182" y="1105"/>
                  </a:lnTo>
                  <a:lnTo>
                    <a:pt x="2244" y="1157"/>
                  </a:lnTo>
                  <a:lnTo>
                    <a:pt x="2304" y="1208"/>
                  </a:lnTo>
                  <a:lnTo>
                    <a:pt x="2361" y="1258"/>
                  </a:lnTo>
                  <a:lnTo>
                    <a:pt x="2414" y="1308"/>
                  </a:lnTo>
                  <a:lnTo>
                    <a:pt x="2465" y="1356"/>
                  </a:lnTo>
                  <a:lnTo>
                    <a:pt x="2511" y="1403"/>
                  </a:lnTo>
                  <a:lnTo>
                    <a:pt x="2551" y="1449"/>
                  </a:lnTo>
                  <a:lnTo>
                    <a:pt x="2587" y="1493"/>
                  </a:lnTo>
                  <a:lnTo>
                    <a:pt x="2615" y="1535"/>
                  </a:lnTo>
                  <a:lnTo>
                    <a:pt x="2638" y="1574"/>
                  </a:lnTo>
                  <a:lnTo>
                    <a:pt x="2652" y="1614"/>
                  </a:lnTo>
                  <a:lnTo>
                    <a:pt x="2662" y="1654"/>
                  </a:lnTo>
                  <a:lnTo>
                    <a:pt x="2666" y="1694"/>
                  </a:lnTo>
                  <a:lnTo>
                    <a:pt x="2664" y="1733"/>
                  </a:lnTo>
                  <a:lnTo>
                    <a:pt x="2656" y="1772"/>
                  </a:lnTo>
                  <a:lnTo>
                    <a:pt x="2643" y="1809"/>
                  </a:lnTo>
                  <a:lnTo>
                    <a:pt x="2624" y="1844"/>
                  </a:lnTo>
                  <a:lnTo>
                    <a:pt x="2599" y="1876"/>
                  </a:lnTo>
                  <a:lnTo>
                    <a:pt x="2569" y="1906"/>
                  </a:lnTo>
                  <a:lnTo>
                    <a:pt x="2533" y="1933"/>
                  </a:lnTo>
                  <a:lnTo>
                    <a:pt x="2495" y="1953"/>
                  </a:lnTo>
                  <a:lnTo>
                    <a:pt x="2455" y="1968"/>
                  </a:lnTo>
                  <a:lnTo>
                    <a:pt x="2414" y="1976"/>
                  </a:lnTo>
                  <a:lnTo>
                    <a:pt x="2373" y="1977"/>
                  </a:lnTo>
                  <a:lnTo>
                    <a:pt x="2356" y="2013"/>
                  </a:lnTo>
                  <a:lnTo>
                    <a:pt x="2332" y="2045"/>
                  </a:lnTo>
                  <a:lnTo>
                    <a:pt x="2304" y="2076"/>
                  </a:lnTo>
                  <a:lnTo>
                    <a:pt x="2269" y="2102"/>
                  </a:lnTo>
                  <a:lnTo>
                    <a:pt x="2230" y="2126"/>
                  </a:lnTo>
                  <a:lnTo>
                    <a:pt x="2188" y="2143"/>
                  </a:lnTo>
                  <a:lnTo>
                    <a:pt x="2145" y="2156"/>
                  </a:lnTo>
                  <a:lnTo>
                    <a:pt x="2100" y="2162"/>
                  </a:lnTo>
                  <a:lnTo>
                    <a:pt x="2058" y="2162"/>
                  </a:lnTo>
                  <a:lnTo>
                    <a:pt x="2017" y="2157"/>
                  </a:lnTo>
                  <a:lnTo>
                    <a:pt x="1996" y="2192"/>
                  </a:lnTo>
                  <a:lnTo>
                    <a:pt x="1971" y="2225"/>
                  </a:lnTo>
                  <a:lnTo>
                    <a:pt x="1943" y="2255"/>
                  </a:lnTo>
                  <a:lnTo>
                    <a:pt x="1911" y="2281"/>
                  </a:lnTo>
                  <a:lnTo>
                    <a:pt x="1877" y="2303"/>
                  </a:lnTo>
                  <a:lnTo>
                    <a:pt x="1838" y="2321"/>
                  </a:lnTo>
                  <a:lnTo>
                    <a:pt x="1799" y="2333"/>
                  </a:lnTo>
                  <a:lnTo>
                    <a:pt x="1759" y="2339"/>
                  </a:lnTo>
                  <a:lnTo>
                    <a:pt x="1720" y="2339"/>
                  </a:lnTo>
                  <a:lnTo>
                    <a:pt x="1682" y="2333"/>
                  </a:lnTo>
                  <a:lnTo>
                    <a:pt x="1645" y="2322"/>
                  </a:lnTo>
                  <a:lnTo>
                    <a:pt x="1615" y="2343"/>
                  </a:lnTo>
                  <a:lnTo>
                    <a:pt x="1581" y="2359"/>
                  </a:lnTo>
                  <a:lnTo>
                    <a:pt x="1543" y="2370"/>
                  </a:lnTo>
                  <a:lnTo>
                    <a:pt x="1499" y="2377"/>
                  </a:lnTo>
                  <a:lnTo>
                    <a:pt x="1451" y="2379"/>
                  </a:lnTo>
                  <a:lnTo>
                    <a:pt x="1410" y="2377"/>
                  </a:lnTo>
                  <a:lnTo>
                    <a:pt x="1368" y="2369"/>
                  </a:lnTo>
                  <a:lnTo>
                    <a:pt x="1326" y="2359"/>
                  </a:lnTo>
                  <a:lnTo>
                    <a:pt x="1283" y="2345"/>
                  </a:lnTo>
                  <a:lnTo>
                    <a:pt x="1244" y="2329"/>
                  </a:lnTo>
                  <a:lnTo>
                    <a:pt x="1208" y="2313"/>
                  </a:lnTo>
                  <a:lnTo>
                    <a:pt x="1174" y="2296"/>
                  </a:lnTo>
                  <a:lnTo>
                    <a:pt x="1148" y="2280"/>
                  </a:lnTo>
                  <a:lnTo>
                    <a:pt x="1133" y="2270"/>
                  </a:lnTo>
                  <a:lnTo>
                    <a:pt x="1115" y="2256"/>
                  </a:lnTo>
                  <a:lnTo>
                    <a:pt x="1091" y="2240"/>
                  </a:lnTo>
                  <a:lnTo>
                    <a:pt x="1063" y="2219"/>
                  </a:lnTo>
                  <a:lnTo>
                    <a:pt x="1031" y="2196"/>
                  </a:lnTo>
                  <a:lnTo>
                    <a:pt x="997" y="2169"/>
                  </a:lnTo>
                  <a:lnTo>
                    <a:pt x="958" y="2141"/>
                  </a:lnTo>
                  <a:lnTo>
                    <a:pt x="917" y="2110"/>
                  </a:lnTo>
                  <a:lnTo>
                    <a:pt x="874" y="2076"/>
                  </a:lnTo>
                  <a:lnTo>
                    <a:pt x="828" y="2041"/>
                  </a:lnTo>
                  <a:lnTo>
                    <a:pt x="781" y="2004"/>
                  </a:lnTo>
                  <a:lnTo>
                    <a:pt x="731" y="1967"/>
                  </a:lnTo>
                  <a:lnTo>
                    <a:pt x="680" y="1927"/>
                  </a:lnTo>
                  <a:lnTo>
                    <a:pt x="629" y="1886"/>
                  </a:lnTo>
                  <a:lnTo>
                    <a:pt x="578" y="1845"/>
                  </a:lnTo>
                  <a:lnTo>
                    <a:pt x="526" y="1803"/>
                  </a:lnTo>
                  <a:lnTo>
                    <a:pt x="474" y="1761"/>
                  </a:lnTo>
                  <a:lnTo>
                    <a:pt x="423" y="1719"/>
                  </a:lnTo>
                  <a:lnTo>
                    <a:pt x="372" y="1676"/>
                  </a:lnTo>
                  <a:lnTo>
                    <a:pt x="348" y="1655"/>
                  </a:lnTo>
                  <a:lnTo>
                    <a:pt x="321" y="1630"/>
                  </a:lnTo>
                  <a:lnTo>
                    <a:pt x="292" y="1602"/>
                  </a:lnTo>
                  <a:lnTo>
                    <a:pt x="262" y="1571"/>
                  </a:lnTo>
                  <a:lnTo>
                    <a:pt x="230" y="1538"/>
                  </a:lnTo>
                  <a:lnTo>
                    <a:pt x="197" y="1505"/>
                  </a:lnTo>
                  <a:lnTo>
                    <a:pt x="165" y="1470"/>
                  </a:lnTo>
                  <a:lnTo>
                    <a:pt x="137" y="1442"/>
                  </a:lnTo>
                  <a:lnTo>
                    <a:pt x="110" y="1414"/>
                  </a:lnTo>
                  <a:lnTo>
                    <a:pt x="86" y="1390"/>
                  </a:lnTo>
                  <a:lnTo>
                    <a:pt x="65" y="1367"/>
                  </a:lnTo>
                  <a:lnTo>
                    <a:pt x="46" y="1349"/>
                  </a:lnTo>
                  <a:lnTo>
                    <a:pt x="30" y="1335"/>
                  </a:lnTo>
                  <a:lnTo>
                    <a:pt x="15" y="1318"/>
                  </a:lnTo>
                  <a:lnTo>
                    <a:pt x="5" y="1298"/>
                  </a:lnTo>
                  <a:lnTo>
                    <a:pt x="0" y="1277"/>
                  </a:lnTo>
                  <a:lnTo>
                    <a:pt x="1" y="1255"/>
                  </a:lnTo>
                  <a:lnTo>
                    <a:pt x="7" y="1234"/>
                  </a:lnTo>
                  <a:lnTo>
                    <a:pt x="20" y="1214"/>
                  </a:lnTo>
                  <a:lnTo>
                    <a:pt x="37" y="1200"/>
                  </a:lnTo>
                  <a:lnTo>
                    <a:pt x="57" y="1190"/>
                  </a:lnTo>
                  <a:lnTo>
                    <a:pt x="78" y="1185"/>
                  </a:lnTo>
                  <a:lnTo>
                    <a:pt x="101" y="1186"/>
                  </a:lnTo>
                  <a:lnTo>
                    <a:pt x="122" y="1192"/>
                  </a:lnTo>
                  <a:lnTo>
                    <a:pt x="140" y="1205"/>
                  </a:lnTo>
                  <a:lnTo>
                    <a:pt x="155" y="1217"/>
                  </a:lnTo>
                  <a:lnTo>
                    <a:pt x="171" y="1233"/>
                  </a:lnTo>
                  <a:lnTo>
                    <a:pt x="191" y="1253"/>
                  </a:lnTo>
                  <a:lnTo>
                    <a:pt x="214" y="1275"/>
                  </a:lnTo>
                  <a:lnTo>
                    <a:pt x="237" y="1299"/>
                  </a:lnTo>
                  <a:lnTo>
                    <a:pt x="262" y="1325"/>
                  </a:lnTo>
                  <a:lnTo>
                    <a:pt x="288" y="1352"/>
                  </a:lnTo>
                  <a:lnTo>
                    <a:pt x="318" y="1383"/>
                  </a:lnTo>
                  <a:lnTo>
                    <a:pt x="349" y="1416"/>
                  </a:lnTo>
                  <a:lnTo>
                    <a:pt x="379" y="1447"/>
                  </a:lnTo>
                  <a:lnTo>
                    <a:pt x="408" y="1476"/>
                  </a:lnTo>
                  <a:lnTo>
                    <a:pt x="436" y="1504"/>
                  </a:lnTo>
                  <a:lnTo>
                    <a:pt x="461" y="1526"/>
                  </a:lnTo>
                  <a:lnTo>
                    <a:pt x="482" y="1546"/>
                  </a:lnTo>
                  <a:lnTo>
                    <a:pt x="534" y="1588"/>
                  </a:lnTo>
                  <a:lnTo>
                    <a:pt x="586" y="1632"/>
                  </a:lnTo>
                  <a:lnTo>
                    <a:pt x="638" y="1674"/>
                  </a:lnTo>
                  <a:lnTo>
                    <a:pt x="690" y="1716"/>
                  </a:lnTo>
                  <a:lnTo>
                    <a:pt x="742" y="1757"/>
                  </a:lnTo>
                  <a:lnTo>
                    <a:pt x="793" y="1798"/>
                  </a:lnTo>
                  <a:lnTo>
                    <a:pt x="843" y="1836"/>
                  </a:lnTo>
                  <a:lnTo>
                    <a:pt x="891" y="1875"/>
                  </a:lnTo>
                  <a:lnTo>
                    <a:pt x="938" y="1911"/>
                  </a:lnTo>
                  <a:lnTo>
                    <a:pt x="983" y="1946"/>
                  </a:lnTo>
                  <a:lnTo>
                    <a:pt x="1025" y="1978"/>
                  </a:lnTo>
                  <a:lnTo>
                    <a:pt x="1065" y="2008"/>
                  </a:lnTo>
                  <a:lnTo>
                    <a:pt x="1102" y="2035"/>
                  </a:lnTo>
                  <a:lnTo>
                    <a:pt x="1136" y="2060"/>
                  </a:lnTo>
                  <a:lnTo>
                    <a:pt x="1166" y="2082"/>
                  </a:lnTo>
                  <a:lnTo>
                    <a:pt x="1192" y="2101"/>
                  </a:lnTo>
                  <a:lnTo>
                    <a:pt x="1213" y="2117"/>
                  </a:lnTo>
                  <a:lnTo>
                    <a:pt x="1230" y="2129"/>
                  </a:lnTo>
                  <a:lnTo>
                    <a:pt x="1242" y="2137"/>
                  </a:lnTo>
                  <a:lnTo>
                    <a:pt x="1262" y="2149"/>
                  </a:lnTo>
                  <a:lnTo>
                    <a:pt x="1287" y="2162"/>
                  </a:lnTo>
                  <a:lnTo>
                    <a:pt x="1314" y="2174"/>
                  </a:lnTo>
                  <a:lnTo>
                    <a:pt x="1344" y="2185"/>
                  </a:lnTo>
                  <a:lnTo>
                    <a:pt x="1373" y="2195"/>
                  </a:lnTo>
                  <a:lnTo>
                    <a:pt x="1401" y="2203"/>
                  </a:lnTo>
                  <a:lnTo>
                    <a:pt x="1427" y="2206"/>
                  </a:lnTo>
                  <a:lnTo>
                    <a:pt x="1451" y="2209"/>
                  </a:lnTo>
                  <a:lnTo>
                    <a:pt x="1477" y="2208"/>
                  </a:lnTo>
                  <a:lnTo>
                    <a:pt x="1498" y="2205"/>
                  </a:lnTo>
                  <a:lnTo>
                    <a:pt x="1514" y="2201"/>
                  </a:lnTo>
                  <a:lnTo>
                    <a:pt x="1525" y="2198"/>
                  </a:lnTo>
                  <a:lnTo>
                    <a:pt x="1533" y="2193"/>
                  </a:lnTo>
                  <a:lnTo>
                    <a:pt x="1537" y="2188"/>
                  </a:lnTo>
                  <a:lnTo>
                    <a:pt x="1540" y="2183"/>
                  </a:lnTo>
                  <a:lnTo>
                    <a:pt x="1542" y="2179"/>
                  </a:lnTo>
                  <a:lnTo>
                    <a:pt x="1552" y="2160"/>
                  </a:lnTo>
                  <a:lnTo>
                    <a:pt x="1565" y="2146"/>
                  </a:lnTo>
                  <a:lnTo>
                    <a:pt x="1581" y="2133"/>
                  </a:lnTo>
                  <a:lnTo>
                    <a:pt x="1601" y="2126"/>
                  </a:lnTo>
                  <a:lnTo>
                    <a:pt x="1622" y="2123"/>
                  </a:lnTo>
                  <a:lnTo>
                    <a:pt x="1642" y="2126"/>
                  </a:lnTo>
                  <a:lnTo>
                    <a:pt x="1662" y="2133"/>
                  </a:lnTo>
                  <a:lnTo>
                    <a:pt x="1679" y="2146"/>
                  </a:lnTo>
                  <a:lnTo>
                    <a:pt x="1700" y="2160"/>
                  </a:lnTo>
                  <a:lnTo>
                    <a:pt x="1722" y="2167"/>
                  </a:lnTo>
                  <a:lnTo>
                    <a:pt x="1741" y="2169"/>
                  </a:lnTo>
                  <a:lnTo>
                    <a:pt x="1760" y="2165"/>
                  </a:lnTo>
                  <a:lnTo>
                    <a:pt x="1777" y="2160"/>
                  </a:lnTo>
                  <a:lnTo>
                    <a:pt x="1804" y="2148"/>
                  </a:lnTo>
                  <a:lnTo>
                    <a:pt x="1826" y="2129"/>
                  </a:lnTo>
                  <a:lnTo>
                    <a:pt x="1846" y="2108"/>
                  </a:lnTo>
                  <a:lnTo>
                    <a:pt x="1862" y="2085"/>
                  </a:lnTo>
                  <a:lnTo>
                    <a:pt x="1873" y="2057"/>
                  </a:lnTo>
                  <a:lnTo>
                    <a:pt x="1878" y="2030"/>
                  </a:lnTo>
                  <a:lnTo>
                    <a:pt x="1884" y="2007"/>
                  </a:lnTo>
                  <a:lnTo>
                    <a:pt x="1895" y="1987"/>
                  </a:lnTo>
                  <a:lnTo>
                    <a:pt x="1911" y="1969"/>
                  </a:lnTo>
                  <a:lnTo>
                    <a:pt x="1933" y="1958"/>
                  </a:lnTo>
                  <a:lnTo>
                    <a:pt x="1956" y="1953"/>
                  </a:lnTo>
                  <a:lnTo>
                    <a:pt x="1980" y="1954"/>
                  </a:lnTo>
                  <a:lnTo>
                    <a:pt x="2002" y="1962"/>
                  </a:lnTo>
                  <a:lnTo>
                    <a:pt x="2021" y="1976"/>
                  </a:lnTo>
                  <a:lnTo>
                    <a:pt x="2034" y="1984"/>
                  </a:lnTo>
                  <a:lnTo>
                    <a:pt x="2053" y="1989"/>
                  </a:lnTo>
                  <a:lnTo>
                    <a:pt x="2075" y="1992"/>
                  </a:lnTo>
                  <a:lnTo>
                    <a:pt x="2100" y="1990"/>
                  </a:lnTo>
                  <a:lnTo>
                    <a:pt x="2126" y="1984"/>
                  </a:lnTo>
                  <a:lnTo>
                    <a:pt x="2154" y="1973"/>
                  </a:lnTo>
                  <a:lnTo>
                    <a:pt x="2165" y="1967"/>
                  </a:lnTo>
                  <a:lnTo>
                    <a:pt x="2177" y="1958"/>
                  </a:lnTo>
                  <a:lnTo>
                    <a:pt x="2191" y="1947"/>
                  </a:lnTo>
                  <a:lnTo>
                    <a:pt x="2203" y="1933"/>
                  </a:lnTo>
                  <a:lnTo>
                    <a:pt x="2213" y="1917"/>
                  </a:lnTo>
                  <a:lnTo>
                    <a:pt x="2219" y="1899"/>
                  </a:lnTo>
                  <a:lnTo>
                    <a:pt x="2219" y="1876"/>
                  </a:lnTo>
                  <a:lnTo>
                    <a:pt x="2219" y="1856"/>
                  </a:lnTo>
                  <a:lnTo>
                    <a:pt x="2224" y="1838"/>
                  </a:lnTo>
                  <a:lnTo>
                    <a:pt x="2233" y="1820"/>
                  </a:lnTo>
                  <a:lnTo>
                    <a:pt x="2245" y="1805"/>
                  </a:lnTo>
                  <a:lnTo>
                    <a:pt x="2260" y="1794"/>
                  </a:lnTo>
                  <a:lnTo>
                    <a:pt x="2283" y="1784"/>
                  </a:lnTo>
                  <a:lnTo>
                    <a:pt x="2307" y="1782"/>
                  </a:lnTo>
                  <a:lnTo>
                    <a:pt x="2331" y="1786"/>
                  </a:lnTo>
                  <a:lnTo>
                    <a:pt x="2353" y="1797"/>
                  </a:lnTo>
                  <a:lnTo>
                    <a:pt x="2367" y="1804"/>
                  </a:lnTo>
                  <a:lnTo>
                    <a:pt x="2383" y="1805"/>
                  </a:lnTo>
                  <a:lnTo>
                    <a:pt x="2402" y="1804"/>
                  </a:lnTo>
                  <a:lnTo>
                    <a:pt x="2422" y="1798"/>
                  </a:lnTo>
                  <a:lnTo>
                    <a:pt x="2440" y="1789"/>
                  </a:lnTo>
                  <a:lnTo>
                    <a:pt x="2458" y="1777"/>
                  </a:lnTo>
                  <a:lnTo>
                    <a:pt x="2468" y="1768"/>
                  </a:lnTo>
                  <a:lnTo>
                    <a:pt x="2476" y="1757"/>
                  </a:lnTo>
                  <a:lnTo>
                    <a:pt x="2485" y="1745"/>
                  </a:lnTo>
                  <a:lnTo>
                    <a:pt x="2491" y="1730"/>
                  </a:lnTo>
                  <a:lnTo>
                    <a:pt x="2495" y="1712"/>
                  </a:lnTo>
                  <a:lnTo>
                    <a:pt x="2496" y="1694"/>
                  </a:lnTo>
                  <a:lnTo>
                    <a:pt x="2492" y="1671"/>
                  </a:lnTo>
                  <a:lnTo>
                    <a:pt x="2484" y="1648"/>
                  </a:lnTo>
                  <a:lnTo>
                    <a:pt x="2466" y="1618"/>
                  </a:lnTo>
                  <a:lnTo>
                    <a:pt x="2443" y="1586"/>
                  </a:lnTo>
                  <a:lnTo>
                    <a:pt x="2414" y="1551"/>
                  </a:lnTo>
                  <a:lnTo>
                    <a:pt x="2381" y="1514"/>
                  </a:lnTo>
                  <a:lnTo>
                    <a:pt x="2342" y="1474"/>
                  </a:lnTo>
                  <a:lnTo>
                    <a:pt x="2300" y="1433"/>
                  </a:lnTo>
                  <a:lnTo>
                    <a:pt x="2254" y="1391"/>
                  </a:lnTo>
                  <a:lnTo>
                    <a:pt x="2206" y="1349"/>
                  </a:lnTo>
                  <a:lnTo>
                    <a:pt x="2154" y="1304"/>
                  </a:lnTo>
                  <a:lnTo>
                    <a:pt x="2101" y="1259"/>
                  </a:lnTo>
                  <a:lnTo>
                    <a:pt x="2047" y="1214"/>
                  </a:lnTo>
                  <a:lnTo>
                    <a:pt x="1993" y="1170"/>
                  </a:lnTo>
                  <a:lnTo>
                    <a:pt x="1938" y="1126"/>
                  </a:lnTo>
                  <a:lnTo>
                    <a:pt x="1884" y="1082"/>
                  </a:lnTo>
                  <a:lnTo>
                    <a:pt x="1816" y="1026"/>
                  </a:lnTo>
                  <a:lnTo>
                    <a:pt x="1749" y="972"/>
                  </a:lnTo>
                  <a:lnTo>
                    <a:pt x="1684" y="919"/>
                  </a:lnTo>
                  <a:lnTo>
                    <a:pt x="1624" y="868"/>
                  </a:lnTo>
                  <a:lnTo>
                    <a:pt x="1568" y="818"/>
                  </a:lnTo>
                  <a:lnTo>
                    <a:pt x="1516" y="771"/>
                  </a:lnTo>
                  <a:lnTo>
                    <a:pt x="1493" y="781"/>
                  </a:lnTo>
                  <a:lnTo>
                    <a:pt x="1473" y="790"/>
                  </a:lnTo>
                  <a:lnTo>
                    <a:pt x="1456" y="797"/>
                  </a:lnTo>
                  <a:lnTo>
                    <a:pt x="1431" y="808"/>
                  </a:lnTo>
                  <a:lnTo>
                    <a:pt x="1408" y="817"/>
                  </a:lnTo>
                  <a:lnTo>
                    <a:pt x="1384" y="826"/>
                  </a:lnTo>
                  <a:lnTo>
                    <a:pt x="1358" y="832"/>
                  </a:lnTo>
                  <a:lnTo>
                    <a:pt x="1328" y="837"/>
                  </a:lnTo>
                  <a:lnTo>
                    <a:pt x="1287" y="887"/>
                  </a:lnTo>
                  <a:lnTo>
                    <a:pt x="1244" y="929"/>
                  </a:lnTo>
                  <a:lnTo>
                    <a:pt x="1198" y="964"/>
                  </a:lnTo>
                  <a:lnTo>
                    <a:pt x="1151" y="992"/>
                  </a:lnTo>
                  <a:lnTo>
                    <a:pt x="1101" y="1013"/>
                  </a:lnTo>
                  <a:lnTo>
                    <a:pt x="1049" y="1027"/>
                  </a:lnTo>
                  <a:lnTo>
                    <a:pt x="995" y="1033"/>
                  </a:lnTo>
                  <a:lnTo>
                    <a:pt x="941" y="1033"/>
                  </a:lnTo>
                  <a:lnTo>
                    <a:pt x="884" y="1025"/>
                  </a:lnTo>
                  <a:lnTo>
                    <a:pt x="827" y="1010"/>
                  </a:lnTo>
                  <a:lnTo>
                    <a:pt x="791" y="995"/>
                  </a:lnTo>
                  <a:lnTo>
                    <a:pt x="758" y="975"/>
                  </a:lnTo>
                  <a:lnTo>
                    <a:pt x="731" y="950"/>
                  </a:lnTo>
                  <a:lnTo>
                    <a:pt x="709" y="923"/>
                  </a:lnTo>
                  <a:lnTo>
                    <a:pt x="691" y="890"/>
                  </a:lnTo>
                  <a:lnTo>
                    <a:pt x="680" y="856"/>
                  </a:lnTo>
                  <a:lnTo>
                    <a:pt x="674" y="815"/>
                  </a:lnTo>
                  <a:lnTo>
                    <a:pt x="674" y="771"/>
                  </a:lnTo>
                  <a:lnTo>
                    <a:pt x="680" y="728"/>
                  </a:lnTo>
                  <a:lnTo>
                    <a:pt x="691" y="683"/>
                  </a:lnTo>
                  <a:lnTo>
                    <a:pt x="708" y="638"/>
                  </a:lnTo>
                  <a:lnTo>
                    <a:pt x="727" y="594"/>
                  </a:lnTo>
                  <a:lnTo>
                    <a:pt x="750" y="549"/>
                  </a:lnTo>
                  <a:lnTo>
                    <a:pt x="775" y="507"/>
                  </a:lnTo>
                  <a:lnTo>
                    <a:pt x="802" y="466"/>
                  </a:lnTo>
                  <a:lnTo>
                    <a:pt x="830" y="427"/>
                  </a:lnTo>
                  <a:lnTo>
                    <a:pt x="859" y="391"/>
                  </a:lnTo>
                  <a:lnTo>
                    <a:pt x="886" y="358"/>
                  </a:lnTo>
                  <a:lnTo>
                    <a:pt x="915" y="329"/>
                  </a:lnTo>
                  <a:lnTo>
                    <a:pt x="968" y="277"/>
                  </a:lnTo>
                  <a:lnTo>
                    <a:pt x="1019" y="229"/>
                  </a:lnTo>
                  <a:lnTo>
                    <a:pt x="1070" y="185"/>
                  </a:lnTo>
                  <a:lnTo>
                    <a:pt x="1120" y="146"/>
                  </a:lnTo>
                  <a:lnTo>
                    <a:pt x="1168" y="111"/>
                  </a:lnTo>
                  <a:lnTo>
                    <a:pt x="1216" y="80"/>
                  </a:lnTo>
                  <a:lnTo>
                    <a:pt x="1265" y="55"/>
                  </a:lnTo>
                  <a:lnTo>
                    <a:pt x="1314" y="34"/>
                  </a:lnTo>
                  <a:lnTo>
                    <a:pt x="1364" y="18"/>
                  </a:lnTo>
                  <a:lnTo>
                    <a:pt x="1415" y="6"/>
                  </a:lnTo>
                  <a:lnTo>
                    <a:pt x="1467" y="2"/>
                  </a:lnTo>
                  <a:lnTo>
                    <a:pt x="15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Freeform 24"/>
            <p:cNvSpPr>
              <a:spLocks/>
            </p:cNvSpPr>
            <p:nvPr/>
          </p:nvSpPr>
          <p:spPr bwMode="auto">
            <a:xfrm>
              <a:off x="1686" y="1221"/>
              <a:ext cx="938" cy="171"/>
            </a:xfrm>
            <a:custGeom>
              <a:avLst/>
              <a:gdLst>
                <a:gd name="T0" fmla="*/ 84 w 938"/>
                <a:gd name="T1" fmla="*/ 0 h 171"/>
                <a:gd name="T2" fmla="*/ 853 w 938"/>
                <a:gd name="T3" fmla="*/ 0 h 171"/>
                <a:gd name="T4" fmla="*/ 875 w 938"/>
                <a:gd name="T5" fmla="*/ 3 h 171"/>
                <a:gd name="T6" fmla="*/ 896 w 938"/>
                <a:gd name="T7" fmla="*/ 12 h 171"/>
                <a:gd name="T8" fmla="*/ 913 w 938"/>
                <a:gd name="T9" fmla="*/ 25 h 171"/>
                <a:gd name="T10" fmla="*/ 926 w 938"/>
                <a:gd name="T11" fmla="*/ 43 h 171"/>
                <a:gd name="T12" fmla="*/ 935 w 938"/>
                <a:gd name="T13" fmla="*/ 62 h 171"/>
                <a:gd name="T14" fmla="*/ 938 w 938"/>
                <a:gd name="T15" fmla="*/ 86 h 171"/>
                <a:gd name="T16" fmla="*/ 935 w 938"/>
                <a:gd name="T17" fmla="*/ 108 h 171"/>
                <a:gd name="T18" fmla="*/ 926 w 938"/>
                <a:gd name="T19" fmla="*/ 128 h 171"/>
                <a:gd name="T20" fmla="*/ 913 w 938"/>
                <a:gd name="T21" fmla="*/ 146 h 171"/>
                <a:gd name="T22" fmla="*/ 896 w 938"/>
                <a:gd name="T23" fmla="*/ 159 h 171"/>
                <a:gd name="T24" fmla="*/ 875 w 938"/>
                <a:gd name="T25" fmla="*/ 168 h 171"/>
                <a:gd name="T26" fmla="*/ 853 w 938"/>
                <a:gd name="T27" fmla="*/ 171 h 171"/>
                <a:gd name="T28" fmla="*/ 84 w 938"/>
                <a:gd name="T29" fmla="*/ 171 h 171"/>
                <a:gd name="T30" fmla="*/ 62 w 938"/>
                <a:gd name="T31" fmla="*/ 168 h 171"/>
                <a:gd name="T32" fmla="*/ 42 w 938"/>
                <a:gd name="T33" fmla="*/ 159 h 171"/>
                <a:gd name="T34" fmla="*/ 25 w 938"/>
                <a:gd name="T35" fmla="*/ 146 h 171"/>
                <a:gd name="T36" fmla="*/ 11 w 938"/>
                <a:gd name="T37" fmla="*/ 128 h 171"/>
                <a:gd name="T38" fmla="*/ 2 w 938"/>
                <a:gd name="T39" fmla="*/ 108 h 171"/>
                <a:gd name="T40" fmla="*/ 0 w 938"/>
                <a:gd name="T41" fmla="*/ 86 h 171"/>
                <a:gd name="T42" fmla="*/ 2 w 938"/>
                <a:gd name="T43" fmla="*/ 62 h 171"/>
                <a:gd name="T44" fmla="*/ 11 w 938"/>
                <a:gd name="T45" fmla="*/ 43 h 171"/>
                <a:gd name="T46" fmla="*/ 25 w 938"/>
                <a:gd name="T47" fmla="*/ 25 h 171"/>
                <a:gd name="T48" fmla="*/ 42 w 938"/>
                <a:gd name="T49" fmla="*/ 12 h 171"/>
                <a:gd name="T50" fmla="*/ 62 w 938"/>
                <a:gd name="T51" fmla="*/ 3 h 171"/>
                <a:gd name="T52" fmla="*/ 84 w 938"/>
                <a:gd name="T5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8" h="171">
                  <a:moveTo>
                    <a:pt x="84" y="0"/>
                  </a:moveTo>
                  <a:lnTo>
                    <a:pt x="853" y="0"/>
                  </a:lnTo>
                  <a:lnTo>
                    <a:pt x="875" y="3"/>
                  </a:lnTo>
                  <a:lnTo>
                    <a:pt x="896" y="12"/>
                  </a:lnTo>
                  <a:lnTo>
                    <a:pt x="913" y="25"/>
                  </a:lnTo>
                  <a:lnTo>
                    <a:pt x="926" y="43"/>
                  </a:lnTo>
                  <a:lnTo>
                    <a:pt x="935" y="62"/>
                  </a:lnTo>
                  <a:lnTo>
                    <a:pt x="938" y="86"/>
                  </a:lnTo>
                  <a:lnTo>
                    <a:pt x="935" y="108"/>
                  </a:lnTo>
                  <a:lnTo>
                    <a:pt x="926" y="128"/>
                  </a:lnTo>
                  <a:lnTo>
                    <a:pt x="913" y="146"/>
                  </a:lnTo>
                  <a:lnTo>
                    <a:pt x="896" y="159"/>
                  </a:lnTo>
                  <a:lnTo>
                    <a:pt x="875" y="168"/>
                  </a:lnTo>
                  <a:lnTo>
                    <a:pt x="853" y="171"/>
                  </a:lnTo>
                  <a:lnTo>
                    <a:pt x="84" y="171"/>
                  </a:lnTo>
                  <a:lnTo>
                    <a:pt x="62" y="168"/>
                  </a:lnTo>
                  <a:lnTo>
                    <a:pt x="42" y="159"/>
                  </a:lnTo>
                  <a:lnTo>
                    <a:pt x="25" y="146"/>
                  </a:lnTo>
                  <a:lnTo>
                    <a:pt x="11" y="128"/>
                  </a:lnTo>
                  <a:lnTo>
                    <a:pt x="2" y="108"/>
                  </a:lnTo>
                  <a:lnTo>
                    <a:pt x="0" y="86"/>
                  </a:lnTo>
                  <a:lnTo>
                    <a:pt x="2" y="62"/>
                  </a:lnTo>
                  <a:lnTo>
                    <a:pt x="11" y="43"/>
                  </a:lnTo>
                  <a:lnTo>
                    <a:pt x="25" y="25"/>
                  </a:lnTo>
                  <a:lnTo>
                    <a:pt x="42" y="12"/>
                  </a:lnTo>
                  <a:lnTo>
                    <a:pt x="62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25"/>
            <p:cNvSpPr>
              <a:spLocks/>
            </p:cNvSpPr>
            <p:nvPr/>
          </p:nvSpPr>
          <p:spPr bwMode="auto">
            <a:xfrm>
              <a:off x="3910" y="2416"/>
              <a:ext cx="421" cy="339"/>
            </a:xfrm>
            <a:custGeom>
              <a:avLst/>
              <a:gdLst>
                <a:gd name="T0" fmla="*/ 330 w 421"/>
                <a:gd name="T1" fmla="*/ 0 h 339"/>
                <a:gd name="T2" fmla="*/ 351 w 421"/>
                <a:gd name="T3" fmla="*/ 1 h 339"/>
                <a:gd name="T4" fmla="*/ 373 w 421"/>
                <a:gd name="T5" fmla="*/ 8 h 339"/>
                <a:gd name="T6" fmla="*/ 391 w 421"/>
                <a:gd name="T7" fmla="*/ 21 h 339"/>
                <a:gd name="T8" fmla="*/ 406 w 421"/>
                <a:gd name="T9" fmla="*/ 38 h 339"/>
                <a:gd name="T10" fmla="*/ 416 w 421"/>
                <a:gd name="T11" fmla="*/ 58 h 339"/>
                <a:gd name="T12" fmla="*/ 421 w 421"/>
                <a:gd name="T13" fmla="*/ 80 h 339"/>
                <a:gd name="T14" fmla="*/ 418 w 421"/>
                <a:gd name="T15" fmla="*/ 102 h 339"/>
                <a:gd name="T16" fmla="*/ 412 w 421"/>
                <a:gd name="T17" fmla="*/ 123 h 339"/>
                <a:gd name="T18" fmla="*/ 400 w 421"/>
                <a:gd name="T19" fmla="*/ 141 h 339"/>
                <a:gd name="T20" fmla="*/ 382 w 421"/>
                <a:gd name="T21" fmla="*/ 156 h 339"/>
                <a:gd name="T22" fmla="*/ 133 w 421"/>
                <a:gd name="T23" fmla="*/ 324 h 339"/>
                <a:gd name="T24" fmla="*/ 118 w 421"/>
                <a:gd name="T25" fmla="*/ 332 h 339"/>
                <a:gd name="T26" fmla="*/ 102 w 421"/>
                <a:gd name="T27" fmla="*/ 337 h 339"/>
                <a:gd name="T28" fmla="*/ 86 w 421"/>
                <a:gd name="T29" fmla="*/ 339 h 339"/>
                <a:gd name="T30" fmla="*/ 66 w 421"/>
                <a:gd name="T31" fmla="*/ 336 h 339"/>
                <a:gd name="T32" fmla="*/ 46 w 421"/>
                <a:gd name="T33" fmla="*/ 329 h 339"/>
                <a:gd name="T34" fmla="*/ 29 w 421"/>
                <a:gd name="T35" fmla="*/ 316 h 339"/>
                <a:gd name="T36" fmla="*/ 15 w 421"/>
                <a:gd name="T37" fmla="*/ 300 h 339"/>
                <a:gd name="T38" fmla="*/ 5 w 421"/>
                <a:gd name="T39" fmla="*/ 280 h 339"/>
                <a:gd name="T40" fmla="*/ 0 w 421"/>
                <a:gd name="T41" fmla="*/ 258 h 339"/>
                <a:gd name="T42" fmla="*/ 3 w 421"/>
                <a:gd name="T43" fmla="*/ 237 h 339"/>
                <a:gd name="T44" fmla="*/ 9 w 421"/>
                <a:gd name="T45" fmla="*/ 216 h 339"/>
                <a:gd name="T46" fmla="*/ 21 w 421"/>
                <a:gd name="T47" fmla="*/ 197 h 339"/>
                <a:gd name="T48" fmla="*/ 39 w 421"/>
                <a:gd name="T49" fmla="*/ 182 h 339"/>
                <a:gd name="T50" fmla="*/ 288 w 421"/>
                <a:gd name="T51" fmla="*/ 15 h 339"/>
                <a:gd name="T52" fmla="*/ 308 w 421"/>
                <a:gd name="T53" fmla="*/ 5 h 339"/>
                <a:gd name="T54" fmla="*/ 330 w 421"/>
                <a:gd name="T55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1" h="339">
                  <a:moveTo>
                    <a:pt x="330" y="0"/>
                  </a:moveTo>
                  <a:lnTo>
                    <a:pt x="351" y="1"/>
                  </a:lnTo>
                  <a:lnTo>
                    <a:pt x="373" y="8"/>
                  </a:lnTo>
                  <a:lnTo>
                    <a:pt x="391" y="21"/>
                  </a:lnTo>
                  <a:lnTo>
                    <a:pt x="406" y="38"/>
                  </a:lnTo>
                  <a:lnTo>
                    <a:pt x="416" y="58"/>
                  </a:lnTo>
                  <a:lnTo>
                    <a:pt x="421" y="80"/>
                  </a:lnTo>
                  <a:lnTo>
                    <a:pt x="418" y="102"/>
                  </a:lnTo>
                  <a:lnTo>
                    <a:pt x="412" y="123"/>
                  </a:lnTo>
                  <a:lnTo>
                    <a:pt x="400" y="141"/>
                  </a:lnTo>
                  <a:lnTo>
                    <a:pt x="382" y="156"/>
                  </a:lnTo>
                  <a:lnTo>
                    <a:pt x="133" y="324"/>
                  </a:lnTo>
                  <a:lnTo>
                    <a:pt x="118" y="332"/>
                  </a:lnTo>
                  <a:lnTo>
                    <a:pt x="102" y="337"/>
                  </a:lnTo>
                  <a:lnTo>
                    <a:pt x="86" y="339"/>
                  </a:lnTo>
                  <a:lnTo>
                    <a:pt x="66" y="336"/>
                  </a:lnTo>
                  <a:lnTo>
                    <a:pt x="46" y="329"/>
                  </a:lnTo>
                  <a:lnTo>
                    <a:pt x="29" y="316"/>
                  </a:lnTo>
                  <a:lnTo>
                    <a:pt x="15" y="300"/>
                  </a:lnTo>
                  <a:lnTo>
                    <a:pt x="5" y="280"/>
                  </a:lnTo>
                  <a:lnTo>
                    <a:pt x="0" y="258"/>
                  </a:lnTo>
                  <a:lnTo>
                    <a:pt x="3" y="237"/>
                  </a:lnTo>
                  <a:lnTo>
                    <a:pt x="9" y="216"/>
                  </a:lnTo>
                  <a:lnTo>
                    <a:pt x="21" y="197"/>
                  </a:lnTo>
                  <a:lnTo>
                    <a:pt x="39" y="182"/>
                  </a:lnTo>
                  <a:lnTo>
                    <a:pt x="288" y="15"/>
                  </a:lnTo>
                  <a:lnTo>
                    <a:pt x="308" y="5"/>
                  </a:lnTo>
                  <a:lnTo>
                    <a:pt x="3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26"/>
            <p:cNvSpPr>
              <a:spLocks/>
            </p:cNvSpPr>
            <p:nvPr/>
          </p:nvSpPr>
          <p:spPr bwMode="auto">
            <a:xfrm>
              <a:off x="3136" y="2330"/>
              <a:ext cx="682" cy="684"/>
            </a:xfrm>
            <a:custGeom>
              <a:avLst/>
              <a:gdLst>
                <a:gd name="T0" fmla="*/ 109 w 682"/>
                <a:gd name="T1" fmla="*/ 4 h 684"/>
                <a:gd name="T2" fmla="*/ 147 w 682"/>
                <a:gd name="T3" fmla="*/ 27 h 684"/>
                <a:gd name="T4" fmla="*/ 211 w 682"/>
                <a:gd name="T5" fmla="*/ 93 h 684"/>
                <a:gd name="T6" fmla="*/ 279 w 682"/>
                <a:gd name="T7" fmla="*/ 164 h 684"/>
                <a:gd name="T8" fmla="*/ 351 w 682"/>
                <a:gd name="T9" fmla="*/ 237 h 684"/>
                <a:gd name="T10" fmla="*/ 422 w 682"/>
                <a:gd name="T11" fmla="*/ 309 h 684"/>
                <a:gd name="T12" fmla="*/ 489 w 682"/>
                <a:gd name="T13" fmla="*/ 378 h 684"/>
                <a:gd name="T14" fmla="*/ 550 w 682"/>
                <a:gd name="T15" fmla="*/ 437 h 684"/>
                <a:gd name="T16" fmla="*/ 600 w 682"/>
                <a:gd name="T17" fmla="*/ 486 h 684"/>
                <a:gd name="T18" fmla="*/ 638 w 682"/>
                <a:gd name="T19" fmla="*/ 520 h 684"/>
                <a:gd name="T20" fmla="*/ 666 w 682"/>
                <a:gd name="T21" fmla="*/ 548 h 684"/>
                <a:gd name="T22" fmla="*/ 682 w 682"/>
                <a:gd name="T23" fmla="*/ 589 h 684"/>
                <a:gd name="T24" fmla="*/ 676 w 682"/>
                <a:gd name="T25" fmla="*/ 631 h 684"/>
                <a:gd name="T26" fmla="*/ 650 w 682"/>
                <a:gd name="T27" fmla="*/ 666 h 684"/>
                <a:gd name="T28" fmla="*/ 617 w 682"/>
                <a:gd name="T29" fmla="*/ 682 h 684"/>
                <a:gd name="T30" fmla="*/ 579 w 682"/>
                <a:gd name="T31" fmla="*/ 682 h 684"/>
                <a:gd name="T32" fmla="*/ 545 w 682"/>
                <a:gd name="T33" fmla="*/ 666 h 684"/>
                <a:gd name="T34" fmla="*/ 511 w 682"/>
                <a:gd name="T35" fmla="*/ 637 h 684"/>
                <a:gd name="T36" fmla="*/ 465 w 682"/>
                <a:gd name="T37" fmla="*/ 594 h 684"/>
                <a:gd name="T38" fmla="*/ 409 w 682"/>
                <a:gd name="T39" fmla="*/ 539 h 684"/>
                <a:gd name="T40" fmla="*/ 348 w 682"/>
                <a:gd name="T41" fmla="*/ 478 h 684"/>
                <a:gd name="T42" fmla="*/ 283 w 682"/>
                <a:gd name="T43" fmla="*/ 412 h 684"/>
                <a:gd name="T44" fmla="*/ 219 w 682"/>
                <a:gd name="T45" fmla="*/ 346 h 684"/>
                <a:gd name="T46" fmla="*/ 159 w 682"/>
                <a:gd name="T47" fmla="*/ 284 h 684"/>
                <a:gd name="T48" fmla="*/ 105 w 682"/>
                <a:gd name="T49" fmla="*/ 230 h 684"/>
                <a:gd name="T50" fmla="*/ 62 w 682"/>
                <a:gd name="T51" fmla="*/ 185 h 684"/>
                <a:gd name="T52" fmla="*/ 32 w 682"/>
                <a:gd name="T53" fmla="*/ 154 h 684"/>
                <a:gd name="T54" fmla="*/ 11 w 682"/>
                <a:gd name="T55" fmla="*/ 127 h 684"/>
                <a:gd name="T56" fmla="*/ 0 w 682"/>
                <a:gd name="T57" fmla="*/ 85 h 684"/>
                <a:gd name="T58" fmla="*/ 12 w 682"/>
                <a:gd name="T59" fmla="*/ 42 h 684"/>
                <a:gd name="T60" fmla="*/ 44 w 682"/>
                <a:gd name="T61" fmla="*/ 11 h 684"/>
                <a:gd name="T62" fmla="*/ 88 w 682"/>
                <a:gd name="T63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2" h="684">
                  <a:moveTo>
                    <a:pt x="88" y="0"/>
                  </a:moveTo>
                  <a:lnTo>
                    <a:pt x="109" y="4"/>
                  </a:lnTo>
                  <a:lnTo>
                    <a:pt x="129" y="13"/>
                  </a:lnTo>
                  <a:lnTo>
                    <a:pt x="147" y="27"/>
                  </a:lnTo>
                  <a:lnTo>
                    <a:pt x="178" y="60"/>
                  </a:lnTo>
                  <a:lnTo>
                    <a:pt x="211" y="93"/>
                  </a:lnTo>
                  <a:lnTo>
                    <a:pt x="244" y="128"/>
                  </a:lnTo>
                  <a:lnTo>
                    <a:pt x="279" y="164"/>
                  </a:lnTo>
                  <a:lnTo>
                    <a:pt x="315" y="201"/>
                  </a:lnTo>
                  <a:lnTo>
                    <a:pt x="351" y="237"/>
                  </a:lnTo>
                  <a:lnTo>
                    <a:pt x="387" y="274"/>
                  </a:lnTo>
                  <a:lnTo>
                    <a:pt x="422" y="309"/>
                  </a:lnTo>
                  <a:lnTo>
                    <a:pt x="456" y="344"/>
                  </a:lnTo>
                  <a:lnTo>
                    <a:pt x="489" y="378"/>
                  </a:lnTo>
                  <a:lnTo>
                    <a:pt x="520" y="409"/>
                  </a:lnTo>
                  <a:lnTo>
                    <a:pt x="550" y="437"/>
                  </a:lnTo>
                  <a:lnTo>
                    <a:pt x="576" y="463"/>
                  </a:lnTo>
                  <a:lnTo>
                    <a:pt x="600" y="486"/>
                  </a:lnTo>
                  <a:lnTo>
                    <a:pt x="620" y="505"/>
                  </a:lnTo>
                  <a:lnTo>
                    <a:pt x="638" y="520"/>
                  </a:lnTo>
                  <a:lnTo>
                    <a:pt x="650" y="531"/>
                  </a:lnTo>
                  <a:lnTo>
                    <a:pt x="666" y="548"/>
                  </a:lnTo>
                  <a:lnTo>
                    <a:pt x="677" y="567"/>
                  </a:lnTo>
                  <a:lnTo>
                    <a:pt x="682" y="589"/>
                  </a:lnTo>
                  <a:lnTo>
                    <a:pt x="682" y="610"/>
                  </a:lnTo>
                  <a:lnTo>
                    <a:pt x="676" y="631"/>
                  </a:lnTo>
                  <a:lnTo>
                    <a:pt x="665" y="651"/>
                  </a:lnTo>
                  <a:lnTo>
                    <a:pt x="650" y="666"/>
                  </a:lnTo>
                  <a:lnTo>
                    <a:pt x="634" y="675"/>
                  </a:lnTo>
                  <a:lnTo>
                    <a:pt x="617" y="682"/>
                  </a:lnTo>
                  <a:lnTo>
                    <a:pt x="598" y="684"/>
                  </a:lnTo>
                  <a:lnTo>
                    <a:pt x="579" y="682"/>
                  </a:lnTo>
                  <a:lnTo>
                    <a:pt x="561" y="675"/>
                  </a:lnTo>
                  <a:lnTo>
                    <a:pt x="545" y="666"/>
                  </a:lnTo>
                  <a:lnTo>
                    <a:pt x="530" y="653"/>
                  </a:lnTo>
                  <a:lnTo>
                    <a:pt x="511" y="637"/>
                  </a:lnTo>
                  <a:lnTo>
                    <a:pt x="490" y="617"/>
                  </a:lnTo>
                  <a:lnTo>
                    <a:pt x="465" y="594"/>
                  </a:lnTo>
                  <a:lnTo>
                    <a:pt x="439" y="567"/>
                  </a:lnTo>
                  <a:lnTo>
                    <a:pt x="409" y="539"/>
                  </a:lnTo>
                  <a:lnTo>
                    <a:pt x="380" y="509"/>
                  </a:lnTo>
                  <a:lnTo>
                    <a:pt x="348" y="478"/>
                  </a:lnTo>
                  <a:lnTo>
                    <a:pt x="316" y="445"/>
                  </a:lnTo>
                  <a:lnTo>
                    <a:pt x="283" y="412"/>
                  </a:lnTo>
                  <a:lnTo>
                    <a:pt x="250" y="379"/>
                  </a:lnTo>
                  <a:lnTo>
                    <a:pt x="219" y="346"/>
                  </a:lnTo>
                  <a:lnTo>
                    <a:pt x="188" y="315"/>
                  </a:lnTo>
                  <a:lnTo>
                    <a:pt x="159" y="284"/>
                  </a:lnTo>
                  <a:lnTo>
                    <a:pt x="130" y="256"/>
                  </a:lnTo>
                  <a:lnTo>
                    <a:pt x="105" y="230"/>
                  </a:lnTo>
                  <a:lnTo>
                    <a:pt x="82" y="205"/>
                  </a:lnTo>
                  <a:lnTo>
                    <a:pt x="62" y="185"/>
                  </a:lnTo>
                  <a:lnTo>
                    <a:pt x="46" y="168"/>
                  </a:lnTo>
                  <a:lnTo>
                    <a:pt x="32" y="154"/>
                  </a:lnTo>
                  <a:lnTo>
                    <a:pt x="25" y="145"/>
                  </a:lnTo>
                  <a:lnTo>
                    <a:pt x="11" y="127"/>
                  </a:lnTo>
                  <a:lnTo>
                    <a:pt x="2" y="106"/>
                  </a:lnTo>
                  <a:lnTo>
                    <a:pt x="0" y="85"/>
                  </a:lnTo>
                  <a:lnTo>
                    <a:pt x="3" y="62"/>
                  </a:lnTo>
                  <a:lnTo>
                    <a:pt x="12" y="42"/>
                  </a:lnTo>
                  <a:lnTo>
                    <a:pt x="27" y="25"/>
                  </a:lnTo>
                  <a:lnTo>
                    <a:pt x="44" y="11"/>
                  </a:lnTo>
                  <a:lnTo>
                    <a:pt x="65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27"/>
            <p:cNvSpPr>
              <a:spLocks/>
            </p:cNvSpPr>
            <p:nvPr/>
          </p:nvSpPr>
          <p:spPr bwMode="auto">
            <a:xfrm>
              <a:off x="2880" y="2587"/>
              <a:ext cx="597" cy="597"/>
            </a:xfrm>
            <a:custGeom>
              <a:avLst/>
              <a:gdLst>
                <a:gd name="T0" fmla="*/ 89 w 597"/>
                <a:gd name="T1" fmla="*/ 0 h 597"/>
                <a:gd name="T2" fmla="*/ 110 w 597"/>
                <a:gd name="T3" fmla="*/ 4 h 597"/>
                <a:gd name="T4" fmla="*/ 130 w 597"/>
                <a:gd name="T5" fmla="*/ 12 h 597"/>
                <a:gd name="T6" fmla="*/ 148 w 597"/>
                <a:gd name="T7" fmla="*/ 27 h 597"/>
                <a:gd name="T8" fmla="*/ 161 w 597"/>
                <a:gd name="T9" fmla="*/ 41 h 597"/>
                <a:gd name="T10" fmla="*/ 179 w 597"/>
                <a:gd name="T11" fmla="*/ 60 h 597"/>
                <a:gd name="T12" fmla="*/ 200 w 597"/>
                <a:gd name="T13" fmla="*/ 82 h 597"/>
                <a:gd name="T14" fmla="*/ 223 w 597"/>
                <a:gd name="T15" fmla="*/ 108 h 597"/>
                <a:gd name="T16" fmla="*/ 251 w 597"/>
                <a:gd name="T17" fmla="*/ 135 h 597"/>
                <a:gd name="T18" fmla="*/ 279 w 597"/>
                <a:gd name="T19" fmla="*/ 166 h 597"/>
                <a:gd name="T20" fmla="*/ 309 w 597"/>
                <a:gd name="T21" fmla="*/ 197 h 597"/>
                <a:gd name="T22" fmla="*/ 340 w 597"/>
                <a:gd name="T23" fmla="*/ 230 h 597"/>
                <a:gd name="T24" fmla="*/ 372 w 597"/>
                <a:gd name="T25" fmla="*/ 262 h 597"/>
                <a:gd name="T26" fmla="*/ 403 w 597"/>
                <a:gd name="T27" fmla="*/ 294 h 597"/>
                <a:gd name="T28" fmla="*/ 436 w 597"/>
                <a:gd name="T29" fmla="*/ 325 h 597"/>
                <a:gd name="T30" fmla="*/ 465 w 597"/>
                <a:gd name="T31" fmla="*/ 354 h 597"/>
                <a:gd name="T32" fmla="*/ 494 w 597"/>
                <a:gd name="T33" fmla="*/ 381 h 597"/>
                <a:gd name="T34" fmla="*/ 520 w 597"/>
                <a:gd name="T35" fmla="*/ 406 h 597"/>
                <a:gd name="T36" fmla="*/ 545 w 597"/>
                <a:gd name="T37" fmla="*/ 428 h 597"/>
                <a:gd name="T38" fmla="*/ 566 w 597"/>
                <a:gd name="T39" fmla="*/ 446 h 597"/>
                <a:gd name="T40" fmla="*/ 581 w 597"/>
                <a:gd name="T41" fmla="*/ 462 h 597"/>
                <a:gd name="T42" fmla="*/ 592 w 597"/>
                <a:gd name="T43" fmla="*/ 482 h 597"/>
                <a:gd name="T44" fmla="*/ 597 w 597"/>
                <a:gd name="T45" fmla="*/ 503 h 597"/>
                <a:gd name="T46" fmla="*/ 597 w 597"/>
                <a:gd name="T47" fmla="*/ 524 h 597"/>
                <a:gd name="T48" fmla="*/ 591 w 597"/>
                <a:gd name="T49" fmla="*/ 545 h 597"/>
                <a:gd name="T50" fmla="*/ 578 w 597"/>
                <a:gd name="T51" fmla="*/ 565 h 597"/>
                <a:gd name="T52" fmla="*/ 565 w 597"/>
                <a:gd name="T53" fmla="*/ 579 h 597"/>
                <a:gd name="T54" fmla="*/ 549 w 597"/>
                <a:gd name="T55" fmla="*/ 589 h 597"/>
                <a:gd name="T56" fmla="*/ 530 w 597"/>
                <a:gd name="T57" fmla="*/ 595 h 597"/>
                <a:gd name="T58" fmla="*/ 513 w 597"/>
                <a:gd name="T59" fmla="*/ 597 h 597"/>
                <a:gd name="T60" fmla="*/ 494 w 597"/>
                <a:gd name="T61" fmla="*/ 595 h 597"/>
                <a:gd name="T62" fmla="*/ 475 w 597"/>
                <a:gd name="T63" fmla="*/ 589 h 597"/>
                <a:gd name="T64" fmla="*/ 459 w 597"/>
                <a:gd name="T65" fmla="*/ 579 h 597"/>
                <a:gd name="T66" fmla="*/ 438 w 597"/>
                <a:gd name="T67" fmla="*/ 561 h 597"/>
                <a:gd name="T68" fmla="*/ 416 w 597"/>
                <a:gd name="T69" fmla="*/ 541 h 597"/>
                <a:gd name="T70" fmla="*/ 391 w 597"/>
                <a:gd name="T71" fmla="*/ 519 h 597"/>
                <a:gd name="T72" fmla="*/ 365 w 597"/>
                <a:gd name="T73" fmla="*/ 494 h 597"/>
                <a:gd name="T74" fmla="*/ 338 w 597"/>
                <a:gd name="T75" fmla="*/ 468 h 597"/>
                <a:gd name="T76" fmla="*/ 309 w 597"/>
                <a:gd name="T77" fmla="*/ 441 h 597"/>
                <a:gd name="T78" fmla="*/ 281 w 597"/>
                <a:gd name="T79" fmla="*/ 412 h 597"/>
                <a:gd name="T80" fmla="*/ 252 w 597"/>
                <a:gd name="T81" fmla="*/ 382 h 597"/>
                <a:gd name="T82" fmla="*/ 222 w 597"/>
                <a:gd name="T83" fmla="*/ 353 h 597"/>
                <a:gd name="T84" fmla="*/ 195 w 597"/>
                <a:gd name="T85" fmla="*/ 324 h 597"/>
                <a:gd name="T86" fmla="*/ 168 w 597"/>
                <a:gd name="T87" fmla="*/ 296 h 597"/>
                <a:gd name="T88" fmla="*/ 141 w 597"/>
                <a:gd name="T89" fmla="*/ 268 h 597"/>
                <a:gd name="T90" fmla="*/ 117 w 597"/>
                <a:gd name="T91" fmla="*/ 243 h 597"/>
                <a:gd name="T92" fmla="*/ 94 w 597"/>
                <a:gd name="T93" fmla="*/ 220 h 597"/>
                <a:gd name="T94" fmla="*/ 74 w 597"/>
                <a:gd name="T95" fmla="*/ 199 h 597"/>
                <a:gd name="T96" fmla="*/ 57 w 597"/>
                <a:gd name="T97" fmla="*/ 180 h 597"/>
                <a:gd name="T98" fmla="*/ 42 w 597"/>
                <a:gd name="T99" fmla="*/ 165 h 597"/>
                <a:gd name="T100" fmla="*/ 32 w 597"/>
                <a:gd name="T101" fmla="*/ 153 h 597"/>
                <a:gd name="T102" fmla="*/ 25 w 597"/>
                <a:gd name="T103" fmla="*/ 145 h 597"/>
                <a:gd name="T104" fmla="*/ 22 w 597"/>
                <a:gd name="T105" fmla="*/ 143 h 597"/>
                <a:gd name="T106" fmla="*/ 10 w 597"/>
                <a:gd name="T107" fmla="*/ 124 h 597"/>
                <a:gd name="T108" fmla="*/ 2 w 597"/>
                <a:gd name="T109" fmla="*/ 103 h 597"/>
                <a:gd name="T110" fmla="*/ 0 w 597"/>
                <a:gd name="T111" fmla="*/ 82 h 597"/>
                <a:gd name="T112" fmla="*/ 4 w 597"/>
                <a:gd name="T113" fmla="*/ 60 h 597"/>
                <a:gd name="T114" fmla="*/ 12 w 597"/>
                <a:gd name="T115" fmla="*/ 40 h 597"/>
                <a:gd name="T116" fmla="*/ 27 w 597"/>
                <a:gd name="T117" fmla="*/ 22 h 597"/>
                <a:gd name="T118" fmla="*/ 46 w 597"/>
                <a:gd name="T119" fmla="*/ 9 h 597"/>
                <a:gd name="T120" fmla="*/ 67 w 597"/>
                <a:gd name="T121" fmla="*/ 1 h 597"/>
                <a:gd name="T122" fmla="*/ 89 w 597"/>
                <a:gd name="T123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7" h="597">
                  <a:moveTo>
                    <a:pt x="89" y="0"/>
                  </a:moveTo>
                  <a:lnTo>
                    <a:pt x="110" y="4"/>
                  </a:lnTo>
                  <a:lnTo>
                    <a:pt x="130" y="12"/>
                  </a:lnTo>
                  <a:lnTo>
                    <a:pt x="148" y="27"/>
                  </a:lnTo>
                  <a:lnTo>
                    <a:pt x="161" y="41"/>
                  </a:lnTo>
                  <a:lnTo>
                    <a:pt x="179" y="60"/>
                  </a:lnTo>
                  <a:lnTo>
                    <a:pt x="200" y="82"/>
                  </a:lnTo>
                  <a:lnTo>
                    <a:pt x="223" y="108"/>
                  </a:lnTo>
                  <a:lnTo>
                    <a:pt x="251" y="135"/>
                  </a:lnTo>
                  <a:lnTo>
                    <a:pt x="279" y="166"/>
                  </a:lnTo>
                  <a:lnTo>
                    <a:pt x="309" y="197"/>
                  </a:lnTo>
                  <a:lnTo>
                    <a:pt x="340" y="230"/>
                  </a:lnTo>
                  <a:lnTo>
                    <a:pt x="372" y="262"/>
                  </a:lnTo>
                  <a:lnTo>
                    <a:pt x="403" y="294"/>
                  </a:lnTo>
                  <a:lnTo>
                    <a:pt x="436" y="325"/>
                  </a:lnTo>
                  <a:lnTo>
                    <a:pt x="465" y="354"/>
                  </a:lnTo>
                  <a:lnTo>
                    <a:pt x="494" y="381"/>
                  </a:lnTo>
                  <a:lnTo>
                    <a:pt x="520" y="406"/>
                  </a:lnTo>
                  <a:lnTo>
                    <a:pt x="545" y="428"/>
                  </a:lnTo>
                  <a:lnTo>
                    <a:pt x="566" y="446"/>
                  </a:lnTo>
                  <a:lnTo>
                    <a:pt x="581" y="462"/>
                  </a:lnTo>
                  <a:lnTo>
                    <a:pt x="592" y="482"/>
                  </a:lnTo>
                  <a:lnTo>
                    <a:pt x="597" y="503"/>
                  </a:lnTo>
                  <a:lnTo>
                    <a:pt x="597" y="524"/>
                  </a:lnTo>
                  <a:lnTo>
                    <a:pt x="591" y="545"/>
                  </a:lnTo>
                  <a:lnTo>
                    <a:pt x="578" y="565"/>
                  </a:lnTo>
                  <a:lnTo>
                    <a:pt x="565" y="579"/>
                  </a:lnTo>
                  <a:lnTo>
                    <a:pt x="549" y="589"/>
                  </a:lnTo>
                  <a:lnTo>
                    <a:pt x="530" y="595"/>
                  </a:lnTo>
                  <a:lnTo>
                    <a:pt x="513" y="597"/>
                  </a:lnTo>
                  <a:lnTo>
                    <a:pt x="494" y="595"/>
                  </a:lnTo>
                  <a:lnTo>
                    <a:pt x="475" y="589"/>
                  </a:lnTo>
                  <a:lnTo>
                    <a:pt x="459" y="579"/>
                  </a:lnTo>
                  <a:lnTo>
                    <a:pt x="438" y="561"/>
                  </a:lnTo>
                  <a:lnTo>
                    <a:pt x="416" y="541"/>
                  </a:lnTo>
                  <a:lnTo>
                    <a:pt x="391" y="519"/>
                  </a:lnTo>
                  <a:lnTo>
                    <a:pt x="365" y="494"/>
                  </a:lnTo>
                  <a:lnTo>
                    <a:pt x="338" y="468"/>
                  </a:lnTo>
                  <a:lnTo>
                    <a:pt x="309" y="441"/>
                  </a:lnTo>
                  <a:lnTo>
                    <a:pt x="281" y="412"/>
                  </a:lnTo>
                  <a:lnTo>
                    <a:pt x="252" y="382"/>
                  </a:lnTo>
                  <a:lnTo>
                    <a:pt x="222" y="353"/>
                  </a:lnTo>
                  <a:lnTo>
                    <a:pt x="195" y="324"/>
                  </a:lnTo>
                  <a:lnTo>
                    <a:pt x="168" y="296"/>
                  </a:lnTo>
                  <a:lnTo>
                    <a:pt x="141" y="268"/>
                  </a:lnTo>
                  <a:lnTo>
                    <a:pt x="117" y="243"/>
                  </a:lnTo>
                  <a:lnTo>
                    <a:pt x="94" y="220"/>
                  </a:lnTo>
                  <a:lnTo>
                    <a:pt x="74" y="199"/>
                  </a:lnTo>
                  <a:lnTo>
                    <a:pt x="57" y="180"/>
                  </a:lnTo>
                  <a:lnTo>
                    <a:pt x="42" y="165"/>
                  </a:lnTo>
                  <a:lnTo>
                    <a:pt x="32" y="153"/>
                  </a:lnTo>
                  <a:lnTo>
                    <a:pt x="25" y="145"/>
                  </a:lnTo>
                  <a:lnTo>
                    <a:pt x="22" y="143"/>
                  </a:lnTo>
                  <a:lnTo>
                    <a:pt x="10" y="124"/>
                  </a:lnTo>
                  <a:lnTo>
                    <a:pt x="2" y="103"/>
                  </a:lnTo>
                  <a:lnTo>
                    <a:pt x="0" y="82"/>
                  </a:lnTo>
                  <a:lnTo>
                    <a:pt x="4" y="60"/>
                  </a:lnTo>
                  <a:lnTo>
                    <a:pt x="12" y="40"/>
                  </a:lnTo>
                  <a:lnTo>
                    <a:pt x="27" y="22"/>
                  </a:lnTo>
                  <a:lnTo>
                    <a:pt x="46" y="9"/>
                  </a:lnTo>
                  <a:lnTo>
                    <a:pt x="67" y="1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28"/>
            <p:cNvSpPr>
              <a:spLocks/>
            </p:cNvSpPr>
            <p:nvPr/>
          </p:nvSpPr>
          <p:spPr bwMode="auto">
            <a:xfrm>
              <a:off x="2539" y="2757"/>
              <a:ext cx="597" cy="599"/>
            </a:xfrm>
            <a:custGeom>
              <a:avLst/>
              <a:gdLst>
                <a:gd name="T0" fmla="*/ 88 w 597"/>
                <a:gd name="T1" fmla="*/ 0 h 599"/>
                <a:gd name="T2" fmla="*/ 109 w 597"/>
                <a:gd name="T3" fmla="*/ 4 h 599"/>
                <a:gd name="T4" fmla="*/ 130 w 597"/>
                <a:gd name="T5" fmla="*/ 13 h 599"/>
                <a:gd name="T6" fmla="*/ 147 w 597"/>
                <a:gd name="T7" fmla="*/ 27 h 599"/>
                <a:gd name="T8" fmla="*/ 159 w 597"/>
                <a:gd name="T9" fmla="*/ 40 h 599"/>
                <a:gd name="T10" fmla="*/ 175 w 597"/>
                <a:gd name="T11" fmla="*/ 56 h 599"/>
                <a:gd name="T12" fmla="*/ 193 w 597"/>
                <a:gd name="T13" fmla="*/ 77 h 599"/>
                <a:gd name="T14" fmla="*/ 217 w 597"/>
                <a:gd name="T15" fmla="*/ 101 h 599"/>
                <a:gd name="T16" fmla="*/ 242 w 597"/>
                <a:gd name="T17" fmla="*/ 127 h 599"/>
                <a:gd name="T18" fmla="*/ 269 w 597"/>
                <a:gd name="T19" fmla="*/ 157 h 599"/>
                <a:gd name="T20" fmla="*/ 299 w 597"/>
                <a:gd name="T21" fmla="*/ 186 h 599"/>
                <a:gd name="T22" fmla="*/ 330 w 597"/>
                <a:gd name="T23" fmla="*/ 219 h 599"/>
                <a:gd name="T24" fmla="*/ 361 w 597"/>
                <a:gd name="T25" fmla="*/ 251 h 599"/>
                <a:gd name="T26" fmla="*/ 393 w 597"/>
                <a:gd name="T27" fmla="*/ 283 h 599"/>
                <a:gd name="T28" fmla="*/ 425 w 597"/>
                <a:gd name="T29" fmla="*/ 314 h 599"/>
                <a:gd name="T30" fmla="*/ 456 w 597"/>
                <a:gd name="T31" fmla="*/ 345 h 599"/>
                <a:gd name="T32" fmla="*/ 487 w 597"/>
                <a:gd name="T33" fmla="*/ 375 h 599"/>
                <a:gd name="T34" fmla="*/ 516 w 597"/>
                <a:gd name="T35" fmla="*/ 402 h 599"/>
                <a:gd name="T36" fmla="*/ 542 w 597"/>
                <a:gd name="T37" fmla="*/ 426 h 599"/>
                <a:gd name="T38" fmla="*/ 567 w 597"/>
                <a:gd name="T39" fmla="*/ 447 h 599"/>
                <a:gd name="T40" fmla="*/ 582 w 597"/>
                <a:gd name="T41" fmla="*/ 464 h 599"/>
                <a:gd name="T42" fmla="*/ 592 w 597"/>
                <a:gd name="T43" fmla="*/ 484 h 599"/>
                <a:gd name="T44" fmla="*/ 597 w 597"/>
                <a:gd name="T45" fmla="*/ 505 h 599"/>
                <a:gd name="T46" fmla="*/ 595 w 597"/>
                <a:gd name="T47" fmla="*/ 527 h 599"/>
                <a:gd name="T48" fmla="*/ 589 w 597"/>
                <a:gd name="T49" fmla="*/ 548 h 599"/>
                <a:gd name="T50" fmla="*/ 577 w 597"/>
                <a:gd name="T51" fmla="*/ 568 h 599"/>
                <a:gd name="T52" fmla="*/ 563 w 597"/>
                <a:gd name="T53" fmla="*/ 581 h 599"/>
                <a:gd name="T54" fmla="*/ 547 w 597"/>
                <a:gd name="T55" fmla="*/ 590 h 599"/>
                <a:gd name="T56" fmla="*/ 530 w 597"/>
                <a:gd name="T57" fmla="*/ 596 h 599"/>
                <a:gd name="T58" fmla="*/ 511 w 597"/>
                <a:gd name="T59" fmla="*/ 599 h 599"/>
                <a:gd name="T60" fmla="*/ 492 w 597"/>
                <a:gd name="T61" fmla="*/ 596 h 599"/>
                <a:gd name="T62" fmla="*/ 474 w 597"/>
                <a:gd name="T63" fmla="*/ 589 h 599"/>
                <a:gd name="T64" fmla="*/ 456 w 597"/>
                <a:gd name="T65" fmla="*/ 577 h 599"/>
                <a:gd name="T66" fmla="*/ 430 w 597"/>
                <a:gd name="T67" fmla="*/ 555 h 599"/>
                <a:gd name="T68" fmla="*/ 401 w 597"/>
                <a:gd name="T69" fmla="*/ 528 h 599"/>
                <a:gd name="T70" fmla="*/ 370 w 597"/>
                <a:gd name="T71" fmla="*/ 499 h 599"/>
                <a:gd name="T72" fmla="*/ 337 w 597"/>
                <a:gd name="T73" fmla="*/ 468 h 599"/>
                <a:gd name="T74" fmla="*/ 304 w 597"/>
                <a:gd name="T75" fmla="*/ 435 h 599"/>
                <a:gd name="T76" fmla="*/ 270 w 597"/>
                <a:gd name="T77" fmla="*/ 401 h 599"/>
                <a:gd name="T78" fmla="*/ 235 w 597"/>
                <a:gd name="T79" fmla="*/ 366 h 599"/>
                <a:gd name="T80" fmla="*/ 202 w 597"/>
                <a:gd name="T81" fmla="*/ 332 h 599"/>
                <a:gd name="T82" fmla="*/ 170 w 597"/>
                <a:gd name="T83" fmla="*/ 298 h 599"/>
                <a:gd name="T84" fmla="*/ 139 w 597"/>
                <a:gd name="T85" fmla="*/ 266 h 599"/>
                <a:gd name="T86" fmla="*/ 109 w 597"/>
                <a:gd name="T87" fmla="*/ 236 h 599"/>
                <a:gd name="T88" fmla="*/ 83 w 597"/>
                <a:gd name="T89" fmla="*/ 208 h 599"/>
                <a:gd name="T90" fmla="*/ 59 w 597"/>
                <a:gd name="T91" fmla="*/ 183 h 599"/>
                <a:gd name="T92" fmla="*/ 39 w 597"/>
                <a:gd name="T93" fmla="*/ 162 h 599"/>
                <a:gd name="T94" fmla="*/ 23 w 597"/>
                <a:gd name="T95" fmla="*/ 144 h 599"/>
                <a:gd name="T96" fmla="*/ 10 w 597"/>
                <a:gd name="T97" fmla="*/ 126 h 599"/>
                <a:gd name="T98" fmla="*/ 2 w 597"/>
                <a:gd name="T99" fmla="*/ 104 h 599"/>
                <a:gd name="T100" fmla="*/ 0 w 597"/>
                <a:gd name="T101" fmla="*/ 83 h 599"/>
                <a:gd name="T102" fmla="*/ 3 w 597"/>
                <a:gd name="T103" fmla="*/ 61 h 599"/>
                <a:gd name="T104" fmla="*/ 12 w 597"/>
                <a:gd name="T105" fmla="*/ 41 h 599"/>
                <a:gd name="T106" fmla="*/ 27 w 597"/>
                <a:gd name="T107" fmla="*/ 24 h 599"/>
                <a:gd name="T108" fmla="*/ 46 w 597"/>
                <a:gd name="T109" fmla="*/ 10 h 599"/>
                <a:gd name="T110" fmla="*/ 67 w 597"/>
                <a:gd name="T111" fmla="*/ 3 h 599"/>
                <a:gd name="T112" fmla="*/ 88 w 597"/>
                <a:gd name="T11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7" h="599">
                  <a:moveTo>
                    <a:pt x="88" y="0"/>
                  </a:moveTo>
                  <a:lnTo>
                    <a:pt x="109" y="4"/>
                  </a:lnTo>
                  <a:lnTo>
                    <a:pt x="130" y="13"/>
                  </a:lnTo>
                  <a:lnTo>
                    <a:pt x="147" y="27"/>
                  </a:lnTo>
                  <a:lnTo>
                    <a:pt x="159" y="40"/>
                  </a:lnTo>
                  <a:lnTo>
                    <a:pt x="175" y="56"/>
                  </a:lnTo>
                  <a:lnTo>
                    <a:pt x="193" y="77"/>
                  </a:lnTo>
                  <a:lnTo>
                    <a:pt x="217" y="101"/>
                  </a:lnTo>
                  <a:lnTo>
                    <a:pt x="242" y="127"/>
                  </a:lnTo>
                  <a:lnTo>
                    <a:pt x="269" y="157"/>
                  </a:lnTo>
                  <a:lnTo>
                    <a:pt x="299" y="186"/>
                  </a:lnTo>
                  <a:lnTo>
                    <a:pt x="330" y="219"/>
                  </a:lnTo>
                  <a:lnTo>
                    <a:pt x="361" y="251"/>
                  </a:lnTo>
                  <a:lnTo>
                    <a:pt x="393" y="283"/>
                  </a:lnTo>
                  <a:lnTo>
                    <a:pt x="425" y="314"/>
                  </a:lnTo>
                  <a:lnTo>
                    <a:pt x="456" y="345"/>
                  </a:lnTo>
                  <a:lnTo>
                    <a:pt x="487" y="375"/>
                  </a:lnTo>
                  <a:lnTo>
                    <a:pt x="516" y="402"/>
                  </a:lnTo>
                  <a:lnTo>
                    <a:pt x="542" y="426"/>
                  </a:lnTo>
                  <a:lnTo>
                    <a:pt x="567" y="447"/>
                  </a:lnTo>
                  <a:lnTo>
                    <a:pt x="582" y="464"/>
                  </a:lnTo>
                  <a:lnTo>
                    <a:pt x="592" y="484"/>
                  </a:lnTo>
                  <a:lnTo>
                    <a:pt x="597" y="505"/>
                  </a:lnTo>
                  <a:lnTo>
                    <a:pt x="595" y="527"/>
                  </a:lnTo>
                  <a:lnTo>
                    <a:pt x="589" y="548"/>
                  </a:lnTo>
                  <a:lnTo>
                    <a:pt x="577" y="568"/>
                  </a:lnTo>
                  <a:lnTo>
                    <a:pt x="563" y="581"/>
                  </a:lnTo>
                  <a:lnTo>
                    <a:pt x="547" y="590"/>
                  </a:lnTo>
                  <a:lnTo>
                    <a:pt x="530" y="596"/>
                  </a:lnTo>
                  <a:lnTo>
                    <a:pt x="511" y="599"/>
                  </a:lnTo>
                  <a:lnTo>
                    <a:pt x="492" y="596"/>
                  </a:lnTo>
                  <a:lnTo>
                    <a:pt x="474" y="589"/>
                  </a:lnTo>
                  <a:lnTo>
                    <a:pt x="456" y="577"/>
                  </a:lnTo>
                  <a:lnTo>
                    <a:pt x="430" y="555"/>
                  </a:lnTo>
                  <a:lnTo>
                    <a:pt x="401" y="528"/>
                  </a:lnTo>
                  <a:lnTo>
                    <a:pt x="370" y="499"/>
                  </a:lnTo>
                  <a:lnTo>
                    <a:pt x="337" y="468"/>
                  </a:lnTo>
                  <a:lnTo>
                    <a:pt x="304" y="435"/>
                  </a:lnTo>
                  <a:lnTo>
                    <a:pt x="270" y="401"/>
                  </a:lnTo>
                  <a:lnTo>
                    <a:pt x="235" y="366"/>
                  </a:lnTo>
                  <a:lnTo>
                    <a:pt x="202" y="332"/>
                  </a:lnTo>
                  <a:lnTo>
                    <a:pt x="170" y="298"/>
                  </a:lnTo>
                  <a:lnTo>
                    <a:pt x="139" y="266"/>
                  </a:lnTo>
                  <a:lnTo>
                    <a:pt x="109" y="236"/>
                  </a:lnTo>
                  <a:lnTo>
                    <a:pt x="83" y="208"/>
                  </a:lnTo>
                  <a:lnTo>
                    <a:pt x="59" y="183"/>
                  </a:lnTo>
                  <a:lnTo>
                    <a:pt x="39" y="162"/>
                  </a:lnTo>
                  <a:lnTo>
                    <a:pt x="23" y="144"/>
                  </a:lnTo>
                  <a:lnTo>
                    <a:pt x="10" y="126"/>
                  </a:lnTo>
                  <a:lnTo>
                    <a:pt x="2" y="104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2" y="41"/>
                  </a:lnTo>
                  <a:lnTo>
                    <a:pt x="27" y="24"/>
                  </a:lnTo>
                  <a:lnTo>
                    <a:pt x="46" y="10"/>
                  </a:lnTo>
                  <a:lnTo>
                    <a:pt x="67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29"/>
            <p:cNvSpPr>
              <a:spLocks noEditPoints="1"/>
            </p:cNvSpPr>
            <p:nvPr/>
          </p:nvSpPr>
          <p:spPr bwMode="auto">
            <a:xfrm>
              <a:off x="832" y="880"/>
              <a:ext cx="1024" cy="1707"/>
            </a:xfrm>
            <a:custGeom>
              <a:avLst/>
              <a:gdLst>
                <a:gd name="T0" fmla="*/ 170 w 1024"/>
                <a:gd name="T1" fmla="*/ 1536 h 1707"/>
                <a:gd name="T2" fmla="*/ 546 w 1024"/>
                <a:gd name="T3" fmla="*/ 1502 h 1707"/>
                <a:gd name="T4" fmla="*/ 572 w 1024"/>
                <a:gd name="T5" fmla="*/ 1417 h 1707"/>
                <a:gd name="T6" fmla="*/ 604 w 1024"/>
                <a:gd name="T7" fmla="*/ 1311 h 1707"/>
                <a:gd name="T8" fmla="*/ 640 w 1024"/>
                <a:gd name="T9" fmla="*/ 1188 h 1707"/>
                <a:gd name="T10" fmla="*/ 679 w 1024"/>
                <a:gd name="T11" fmla="*/ 1053 h 1707"/>
                <a:gd name="T12" fmla="*/ 717 w 1024"/>
                <a:gd name="T13" fmla="*/ 910 h 1707"/>
                <a:gd name="T14" fmla="*/ 755 w 1024"/>
                <a:gd name="T15" fmla="*/ 765 h 1707"/>
                <a:gd name="T16" fmla="*/ 789 w 1024"/>
                <a:gd name="T17" fmla="*/ 621 h 1707"/>
                <a:gd name="T18" fmla="*/ 818 w 1024"/>
                <a:gd name="T19" fmla="*/ 483 h 1707"/>
                <a:gd name="T20" fmla="*/ 840 w 1024"/>
                <a:gd name="T21" fmla="*/ 356 h 1707"/>
                <a:gd name="T22" fmla="*/ 814 w 1024"/>
                <a:gd name="T23" fmla="*/ 283 h 1707"/>
                <a:gd name="T24" fmla="*/ 722 w 1024"/>
                <a:gd name="T25" fmla="*/ 257 h 1707"/>
                <a:gd name="T26" fmla="*/ 604 w 1024"/>
                <a:gd name="T27" fmla="*/ 231 h 1707"/>
                <a:gd name="T28" fmla="*/ 468 w 1024"/>
                <a:gd name="T29" fmla="*/ 210 h 1707"/>
                <a:gd name="T30" fmla="*/ 321 w 1024"/>
                <a:gd name="T31" fmla="*/ 191 h 1707"/>
                <a:gd name="T32" fmla="*/ 170 w 1024"/>
                <a:gd name="T33" fmla="*/ 176 h 1707"/>
                <a:gd name="T34" fmla="*/ 123 w 1024"/>
                <a:gd name="T35" fmla="*/ 2 h 1707"/>
                <a:gd name="T36" fmla="*/ 209 w 1024"/>
                <a:gd name="T37" fmla="*/ 9 h 1707"/>
                <a:gd name="T38" fmla="*/ 314 w 1024"/>
                <a:gd name="T39" fmla="*/ 17 h 1707"/>
                <a:gd name="T40" fmla="*/ 431 w 1024"/>
                <a:gd name="T41" fmla="*/ 31 h 1707"/>
                <a:gd name="T42" fmla="*/ 555 w 1024"/>
                <a:gd name="T43" fmla="*/ 48 h 1707"/>
                <a:gd name="T44" fmla="*/ 678 w 1024"/>
                <a:gd name="T45" fmla="*/ 71 h 1707"/>
                <a:gd name="T46" fmla="*/ 792 w 1024"/>
                <a:gd name="T47" fmla="*/ 98 h 1707"/>
                <a:gd name="T48" fmla="*/ 891 w 1024"/>
                <a:gd name="T49" fmla="*/ 132 h 1707"/>
                <a:gd name="T50" fmla="*/ 969 w 1024"/>
                <a:gd name="T51" fmla="*/ 171 h 1707"/>
                <a:gd name="T52" fmla="*/ 1010 w 1024"/>
                <a:gd name="T53" fmla="*/ 209 h 1707"/>
                <a:gd name="T54" fmla="*/ 1023 w 1024"/>
                <a:gd name="T55" fmla="*/ 243 h 1707"/>
                <a:gd name="T56" fmla="*/ 1018 w 1024"/>
                <a:gd name="T57" fmla="*/ 314 h 1707"/>
                <a:gd name="T58" fmla="*/ 1002 w 1024"/>
                <a:gd name="T59" fmla="*/ 426 h 1707"/>
                <a:gd name="T60" fmla="*/ 979 w 1024"/>
                <a:gd name="T61" fmla="*/ 549 h 1707"/>
                <a:gd name="T62" fmla="*/ 952 w 1024"/>
                <a:gd name="T63" fmla="*/ 678 h 1707"/>
                <a:gd name="T64" fmla="*/ 920 w 1024"/>
                <a:gd name="T65" fmla="*/ 811 h 1707"/>
                <a:gd name="T66" fmla="*/ 885 w 1024"/>
                <a:gd name="T67" fmla="*/ 945 h 1707"/>
                <a:gd name="T68" fmla="*/ 850 w 1024"/>
                <a:gd name="T69" fmla="*/ 1075 h 1707"/>
                <a:gd name="T70" fmla="*/ 814 w 1024"/>
                <a:gd name="T71" fmla="*/ 1201 h 1707"/>
                <a:gd name="T72" fmla="*/ 781 w 1024"/>
                <a:gd name="T73" fmla="*/ 1317 h 1707"/>
                <a:gd name="T74" fmla="*/ 750 w 1024"/>
                <a:gd name="T75" fmla="*/ 1420 h 1707"/>
                <a:gd name="T76" fmla="*/ 722 w 1024"/>
                <a:gd name="T77" fmla="*/ 1508 h 1707"/>
                <a:gd name="T78" fmla="*/ 701 w 1024"/>
                <a:gd name="T79" fmla="*/ 1578 h 1707"/>
                <a:gd name="T80" fmla="*/ 685 w 1024"/>
                <a:gd name="T81" fmla="*/ 1625 h 1707"/>
                <a:gd name="T82" fmla="*/ 679 w 1024"/>
                <a:gd name="T83" fmla="*/ 1647 h 1707"/>
                <a:gd name="T84" fmla="*/ 655 w 1024"/>
                <a:gd name="T85" fmla="*/ 1683 h 1707"/>
                <a:gd name="T86" fmla="*/ 619 w 1024"/>
                <a:gd name="T87" fmla="*/ 1705 h 1707"/>
                <a:gd name="T88" fmla="*/ 86 w 1024"/>
                <a:gd name="T89" fmla="*/ 1707 h 1707"/>
                <a:gd name="T90" fmla="*/ 42 w 1024"/>
                <a:gd name="T91" fmla="*/ 1695 h 1707"/>
                <a:gd name="T92" fmla="*/ 11 w 1024"/>
                <a:gd name="T93" fmla="*/ 1665 h 1707"/>
                <a:gd name="T94" fmla="*/ 0 w 1024"/>
                <a:gd name="T95" fmla="*/ 1621 h 1707"/>
                <a:gd name="T96" fmla="*/ 4 w 1024"/>
                <a:gd name="T97" fmla="*/ 62 h 1707"/>
                <a:gd name="T98" fmla="*/ 27 w 1024"/>
                <a:gd name="T99" fmla="*/ 22 h 1707"/>
                <a:gd name="T100" fmla="*/ 67 w 1024"/>
                <a:gd name="T101" fmla="*/ 1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24" h="1707">
                  <a:moveTo>
                    <a:pt x="170" y="176"/>
                  </a:moveTo>
                  <a:lnTo>
                    <a:pt x="170" y="1536"/>
                  </a:lnTo>
                  <a:lnTo>
                    <a:pt x="535" y="1536"/>
                  </a:lnTo>
                  <a:lnTo>
                    <a:pt x="546" y="1502"/>
                  </a:lnTo>
                  <a:lnTo>
                    <a:pt x="559" y="1463"/>
                  </a:lnTo>
                  <a:lnTo>
                    <a:pt x="572" y="1417"/>
                  </a:lnTo>
                  <a:lnTo>
                    <a:pt x="587" y="1366"/>
                  </a:lnTo>
                  <a:lnTo>
                    <a:pt x="604" y="1311"/>
                  </a:lnTo>
                  <a:lnTo>
                    <a:pt x="622" y="1251"/>
                  </a:lnTo>
                  <a:lnTo>
                    <a:pt x="640" y="1188"/>
                  </a:lnTo>
                  <a:lnTo>
                    <a:pt x="660" y="1121"/>
                  </a:lnTo>
                  <a:lnTo>
                    <a:pt x="679" y="1053"/>
                  </a:lnTo>
                  <a:lnTo>
                    <a:pt x="699" y="982"/>
                  </a:lnTo>
                  <a:lnTo>
                    <a:pt x="717" y="910"/>
                  </a:lnTo>
                  <a:lnTo>
                    <a:pt x="737" y="837"/>
                  </a:lnTo>
                  <a:lnTo>
                    <a:pt x="755" y="765"/>
                  </a:lnTo>
                  <a:lnTo>
                    <a:pt x="773" y="692"/>
                  </a:lnTo>
                  <a:lnTo>
                    <a:pt x="789" y="621"/>
                  </a:lnTo>
                  <a:lnTo>
                    <a:pt x="804" y="551"/>
                  </a:lnTo>
                  <a:lnTo>
                    <a:pt x="818" y="483"/>
                  </a:lnTo>
                  <a:lnTo>
                    <a:pt x="830" y="417"/>
                  </a:lnTo>
                  <a:lnTo>
                    <a:pt x="840" y="356"/>
                  </a:lnTo>
                  <a:lnTo>
                    <a:pt x="849" y="298"/>
                  </a:lnTo>
                  <a:lnTo>
                    <a:pt x="814" y="283"/>
                  </a:lnTo>
                  <a:lnTo>
                    <a:pt x="772" y="269"/>
                  </a:lnTo>
                  <a:lnTo>
                    <a:pt x="722" y="257"/>
                  </a:lnTo>
                  <a:lnTo>
                    <a:pt x="667" y="243"/>
                  </a:lnTo>
                  <a:lnTo>
                    <a:pt x="604" y="231"/>
                  </a:lnTo>
                  <a:lnTo>
                    <a:pt x="539" y="220"/>
                  </a:lnTo>
                  <a:lnTo>
                    <a:pt x="468" y="210"/>
                  </a:lnTo>
                  <a:lnTo>
                    <a:pt x="396" y="200"/>
                  </a:lnTo>
                  <a:lnTo>
                    <a:pt x="321" y="191"/>
                  </a:lnTo>
                  <a:lnTo>
                    <a:pt x="246" y="183"/>
                  </a:lnTo>
                  <a:lnTo>
                    <a:pt x="170" y="176"/>
                  </a:lnTo>
                  <a:close/>
                  <a:moveTo>
                    <a:pt x="91" y="0"/>
                  </a:moveTo>
                  <a:lnTo>
                    <a:pt x="123" y="2"/>
                  </a:lnTo>
                  <a:lnTo>
                    <a:pt x="163" y="5"/>
                  </a:lnTo>
                  <a:lnTo>
                    <a:pt x="209" y="9"/>
                  </a:lnTo>
                  <a:lnTo>
                    <a:pt x="259" y="12"/>
                  </a:lnTo>
                  <a:lnTo>
                    <a:pt x="314" y="17"/>
                  </a:lnTo>
                  <a:lnTo>
                    <a:pt x="371" y="24"/>
                  </a:lnTo>
                  <a:lnTo>
                    <a:pt x="431" y="31"/>
                  </a:lnTo>
                  <a:lnTo>
                    <a:pt x="493" y="40"/>
                  </a:lnTo>
                  <a:lnTo>
                    <a:pt x="555" y="48"/>
                  </a:lnTo>
                  <a:lnTo>
                    <a:pt x="617" y="60"/>
                  </a:lnTo>
                  <a:lnTo>
                    <a:pt x="678" y="71"/>
                  </a:lnTo>
                  <a:lnTo>
                    <a:pt x="736" y="84"/>
                  </a:lnTo>
                  <a:lnTo>
                    <a:pt x="792" y="98"/>
                  </a:lnTo>
                  <a:lnTo>
                    <a:pt x="844" y="114"/>
                  </a:lnTo>
                  <a:lnTo>
                    <a:pt x="891" y="132"/>
                  </a:lnTo>
                  <a:lnTo>
                    <a:pt x="933" y="151"/>
                  </a:lnTo>
                  <a:lnTo>
                    <a:pt x="969" y="171"/>
                  </a:lnTo>
                  <a:lnTo>
                    <a:pt x="998" y="194"/>
                  </a:lnTo>
                  <a:lnTo>
                    <a:pt x="1010" y="209"/>
                  </a:lnTo>
                  <a:lnTo>
                    <a:pt x="1019" y="226"/>
                  </a:lnTo>
                  <a:lnTo>
                    <a:pt x="1023" y="243"/>
                  </a:lnTo>
                  <a:lnTo>
                    <a:pt x="1024" y="263"/>
                  </a:lnTo>
                  <a:lnTo>
                    <a:pt x="1018" y="314"/>
                  </a:lnTo>
                  <a:lnTo>
                    <a:pt x="1012" y="369"/>
                  </a:lnTo>
                  <a:lnTo>
                    <a:pt x="1002" y="426"/>
                  </a:lnTo>
                  <a:lnTo>
                    <a:pt x="992" y="487"/>
                  </a:lnTo>
                  <a:lnTo>
                    <a:pt x="979" y="549"/>
                  </a:lnTo>
                  <a:lnTo>
                    <a:pt x="966" y="612"/>
                  </a:lnTo>
                  <a:lnTo>
                    <a:pt x="952" y="678"/>
                  </a:lnTo>
                  <a:lnTo>
                    <a:pt x="936" y="744"/>
                  </a:lnTo>
                  <a:lnTo>
                    <a:pt x="920" y="811"/>
                  </a:lnTo>
                  <a:lnTo>
                    <a:pt x="902" y="878"/>
                  </a:lnTo>
                  <a:lnTo>
                    <a:pt x="885" y="945"/>
                  </a:lnTo>
                  <a:lnTo>
                    <a:pt x="868" y="1011"/>
                  </a:lnTo>
                  <a:lnTo>
                    <a:pt x="850" y="1075"/>
                  </a:lnTo>
                  <a:lnTo>
                    <a:pt x="833" y="1140"/>
                  </a:lnTo>
                  <a:lnTo>
                    <a:pt x="814" y="1201"/>
                  </a:lnTo>
                  <a:lnTo>
                    <a:pt x="798" y="1260"/>
                  </a:lnTo>
                  <a:lnTo>
                    <a:pt x="781" y="1317"/>
                  </a:lnTo>
                  <a:lnTo>
                    <a:pt x="765" y="1371"/>
                  </a:lnTo>
                  <a:lnTo>
                    <a:pt x="750" y="1420"/>
                  </a:lnTo>
                  <a:lnTo>
                    <a:pt x="736" y="1467"/>
                  </a:lnTo>
                  <a:lnTo>
                    <a:pt x="722" y="1508"/>
                  </a:lnTo>
                  <a:lnTo>
                    <a:pt x="711" y="1546"/>
                  </a:lnTo>
                  <a:lnTo>
                    <a:pt x="701" y="1578"/>
                  </a:lnTo>
                  <a:lnTo>
                    <a:pt x="693" y="1605"/>
                  </a:lnTo>
                  <a:lnTo>
                    <a:pt x="685" y="1625"/>
                  </a:lnTo>
                  <a:lnTo>
                    <a:pt x="681" y="1640"/>
                  </a:lnTo>
                  <a:lnTo>
                    <a:pt x="679" y="1647"/>
                  </a:lnTo>
                  <a:lnTo>
                    <a:pt x="669" y="1667"/>
                  </a:lnTo>
                  <a:lnTo>
                    <a:pt x="655" y="1683"/>
                  </a:lnTo>
                  <a:lnTo>
                    <a:pt x="638" y="1696"/>
                  </a:lnTo>
                  <a:lnTo>
                    <a:pt x="619" y="1705"/>
                  </a:lnTo>
                  <a:lnTo>
                    <a:pt x="597" y="1707"/>
                  </a:lnTo>
                  <a:lnTo>
                    <a:pt x="86" y="1707"/>
                  </a:lnTo>
                  <a:lnTo>
                    <a:pt x="62" y="1703"/>
                  </a:lnTo>
                  <a:lnTo>
                    <a:pt x="42" y="1695"/>
                  </a:lnTo>
                  <a:lnTo>
                    <a:pt x="25" y="1682"/>
                  </a:lnTo>
                  <a:lnTo>
                    <a:pt x="11" y="1665"/>
                  </a:lnTo>
                  <a:lnTo>
                    <a:pt x="2" y="1644"/>
                  </a:lnTo>
                  <a:lnTo>
                    <a:pt x="0" y="1621"/>
                  </a:lnTo>
                  <a:lnTo>
                    <a:pt x="0" y="86"/>
                  </a:lnTo>
                  <a:lnTo>
                    <a:pt x="4" y="62"/>
                  </a:lnTo>
                  <a:lnTo>
                    <a:pt x="12" y="41"/>
                  </a:lnTo>
                  <a:lnTo>
                    <a:pt x="27" y="22"/>
                  </a:lnTo>
                  <a:lnTo>
                    <a:pt x="46" y="10"/>
                  </a:lnTo>
                  <a:lnTo>
                    <a:pt x="67" y="1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30"/>
            <p:cNvSpPr>
              <a:spLocks noEditPoints="1"/>
            </p:cNvSpPr>
            <p:nvPr/>
          </p:nvSpPr>
          <p:spPr bwMode="auto">
            <a:xfrm>
              <a:off x="3736" y="1050"/>
              <a:ext cx="1192" cy="1707"/>
            </a:xfrm>
            <a:custGeom>
              <a:avLst/>
              <a:gdLst>
                <a:gd name="T0" fmla="*/ 914 w 1192"/>
                <a:gd name="T1" fmla="*/ 176 h 1707"/>
                <a:gd name="T2" fmla="*/ 718 w 1192"/>
                <a:gd name="T3" fmla="*/ 193 h 1707"/>
                <a:gd name="T4" fmla="*/ 548 w 1192"/>
                <a:gd name="T5" fmla="*/ 217 h 1707"/>
                <a:gd name="T6" fmla="*/ 405 w 1192"/>
                <a:gd name="T7" fmla="*/ 246 h 1707"/>
                <a:gd name="T8" fmla="*/ 291 w 1192"/>
                <a:gd name="T9" fmla="*/ 276 h 1707"/>
                <a:gd name="T10" fmla="*/ 205 w 1192"/>
                <a:gd name="T11" fmla="*/ 302 h 1707"/>
                <a:gd name="T12" fmla="*/ 251 w 1192"/>
                <a:gd name="T13" fmla="*/ 404 h 1707"/>
                <a:gd name="T14" fmla="*/ 301 w 1192"/>
                <a:gd name="T15" fmla="*/ 528 h 1707"/>
                <a:gd name="T16" fmla="*/ 355 w 1192"/>
                <a:gd name="T17" fmla="*/ 666 h 1707"/>
                <a:gd name="T18" fmla="*/ 410 w 1192"/>
                <a:gd name="T19" fmla="*/ 813 h 1707"/>
                <a:gd name="T20" fmla="*/ 465 w 1192"/>
                <a:gd name="T21" fmla="*/ 965 h 1707"/>
                <a:gd name="T22" fmla="*/ 518 w 1192"/>
                <a:gd name="T23" fmla="*/ 1114 h 1707"/>
                <a:gd name="T24" fmla="*/ 566 w 1192"/>
                <a:gd name="T25" fmla="*/ 1255 h 1707"/>
                <a:gd name="T26" fmla="*/ 610 w 1192"/>
                <a:gd name="T27" fmla="*/ 1383 h 1707"/>
                <a:gd name="T28" fmla="*/ 645 w 1192"/>
                <a:gd name="T29" fmla="*/ 1491 h 1707"/>
                <a:gd name="T30" fmla="*/ 1022 w 1192"/>
                <a:gd name="T31" fmla="*/ 1537 h 1707"/>
                <a:gd name="T32" fmla="*/ 1106 w 1192"/>
                <a:gd name="T33" fmla="*/ 0 h 1707"/>
                <a:gd name="T34" fmla="*/ 1150 w 1192"/>
                <a:gd name="T35" fmla="*/ 13 h 1707"/>
                <a:gd name="T36" fmla="*/ 1181 w 1192"/>
                <a:gd name="T37" fmla="*/ 42 h 1707"/>
                <a:gd name="T38" fmla="*/ 1192 w 1192"/>
                <a:gd name="T39" fmla="*/ 86 h 1707"/>
                <a:gd name="T40" fmla="*/ 1190 w 1192"/>
                <a:gd name="T41" fmla="*/ 1645 h 1707"/>
                <a:gd name="T42" fmla="*/ 1167 w 1192"/>
                <a:gd name="T43" fmla="*/ 1682 h 1707"/>
                <a:gd name="T44" fmla="*/ 1130 w 1192"/>
                <a:gd name="T45" fmla="*/ 1705 h 1707"/>
                <a:gd name="T46" fmla="*/ 595 w 1192"/>
                <a:gd name="T47" fmla="*/ 1707 h 1707"/>
                <a:gd name="T48" fmla="*/ 552 w 1192"/>
                <a:gd name="T49" fmla="*/ 1696 h 1707"/>
                <a:gd name="T50" fmla="*/ 522 w 1192"/>
                <a:gd name="T51" fmla="*/ 1665 h 1707"/>
                <a:gd name="T52" fmla="*/ 503 w 1192"/>
                <a:gd name="T53" fmla="*/ 1614 h 1707"/>
                <a:gd name="T54" fmla="*/ 478 w 1192"/>
                <a:gd name="T55" fmla="*/ 1533 h 1707"/>
                <a:gd name="T56" fmla="*/ 446 w 1192"/>
                <a:gd name="T57" fmla="*/ 1433 h 1707"/>
                <a:gd name="T58" fmla="*/ 408 w 1192"/>
                <a:gd name="T59" fmla="*/ 1316 h 1707"/>
                <a:gd name="T60" fmla="*/ 363 w 1192"/>
                <a:gd name="T61" fmla="*/ 1188 h 1707"/>
                <a:gd name="T62" fmla="*/ 316 w 1192"/>
                <a:gd name="T63" fmla="*/ 1053 h 1707"/>
                <a:gd name="T64" fmla="*/ 266 w 1192"/>
                <a:gd name="T65" fmla="*/ 916 h 1707"/>
                <a:gd name="T66" fmla="*/ 216 w 1192"/>
                <a:gd name="T67" fmla="*/ 781 h 1707"/>
                <a:gd name="T68" fmla="*/ 168 w 1192"/>
                <a:gd name="T69" fmla="*/ 653 h 1707"/>
                <a:gd name="T70" fmla="*/ 121 w 1192"/>
                <a:gd name="T71" fmla="*/ 536 h 1707"/>
                <a:gd name="T72" fmla="*/ 79 w 1192"/>
                <a:gd name="T73" fmla="*/ 436 h 1707"/>
                <a:gd name="T74" fmla="*/ 43 w 1192"/>
                <a:gd name="T75" fmla="*/ 356 h 1707"/>
                <a:gd name="T76" fmla="*/ 13 w 1192"/>
                <a:gd name="T77" fmla="*/ 302 h 1707"/>
                <a:gd name="T78" fmla="*/ 0 w 1192"/>
                <a:gd name="T79" fmla="*/ 256 h 1707"/>
                <a:gd name="T80" fmla="*/ 14 w 1192"/>
                <a:gd name="T81" fmla="*/ 210 h 1707"/>
                <a:gd name="T82" fmla="*/ 49 w 1192"/>
                <a:gd name="T83" fmla="*/ 179 h 1707"/>
                <a:gd name="T84" fmla="*/ 67 w 1192"/>
                <a:gd name="T85" fmla="*/ 171 h 1707"/>
                <a:gd name="T86" fmla="*/ 112 w 1192"/>
                <a:gd name="T87" fmla="*/ 154 h 1707"/>
                <a:gd name="T88" fmla="*/ 182 w 1192"/>
                <a:gd name="T89" fmla="*/ 129 h 1707"/>
                <a:gd name="T90" fmla="*/ 276 w 1192"/>
                <a:gd name="T91" fmla="*/ 102 h 1707"/>
                <a:gd name="T92" fmla="*/ 395 w 1192"/>
                <a:gd name="T93" fmla="*/ 72 h 1707"/>
                <a:gd name="T94" fmla="*/ 538 w 1192"/>
                <a:gd name="T95" fmla="*/ 45 h 1707"/>
                <a:gd name="T96" fmla="*/ 704 w 1192"/>
                <a:gd name="T97" fmla="*/ 22 h 1707"/>
                <a:gd name="T98" fmla="*/ 894 w 1192"/>
                <a:gd name="T99" fmla="*/ 6 h 1707"/>
                <a:gd name="T100" fmla="*/ 1106 w 1192"/>
                <a:gd name="T101" fmla="*/ 0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92" h="1707">
                  <a:moveTo>
                    <a:pt x="1022" y="173"/>
                  </a:moveTo>
                  <a:lnTo>
                    <a:pt x="914" y="176"/>
                  </a:lnTo>
                  <a:lnTo>
                    <a:pt x="812" y="184"/>
                  </a:lnTo>
                  <a:lnTo>
                    <a:pt x="718" y="193"/>
                  </a:lnTo>
                  <a:lnTo>
                    <a:pt x="630" y="204"/>
                  </a:lnTo>
                  <a:lnTo>
                    <a:pt x="548" y="217"/>
                  </a:lnTo>
                  <a:lnTo>
                    <a:pt x="473" y="231"/>
                  </a:lnTo>
                  <a:lnTo>
                    <a:pt x="405" y="246"/>
                  </a:lnTo>
                  <a:lnTo>
                    <a:pt x="344" y="261"/>
                  </a:lnTo>
                  <a:lnTo>
                    <a:pt x="291" y="276"/>
                  </a:lnTo>
                  <a:lnTo>
                    <a:pt x="245" y="289"/>
                  </a:lnTo>
                  <a:lnTo>
                    <a:pt x="205" y="302"/>
                  </a:lnTo>
                  <a:lnTo>
                    <a:pt x="228" y="350"/>
                  </a:lnTo>
                  <a:lnTo>
                    <a:pt x="251" y="404"/>
                  </a:lnTo>
                  <a:lnTo>
                    <a:pt x="276" y="463"/>
                  </a:lnTo>
                  <a:lnTo>
                    <a:pt x="301" y="528"/>
                  </a:lnTo>
                  <a:lnTo>
                    <a:pt x="328" y="595"/>
                  </a:lnTo>
                  <a:lnTo>
                    <a:pt x="355" y="666"/>
                  </a:lnTo>
                  <a:lnTo>
                    <a:pt x="383" y="739"/>
                  </a:lnTo>
                  <a:lnTo>
                    <a:pt x="410" y="813"/>
                  </a:lnTo>
                  <a:lnTo>
                    <a:pt x="437" y="889"/>
                  </a:lnTo>
                  <a:lnTo>
                    <a:pt x="465" y="965"/>
                  </a:lnTo>
                  <a:lnTo>
                    <a:pt x="492" y="1040"/>
                  </a:lnTo>
                  <a:lnTo>
                    <a:pt x="518" y="1114"/>
                  </a:lnTo>
                  <a:lnTo>
                    <a:pt x="543" y="1187"/>
                  </a:lnTo>
                  <a:lnTo>
                    <a:pt x="566" y="1255"/>
                  </a:lnTo>
                  <a:lnTo>
                    <a:pt x="589" y="1322"/>
                  </a:lnTo>
                  <a:lnTo>
                    <a:pt x="610" y="1383"/>
                  </a:lnTo>
                  <a:lnTo>
                    <a:pt x="628" y="1440"/>
                  </a:lnTo>
                  <a:lnTo>
                    <a:pt x="645" y="1491"/>
                  </a:lnTo>
                  <a:lnTo>
                    <a:pt x="658" y="1537"/>
                  </a:lnTo>
                  <a:lnTo>
                    <a:pt x="1022" y="1537"/>
                  </a:lnTo>
                  <a:lnTo>
                    <a:pt x="1022" y="173"/>
                  </a:lnTo>
                  <a:close/>
                  <a:moveTo>
                    <a:pt x="1106" y="0"/>
                  </a:moveTo>
                  <a:lnTo>
                    <a:pt x="1130" y="4"/>
                  </a:lnTo>
                  <a:lnTo>
                    <a:pt x="1150" y="13"/>
                  </a:lnTo>
                  <a:lnTo>
                    <a:pt x="1167" y="25"/>
                  </a:lnTo>
                  <a:lnTo>
                    <a:pt x="1181" y="42"/>
                  </a:lnTo>
                  <a:lnTo>
                    <a:pt x="1190" y="63"/>
                  </a:lnTo>
                  <a:lnTo>
                    <a:pt x="1192" y="86"/>
                  </a:lnTo>
                  <a:lnTo>
                    <a:pt x="1192" y="1622"/>
                  </a:lnTo>
                  <a:lnTo>
                    <a:pt x="1190" y="1645"/>
                  </a:lnTo>
                  <a:lnTo>
                    <a:pt x="1181" y="1665"/>
                  </a:lnTo>
                  <a:lnTo>
                    <a:pt x="1167" y="1682"/>
                  </a:lnTo>
                  <a:lnTo>
                    <a:pt x="1150" y="1696"/>
                  </a:lnTo>
                  <a:lnTo>
                    <a:pt x="1130" y="1705"/>
                  </a:lnTo>
                  <a:lnTo>
                    <a:pt x="1106" y="1707"/>
                  </a:lnTo>
                  <a:lnTo>
                    <a:pt x="595" y="1707"/>
                  </a:lnTo>
                  <a:lnTo>
                    <a:pt x="573" y="1705"/>
                  </a:lnTo>
                  <a:lnTo>
                    <a:pt x="552" y="1696"/>
                  </a:lnTo>
                  <a:lnTo>
                    <a:pt x="534" y="1682"/>
                  </a:lnTo>
                  <a:lnTo>
                    <a:pt x="522" y="1665"/>
                  </a:lnTo>
                  <a:lnTo>
                    <a:pt x="512" y="1645"/>
                  </a:lnTo>
                  <a:lnTo>
                    <a:pt x="503" y="1614"/>
                  </a:lnTo>
                  <a:lnTo>
                    <a:pt x="492" y="1577"/>
                  </a:lnTo>
                  <a:lnTo>
                    <a:pt x="478" y="1533"/>
                  </a:lnTo>
                  <a:lnTo>
                    <a:pt x="463" y="1486"/>
                  </a:lnTo>
                  <a:lnTo>
                    <a:pt x="446" y="1433"/>
                  </a:lnTo>
                  <a:lnTo>
                    <a:pt x="427" y="1377"/>
                  </a:lnTo>
                  <a:lnTo>
                    <a:pt x="408" y="1316"/>
                  </a:lnTo>
                  <a:lnTo>
                    <a:pt x="385" y="1254"/>
                  </a:lnTo>
                  <a:lnTo>
                    <a:pt x="363" y="1188"/>
                  </a:lnTo>
                  <a:lnTo>
                    <a:pt x="339" y="1121"/>
                  </a:lnTo>
                  <a:lnTo>
                    <a:pt x="316" y="1053"/>
                  </a:lnTo>
                  <a:lnTo>
                    <a:pt x="291" y="985"/>
                  </a:lnTo>
                  <a:lnTo>
                    <a:pt x="266" y="916"/>
                  </a:lnTo>
                  <a:lnTo>
                    <a:pt x="241" y="848"/>
                  </a:lnTo>
                  <a:lnTo>
                    <a:pt x="216" y="781"/>
                  </a:lnTo>
                  <a:lnTo>
                    <a:pt x="192" y="716"/>
                  </a:lnTo>
                  <a:lnTo>
                    <a:pt x="168" y="653"/>
                  </a:lnTo>
                  <a:lnTo>
                    <a:pt x="144" y="594"/>
                  </a:lnTo>
                  <a:lnTo>
                    <a:pt x="121" y="536"/>
                  </a:lnTo>
                  <a:lnTo>
                    <a:pt x="100" y="484"/>
                  </a:lnTo>
                  <a:lnTo>
                    <a:pt x="79" y="436"/>
                  </a:lnTo>
                  <a:lnTo>
                    <a:pt x="60" y="394"/>
                  </a:lnTo>
                  <a:lnTo>
                    <a:pt x="43" y="356"/>
                  </a:lnTo>
                  <a:lnTo>
                    <a:pt x="27" y="325"/>
                  </a:lnTo>
                  <a:lnTo>
                    <a:pt x="13" y="302"/>
                  </a:lnTo>
                  <a:lnTo>
                    <a:pt x="4" y="279"/>
                  </a:lnTo>
                  <a:lnTo>
                    <a:pt x="0" y="256"/>
                  </a:lnTo>
                  <a:lnTo>
                    <a:pt x="4" y="232"/>
                  </a:lnTo>
                  <a:lnTo>
                    <a:pt x="14" y="210"/>
                  </a:lnTo>
                  <a:lnTo>
                    <a:pt x="29" y="193"/>
                  </a:lnTo>
                  <a:lnTo>
                    <a:pt x="49" y="179"/>
                  </a:lnTo>
                  <a:lnTo>
                    <a:pt x="55" y="176"/>
                  </a:lnTo>
                  <a:lnTo>
                    <a:pt x="67" y="171"/>
                  </a:lnTo>
                  <a:lnTo>
                    <a:pt x="86" y="164"/>
                  </a:lnTo>
                  <a:lnTo>
                    <a:pt x="112" y="154"/>
                  </a:lnTo>
                  <a:lnTo>
                    <a:pt x="143" y="143"/>
                  </a:lnTo>
                  <a:lnTo>
                    <a:pt x="182" y="129"/>
                  </a:lnTo>
                  <a:lnTo>
                    <a:pt x="225" y="116"/>
                  </a:lnTo>
                  <a:lnTo>
                    <a:pt x="276" y="102"/>
                  </a:lnTo>
                  <a:lnTo>
                    <a:pt x="333" y="87"/>
                  </a:lnTo>
                  <a:lnTo>
                    <a:pt x="395" y="72"/>
                  </a:lnTo>
                  <a:lnTo>
                    <a:pt x="463" y="58"/>
                  </a:lnTo>
                  <a:lnTo>
                    <a:pt x="538" y="45"/>
                  </a:lnTo>
                  <a:lnTo>
                    <a:pt x="619" y="32"/>
                  </a:lnTo>
                  <a:lnTo>
                    <a:pt x="704" y="22"/>
                  </a:lnTo>
                  <a:lnTo>
                    <a:pt x="797" y="14"/>
                  </a:lnTo>
                  <a:lnTo>
                    <a:pt x="894" y="6"/>
                  </a:lnTo>
                  <a:lnTo>
                    <a:pt x="998" y="1"/>
                  </a:lnTo>
                  <a:lnTo>
                    <a:pt x="11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22" name="Прямая соединительная линия 121"/>
          <p:cNvCxnSpPr/>
          <p:nvPr/>
        </p:nvCxnSpPr>
        <p:spPr>
          <a:xfrm>
            <a:off x="3810000" y="1199349"/>
            <a:ext cx="0" cy="1095327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49000">
                  <a:schemeClr val="bg1">
                    <a:lumMod val="8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3810000" y="2808385"/>
            <a:ext cx="0" cy="1095327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49000">
                  <a:schemeClr val="bg1">
                    <a:lumMod val="8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5588390" y="1755255"/>
            <a:ext cx="0" cy="1095327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49000">
                  <a:schemeClr val="bg1">
                    <a:lumMod val="8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5588390" y="3440048"/>
            <a:ext cx="0" cy="1095327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49000">
                  <a:schemeClr val="bg1">
                    <a:lumMod val="8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Группа 128"/>
          <p:cNvGrpSpPr/>
          <p:nvPr/>
        </p:nvGrpSpPr>
        <p:grpSpPr>
          <a:xfrm>
            <a:off x="6016746" y="921500"/>
            <a:ext cx="985567" cy="414045"/>
            <a:chOff x="-2113810" y="332656"/>
            <a:chExt cx="1442969" cy="666823"/>
          </a:xfrm>
        </p:grpSpPr>
        <p:sp>
          <p:nvSpPr>
            <p:cNvPr id="130" name="Овал 129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Овал 138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4" name="Shape 2646"/>
          <p:cNvSpPr/>
          <p:nvPr/>
        </p:nvSpPr>
        <p:spPr>
          <a:xfrm>
            <a:off x="5031192" y="2228854"/>
            <a:ext cx="342412" cy="316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1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1"/>
                  <a:pt x="14727" y="21109"/>
                </a:cubicBezTo>
                <a:cubicBezTo>
                  <a:pt x="14727" y="20838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95" name="Group 5"/>
          <p:cNvGrpSpPr>
            <a:grpSpLocks noChangeAspect="1"/>
          </p:cNvGrpSpPr>
          <p:nvPr/>
        </p:nvGrpSpPr>
        <p:grpSpPr bwMode="auto">
          <a:xfrm>
            <a:off x="3965523" y="3197670"/>
            <a:ext cx="371306" cy="371306"/>
            <a:chOff x="5184" y="-2383"/>
            <a:chExt cx="1026" cy="1026"/>
          </a:xfrm>
          <a:solidFill>
            <a:schemeClr val="bg1">
              <a:lumMod val="75000"/>
            </a:schemeClr>
          </a:solidFill>
        </p:grpSpPr>
        <p:sp>
          <p:nvSpPr>
            <p:cNvPr id="196" name="Freeform 7"/>
            <p:cNvSpPr>
              <a:spLocks noEditPoints="1"/>
            </p:cNvSpPr>
            <p:nvPr/>
          </p:nvSpPr>
          <p:spPr bwMode="auto">
            <a:xfrm>
              <a:off x="5253" y="-2315"/>
              <a:ext cx="718" cy="719"/>
            </a:xfrm>
            <a:custGeom>
              <a:avLst/>
              <a:gdLst>
                <a:gd name="T0" fmla="*/ 1246 w 2874"/>
                <a:gd name="T1" fmla="*/ 1856 h 2875"/>
                <a:gd name="T2" fmla="*/ 1283 w 2874"/>
                <a:gd name="T3" fmla="*/ 2023 h 2875"/>
                <a:gd name="T4" fmla="*/ 1454 w 2874"/>
                <a:gd name="T5" fmla="*/ 2023 h 2875"/>
                <a:gd name="T6" fmla="*/ 1491 w 2874"/>
                <a:gd name="T7" fmla="*/ 1856 h 2875"/>
                <a:gd name="T8" fmla="*/ 685 w 2874"/>
                <a:gd name="T9" fmla="*/ 1096 h 2875"/>
                <a:gd name="T10" fmla="*/ 551 w 2874"/>
                <a:gd name="T11" fmla="*/ 1201 h 2875"/>
                <a:gd name="T12" fmla="*/ 624 w 2874"/>
                <a:gd name="T13" fmla="*/ 1355 h 2875"/>
                <a:gd name="T14" fmla="*/ 791 w 2874"/>
                <a:gd name="T15" fmla="*/ 1318 h 2875"/>
                <a:gd name="T16" fmla="*/ 791 w 2874"/>
                <a:gd name="T17" fmla="*/ 1147 h 2875"/>
                <a:gd name="T18" fmla="*/ 2158 w 2874"/>
                <a:gd name="T19" fmla="*/ 963 h 2875"/>
                <a:gd name="T20" fmla="*/ 2052 w 2874"/>
                <a:gd name="T21" fmla="*/ 1096 h 2875"/>
                <a:gd name="T22" fmla="*/ 2158 w 2874"/>
                <a:gd name="T23" fmla="*/ 1228 h 2875"/>
                <a:gd name="T24" fmla="*/ 2313 w 2874"/>
                <a:gd name="T25" fmla="*/ 1156 h 2875"/>
                <a:gd name="T26" fmla="*/ 2275 w 2874"/>
                <a:gd name="T27" fmla="*/ 989 h 2875"/>
                <a:gd name="T28" fmla="*/ 2441 w 2874"/>
                <a:gd name="T29" fmla="*/ 990 h 2875"/>
                <a:gd name="T30" fmla="*/ 2432 w 2874"/>
                <a:gd name="T31" fmla="*/ 1222 h 2875"/>
                <a:gd name="T32" fmla="*/ 2234 w 2874"/>
                <a:gd name="T33" fmla="*/ 1365 h 2875"/>
                <a:gd name="T34" fmla="*/ 1603 w 2874"/>
                <a:gd name="T35" fmla="*/ 1778 h 2875"/>
                <a:gd name="T36" fmla="*/ 1628 w 2874"/>
                <a:gd name="T37" fmla="*/ 2003 h 2875"/>
                <a:gd name="T38" fmla="*/ 1455 w 2874"/>
                <a:gd name="T39" fmla="*/ 2177 h 2875"/>
                <a:gd name="T40" fmla="*/ 1207 w 2874"/>
                <a:gd name="T41" fmla="*/ 2137 h 2875"/>
                <a:gd name="T42" fmla="*/ 1095 w 2874"/>
                <a:gd name="T43" fmla="*/ 1916 h 2875"/>
                <a:gd name="T44" fmla="*/ 791 w 2874"/>
                <a:gd name="T45" fmla="*/ 1484 h 2875"/>
                <a:gd name="T46" fmla="*/ 568 w 2874"/>
                <a:gd name="T47" fmla="*/ 1480 h 2875"/>
                <a:gd name="T48" fmla="*/ 421 w 2874"/>
                <a:gd name="T49" fmla="*/ 1300 h 2875"/>
                <a:gd name="T50" fmla="*/ 171 w 2874"/>
                <a:gd name="T51" fmla="*/ 1737 h 2875"/>
                <a:gd name="T52" fmla="*/ 423 w 2874"/>
                <a:gd name="T53" fmla="*/ 2252 h 2875"/>
                <a:gd name="T54" fmla="*/ 865 w 2874"/>
                <a:gd name="T55" fmla="*/ 2606 h 2875"/>
                <a:gd name="T56" fmla="*/ 1436 w 2874"/>
                <a:gd name="T57" fmla="*/ 2738 h 2875"/>
                <a:gd name="T58" fmla="*/ 1985 w 2874"/>
                <a:gd name="T59" fmla="*/ 2617 h 2875"/>
                <a:gd name="T60" fmla="*/ 2419 w 2874"/>
                <a:gd name="T61" fmla="*/ 2290 h 2875"/>
                <a:gd name="T62" fmla="*/ 2674 w 2874"/>
                <a:gd name="T63" fmla="*/ 1838 h 2875"/>
                <a:gd name="T64" fmla="*/ 2731 w 2874"/>
                <a:gd name="T65" fmla="*/ 1322 h 2875"/>
                <a:gd name="T66" fmla="*/ 2573 w 2874"/>
                <a:gd name="T67" fmla="*/ 808 h 2875"/>
                <a:gd name="T68" fmla="*/ 976 w 2874"/>
                <a:gd name="T69" fmla="*/ 222 h 2875"/>
                <a:gd name="T70" fmla="*/ 519 w 2874"/>
                <a:gd name="T71" fmla="*/ 519 h 2875"/>
                <a:gd name="T72" fmla="*/ 220 w 2874"/>
                <a:gd name="T73" fmla="*/ 981 h 2875"/>
                <a:gd name="T74" fmla="*/ 475 w 2874"/>
                <a:gd name="T75" fmla="*/ 1057 h 2875"/>
                <a:gd name="T76" fmla="*/ 685 w 2874"/>
                <a:gd name="T77" fmla="*/ 959 h 2875"/>
                <a:gd name="T78" fmla="*/ 905 w 2874"/>
                <a:gd name="T79" fmla="*/ 1071 h 2875"/>
                <a:gd name="T80" fmla="*/ 948 w 2874"/>
                <a:gd name="T81" fmla="*/ 1304 h 2875"/>
                <a:gd name="T82" fmla="*/ 1348 w 2874"/>
                <a:gd name="T83" fmla="*/ 1643 h 2875"/>
                <a:gd name="T84" fmla="*/ 1937 w 2874"/>
                <a:gd name="T85" fmla="*/ 1201 h 2875"/>
                <a:gd name="T86" fmla="*/ 1946 w 2874"/>
                <a:gd name="T87" fmla="*/ 970 h 2875"/>
                <a:gd name="T88" fmla="*/ 2146 w 2874"/>
                <a:gd name="T89" fmla="*/ 826 h 2875"/>
                <a:gd name="T90" fmla="*/ 2498 w 2874"/>
                <a:gd name="T91" fmla="*/ 690 h 2875"/>
                <a:gd name="T92" fmla="*/ 2112 w 2874"/>
                <a:gd name="T93" fmla="*/ 327 h 2875"/>
                <a:gd name="T94" fmla="*/ 1616 w 2874"/>
                <a:gd name="T95" fmla="*/ 150 h 2875"/>
                <a:gd name="T96" fmla="*/ 1752 w 2874"/>
                <a:gd name="T97" fmla="*/ 35 h 2875"/>
                <a:gd name="T98" fmla="*/ 2301 w 2874"/>
                <a:gd name="T99" fmla="*/ 291 h 2875"/>
                <a:gd name="T100" fmla="*/ 2694 w 2874"/>
                <a:gd name="T101" fmla="*/ 742 h 2875"/>
                <a:gd name="T102" fmla="*/ 2870 w 2874"/>
                <a:gd name="T103" fmla="*/ 1330 h 2875"/>
                <a:gd name="T104" fmla="*/ 2780 w 2874"/>
                <a:gd name="T105" fmla="*/ 1950 h 2875"/>
                <a:gd name="T106" fmla="*/ 2452 w 2874"/>
                <a:gd name="T107" fmla="*/ 2453 h 2875"/>
                <a:gd name="T108" fmla="*/ 1949 w 2874"/>
                <a:gd name="T109" fmla="*/ 2780 h 2875"/>
                <a:gd name="T110" fmla="*/ 1329 w 2874"/>
                <a:gd name="T111" fmla="*/ 2870 h 2875"/>
                <a:gd name="T112" fmla="*/ 741 w 2874"/>
                <a:gd name="T113" fmla="*/ 2695 h 2875"/>
                <a:gd name="T114" fmla="*/ 290 w 2874"/>
                <a:gd name="T115" fmla="*/ 2303 h 2875"/>
                <a:gd name="T116" fmla="*/ 35 w 2874"/>
                <a:gd name="T117" fmla="*/ 1753 h 2875"/>
                <a:gd name="T118" fmla="*/ 35 w 2874"/>
                <a:gd name="T119" fmla="*/ 1122 h 2875"/>
                <a:gd name="T120" fmla="*/ 290 w 2874"/>
                <a:gd name="T121" fmla="*/ 573 h 2875"/>
                <a:gd name="T122" fmla="*/ 741 w 2874"/>
                <a:gd name="T123" fmla="*/ 180 h 2875"/>
                <a:gd name="T124" fmla="*/ 1329 w 2874"/>
                <a:gd name="T125" fmla="*/ 5 h 2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74" h="2875">
                  <a:moveTo>
                    <a:pt x="1369" y="1779"/>
                  </a:moveTo>
                  <a:lnTo>
                    <a:pt x="1337" y="1783"/>
                  </a:lnTo>
                  <a:lnTo>
                    <a:pt x="1308" y="1794"/>
                  </a:lnTo>
                  <a:lnTo>
                    <a:pt x="1283" y="1810"/>
                  </a:lnTo>
                  <a:lnTo>
                    <a:pt x="1262" y="1831"/>
                  </a:lnTo>
                  <a:lnTo>
                    <a:pt x="1246" y="1856"/>
                  </a:lnTo>
                  <a:lnTo>
                    <a:pt x="1236" y="1885"/>
                  </a:lnTo>
                  <a:lnTo>
                    <a:pt x="1232" y="1916"/>
                  </a:lnTo>
                  <a:lnTo>
                    <a:pt x="1236" y="1947"/>
                  </a:lnTo>
                  <a:lnTo>
                    <a:pt x="1246" y="1977"/>
                  </a:lnTo>
                  <a:lnTo>
                    <a:pt x="1262" y="2002"/>
                  </a:lnTo>
                  <a:lnTo>
                    <a:pt x="1283" y="2023"/>
                  </a:lnTo>
                  <a:lnTo>
                    <a:pt x="1308" y="2040"/>
                  </a:lnTo>
                  <a:lnTo>
                    <a:pt x="1337" y="2050"/>
                  </a:lnTo>
                  <a:lnTo>
                    <a:pt x="1369" y="2053"/>
                  </a:lnTo>
                  <a:lnTo>
                    <a:pt x="1400" y="2050"/>
                  </a:lnTo>
                  <a:lnTo>
                    <a:pt x="1429" y="2040"/>
                  </a:lnTo>
                  <a:lnTo>
                    <a:pt x="1454" y="2023"/>
                  </a:lnTo>
                  <a:lnTo>
                    <a:pt x="1475" y="2002"/>
                  </a:lnTo>
                  <a:lnTo>
                    <a:pt x="1491" y="1977"/>
                  </a:lnTo>
                  <a:lnTo>
                    <a:pt x="1501" y="1947"/>
                  </a:lnTo>
                  <a:lnTo>
                    <a:pt x="1505" y="1916"/>
                  </a:lnTo>
                  <a:lnTo>
                    <a:pt x="1501" y="1885"/>
                  </a:lnTo>
                  <a:lnTo>
                    <a:pt x="1491" y="1856"/>
                  </a:lnTo>
                  <a:lnTo>
                    <a:pt x="1475" y="1831"/>
                  </a:lnTo>
                  <a:lnTo>
                    <a:pt x="1454" y="1810"/>
                  </a:lnTo>
                  <a:lnTo>
                    <a:pt x="1429" y="1794"/>
                  </a:lnTo>
                  <a:lnTo>
                    <a:pt x="1400" y="1783"/>
                  </a:lnTo>
                  <a:lnTo>
                    <a:pt x="1369" y="1779"/>
                  </a:lnTo>
                  <a:close/>
                  <a:moveTo>
                    <a:pt x="685" y="1096"/>
                  </a:moveTo>
                  <a:lnTo>
                    <a:pt x="652" y="1100"/>
                  </a:lnTo>
                  <a:lnTo>
                    <a:pt x="624" y="1110"/>
                  </a:lnTo>
                  <a:lnTo>
                    <a:pt x="599" y="1126"/>
                  </a:lnTo>
                  <a:lnTo>
                    <a:pt x="578" y="1147"/>
                  </a:lnTo>
                  <a:lnTo>
                    <a:pt x="561" y="1172"/>
                  </a:lnTo>
                  <a:lnTo>
                    <a:pt x="551" y="1201"/>
                  </a:lnTo>
                  <a:lnTo>
                    <a:pt x="548" y="1232"/>
                  </a:lnTo>
                  <a:lnTo>
                    <a:pt x="551" y="1264"/>
                  </a:lnTo>
                  <a:lnTo>
                    <a:pt x="561" y="1293"/>
                  </a:lnTo>
                  <a:lnTo>
                    <a:pt x="578" y="1318"/>
                  </a:lnTo>
                  <a:lnTo>
                    <a:pt x="599" y="1339"/>
                  </a:lnTo>
                  <a:lnTo>
                    <a:pt x="624" y="1355"/>
                  </a:lnTo>
                  <a:lnTo>
                    <a:pt x="652" y="1365"/>
                  </a:lnTo>
                  <a:lnTo>
                    <a:pt x="685" y="1369"/>
                  </a:lnTo>
                  <a:lnTo>
                    <a:pt x="716" y="1365"/>
                  </a:lnTo>
                  <a:lnTo>
                    <a:pt x="745" y="1355"/>
                  </a:lnTo>
                  <a:lnTo>
                    <a:pt x="770" y="1339"/>
                  </a:lnTo>
                  <a:lnTo>
                    <a:pt x="791" y="1318"/>
                  </a:lnTo>
                  <a:lnTo>
                    <a:pt x="807" y="1293"/>
                  </a:lnTo>
                  <a:lnTo>
                    <a:pt x="818" y="1264"/>
                  </a:lnTo>
                  <a:lnTo>
                    <a:pt x="821" y="1232"/>
                  </a:lnTo>
                  <a:lnTo>
                    <a:pt x="818" y="1201"/>
                  </a:lnTo>
                  <a:lnTo>
                    <a:pt x="807" y="1172"/>
                  </a:lnTo>
                  <a:lnTo>
                    <a:pt x="791" y="1147"/>
                  </a:lnTo>
                  <a:lnTo>
                    <a:pt x="770" y="1126"/>
                  </a:lnTo>
                  <a:lnTo>
                    <a:pt x="745" y="1110"/>
                  </a:lnTo>
                  <a:lnTo>
                    <a:pt x="716" y="1100"/>
                  </a:lnTo>
                  <a:lnTo>
                    <a:pt x="685" y="1096"/>
                  </a:lnTo>
                  <a:close/>
                  <a:moveTo>
                    <a:pt x="2189" y="959"/>
                  </a:moveTo>
                  <a:lnTo>
                    <a:pt x="2158" y="963"/>
                  </a:lnTo>
                  <a:lnTo>
                    <a:pt x="2129" y="973"/>
                  </a:lnTo>
                  <a:lnTo>
                    <a:pt x="2103" y="989"/>
                  </a:lnTo>
                  <a:lnTo>
                    <a:pt x="2082" y="1010"/>
                  </a:lnTo>
                  <a:lnTo>
                    <a:pt x="2067" y="1035"/>
                  </a:lnTo>
                  <a:lnTo>
                    <a:pt x="2056" y="1064"/>
                  </a:lnTo>
                  <a:lnTo>
                    <a:pt x="2052" y="1096"/>
                  </a:lnTo>
                  <a:lnTo>
                    <a:pt x="2056" y="1127"/>
                  </a:lnTo>
                  <a:lnTo>
                    <a:pt x="2067" y="1156"/>
                  </a:lnTo>
                  <a:lnTo>
                    <a:pt x="2082" y="1181"/>
                  </a:lnTo>
                  <a:lnTo>
                    <a:pt x="2103" y="1202"/>
                  </a:lnTo>
                  <a:lnTo>
                    <a:pt x="2129" y="1218"/>
                  </a:lnTo>
                  <a:lnTo>
                    <a:pt x="2158" y="1228"/>
                  </a:lnTo>
                  <a:lnTo>
                    <a:pt x="2189" y="1232"/>
                  </a:lnTo>
                  <a:lnTo>
                    <a:pt x="2220" y="1228"/>
                  </a:lnTo>
                  <a:lnTo>
                    <a:pt x="2249" y="1218"/>
                  </a:lnTo>
                  <a:lnTo>
                    <a:pt x="2275" y="1202"/>
                  </a:lnTo>
                  <a:lnTo>
                    <a:pt x="2296" y="1181"/>
                  </a:lnTo>
                  <a:lnTo>
                    <a:pt x="2313" y="1156"/>
                  </a:lnTo>
                  <a:lnTo>
                    <a:pt x="2323" y="1127"/>
                  </a:lnTo>
                  <a:lnTo>
                    <a:pt x="2326" y="1096"/>
                  </a:lnTo>
                  <a:lnTo>
                    <a:pt x="2323" y="1064"/>
                  </a:lnTo>
                  <a:lnTo>
                    <a:pt x="2313" y="1035"/>
                  </a:lnTo>
                  <a:lnTo>
                    <a:pt x="2296" y="1010"/>
                  </a:lnTo>
                  <a:lnTo>
                    <a:pt x="2275" y="989"/>
                  </a:lnTo>
                  <a:lnTo>
                    <a:pt x="2249" y="973"/>
                  </a:lnTo>
                  <a:lnTo>
                    <a:pt x="2220" y="963"/>
                  </a:lnTo>
                  <a:lnTo>
                    <a:pt x="2189" y="959"/>
                  </a:lnTo>
                  <a:close/>
                  <a:moveTo>
                    <a:pt x="2573" y="808"/>
                  </a:moveTo>
                  <a:lnTo>
                    <a:pt x="2425" y="958"/>
                  </a:lnTo>
                  <a:lnTo>
                    <a:pt x="2441" y="990"/>
                  </a:lnTo>
                  <a:lnTo>
                    <a:pt x="2453" y="1024"/>
                  </a:lnTo>
                  <a:lnTo>
                    <a:pt x="2461" y="1060"/>
                  </a:lnTo>
                  <a:lnTo>
                    <a:pt x="2463" y="1096"/>
                  </a:lnTo>
                  <a:lnTo>
                    <a:pt x="2460" y="1140"/>
                  </a:lnTo>
                  <a:lnTo>
                    <a:pt x="2448" y="1182"/>
                  </a:lnTo>
                  <a:lnTo>
                    <a:pt x="2432" y="1222"/>
                  </a:lnTo>
                  <a:lnTo>
                    <a:pt x="2410" y="1257"/>
                  </a:lnTo>
                  <a:lnTo>
                    <a:pt x="2382" y="1289"/>
                  </a:lnTo>
                  <a:lnTo>
                    <a:pt x="2351" y="1317"/>
                  </a:lnTo>
                  <a:lnTo>
                    <a:pt x="2315" y="1339"/>
                  </a:lnTo>
                  <a:lnTo>
                    <a:pt x="2276" y="1355"/>
                  </a:lnTo>
                  <a:lnTo>
                    <a:pt x="2234" y="1365"/>
                  </a:lnTo>
                  <a:lnTo>
                    <a:pt x="2189" y="1369"/>
                  </a:lnTo>
                  <a:lnTo>
                    <a:pt x="2153" y="1367"/>
                  </a:lnTo>
                  <a:lnTo>
                    <a:pt x="2118" y="1359"/>
                  </a:lnTo>
                  <a:lnTo>
                    <a:pt x="2083" y="1347"/>
                  </a:lnTo>
                  <a:lnTo>
                    <a:pt x="2051" y="1330"/>
                  </a:lnTo>
                  <a:lnTo>
                    <a:pt x="1603" y="1778"/>
                  </a:lnTo>
                  <a:lnTo>
                    <a:pt x="1620" y="1810"/>
                  </a:lnTo>
                  <a:lnTo>
                    <a:pt x="1632" y="1845"/>
                  </a:lnTo>
                  <a:lnTo>
                    <a:pt x="1640" y="1880"/>
                  </a:lnTo>
                  <a:lnTo>
                    <a:pt x="1642" y="1916"/>
                  </a:lnTo>
                  <a:lnTo>
                    <a:pt x="1638" y="1961"/>
                  </a:lnTo>
                  <a:lnTo>
                    <a:pt x="1628" y="2003"/>
                  </a:lnTo>
                  <a:lnTo>
                    <a:pt x="1612" y="2042"/>
                  </a:lnTo>
                  <a:lnTo>
                    <a:pt x="1590" y="2078"/>
                  </a:lnTo>
                  <a:lnTo>
                    <a:pt x="1562" y="2109"/>
                  </a:lnTo>
                  <a:lnTo>
                    <a:pt x="1530" y="2137"/>
                  </a:lnTo>
                  <a:lnTo>
                    <a:pt x="1494" y="2159"/>
                  </a:lnTo>
                  <a:lnTo>
                    <a:pt x="1455" y="2177"/>
                  </a:lnTo>
                  <a:lnTo>
                    <a:pt x="1413" y="2187"/>
                  </a:lnTo>
                  <a:lnTo>
                    <a:pt x="1369" y="2190"/>
                  </a:lnTo>
                  <a:lnTo>
                    <a:pt x="1324" y="2187"/>
                  </a:lnTo>
                  <a:lnTo>
                    <a:pt x="1282" y="2177"/>
                  </a:lnTo>
                  <a:lnTo>
                    <a:pt x="1243" y="2159"/>
                  </a:lnTo>
                  <a:lnTo>
                    <a:pt x="1207" y="2137"/>
                  </a:lnTo>
                  <a:lnTo>
                    <a:pt x="1175" y="2109"/>
                  </a:lnTo>
                  <a:lnTo>
                    <a:pt x="1147" y="2078"/>
                  </a:lnTo>
                  <a:lnTo>
                    <a:pt x="1125" y="2042"/>
                  </a:lnTo>
                  <a:lnTo>
                    <a:pt x="1109" y="2003"/>
                  </a:lnTo>
                  <a:lnTo>
                    <a:pt x="1099" y="1961"/>
                  </a:lnTo>
                  <a:lnTo>
                    <a:pt x="1095" y="1916"/>
                  </a:lnTo>
                  <a:lnTo>
                    <a:pt x="1097" y="1880"/>
                  </a:lnTo>
                  <a:lnTo>
                    <a:pt x="1105" y="1845"/>
                  </a:lnTo>
                  <a:lnTo>
                    <a:pt x="1117" y="1810"/>
                  </a:lnTo>
                  <a:lnTo>
                    <a:pt x="1133" y="1778"/>
                  </a:lnTo>
                  <a:lnTo>
                    <a:pt x="822" y="1468"/>
                  </a:lnTo>
                  <a:lnTo>
                    <a:pt x="791" y="1484"/>
                  </a:lnTo>
                  <a:lnTo>
                    <a:pt x="756" y="1496"/>
                  </a:lnTo>
                  <a:lnTo>
                    <a:pt x="721" y="1504"/>
                  </a:lnTo>
                  <a:lnTo>
                    <a:pt x="685" y="1506"/>
                  </a:lnTo>
                  <a:lnTo>
                    <a:pt x="644" y="1502"/>
                  </a:lnTo>
                  <a:lnTo>
                    <a:pt x="605" y="1494"/>
                  </a:lnTo>
                  <a:lnTo>
                    <a:pt x="568" y="1480"/>
                  </a:lnTo>
                  <a:lnTo>
                    <a:pt x="533" y="1460"/>
                  </a:lnTo>
                  <a:lnTo>
                    <a:pt x="503" y="1436"/>
                  </a:lnTo>
                  <a:lnTo>
                    <a:pt x="475" y="1408"/>
                  </a:lnTo>
                  <a:lnTo>
                    <a:pt x="452" y="1375"/>
                  </a:lnTo>
                  <a:lnTo>
                    <a:pt x="433" y="1339"/>
                  </a:lnTo>
                  <a:lnTo>
                    <a:pt x="421" y="1300"/>
                  </a:lnTo>
                  <a:lnTo>
                    <a:pt x="144" y="1300"/>
                  </a:lnTo>
                  <a:lnTo>
                    <a:pt x="139" y="1370"/>
                  </a:lnTo>
                  <a:lnTo>
                    <a:pt x="138" y="1439"/>
                  </a:lnTo>
                  <a:lnTo>
                    <a:pt x="141" y="1541"/>
                  </a:lnTo>
                  <a:lnTo>
                    <a:pt x="153" y="1641"/>
                  </a:lnTo>
                  <a:lnTo>
                    <a:pt x="171" y="1737"/>
                  </a:lnTo>
                  <a:lnTo>
                    <a:pt x="197" y="1831"/>
                  </a:lnTo>
                  <a:lnTo>
                    <a:pt x="230" y="1922"/>
                  </a:lnTo>
                  <a:lnTo>
                    <a:pt x="270" y="2011"/>
                  </a:lnTo>
                  <a:lnTo>
                    <a:pt x="315" y="2094"/>
                  </a:lnTo>
                  <a:lnTo>
                    <a:pt x="366" y="2175"/>
                  </a:lnTo>
                  <a:lnTo>
                    <a:pt x="423" y="2252"/>
                  </a:lnTo>
                  <a:lnTo>
                    <a:pt x="485" y="2324"/>
                  </a:lnTo>
                  <a:lnTo>
                    <a:pt x="553" y="2391"/>
                  </a:lnTo>
                  <a:lnTo>
                    <a:pt x="624" y="2452"/>
                  </a:lnTo>
                  <a:lnTo>
                    <a:pt x="701" y="2510"/>
                  </a:lnTo>
                  <a:lnTo>
                    <a:pt x="781" y="2561"/>
                  </a:lnTo>
                  <a:lnTo>
                    <a:pt x="865" y="2606"/>
                  </a:lnTo>
                  <a:lnTo>
                    <a:pt x="954" y="2645"/>
                  </a:lnTo>
                  <a:lnTo>
                    <a:pt x="1045" y="2678"/>
                  </a:lnTo>
                  <a:lnTo>
                    <a:pt x="1138" y="2704"/>
                  </a:lnTo>
                  <a:lnTo>
                    <a:pt x="1236" y="2723"/>
                  </a:lnTo>
                  <a:lnTo>
                    <a:pt x="1335" y="2734"/>
                  </a:lnTo>
                  <a:lnTo>
                    <a:pt x="1436" y="2738"/>
                  </a:lnTo>
                  <a:lnTo>
                    <a:pt x="1531" y="2734"/>
                  </a:lnTo>
                  <a:lnTo>
                    <a:pt x="1625" y="2724"/>
                  </a:lnTo>
                  <a:lnTo>
                    <a:pt x="1717" y="2706"/>
                  </a:lnTo>
                  <a:lnTo>
                    <a:pt x="1808" y="2684"/>
                  </a:lnTo>
                  <a:lnTo>
                    <a:pt x="1898" y="2653"/>
                  </a:lnTo>
                  <a:lnTo>
                    <a:pt x="1985" y="2617"/>
                  </a:lnTo>
                  <a:lnTo>
                    <a:pt x="2068" y="2574"/>
                  </a:lnTo>
                  <a:lnTo>
                    <a:pt x="2148" y="2526"/>
                  </a:lnTo>
                  <a:lnTo>
                    <a:pt x="2223" y="2473"/>
                  </a:lnTo>
                  <a:lnTo>
                    <a:pt x="2293" y="2417"/>
                  </a:lnTo>
                  <a:lnTo>
                    <a:pt x="2359" y="2355"/>
                  </a:lnTo>
                  <a:lnTo>
                    <a:pt x="2419" y="2290"/>
                  </a:lnTo>
                  <a:lnTo>
                    <a:pt x="2475" y="2222"/>
                  </a:lnTo>
                  <a:lnTo>
                    <a:pt x="2525" y="2151"/>
                  </a:lnTo>
                  <a:lnTo>
                    <a:pt x="2569" y="2076"/>
                  </a:lnTo>
                  <a:lnTo>
                    <a:pt x="2611" y="1998"/>
                  </a:lnTo>
                  <a:lnTo>
                    <a:pt x="2644" y="1919"/>
                  </a:lnTo>
                  <a:lnTo>
                    <a:pt x="2674" y="1838"/>
                  </a:lnTo>
                  <a:lnTo>
                    <a:pt x="2698" y="1754"/>
                  </a:lnTo>
                  <a:lnTo>
                    <a:pt x="2716" y="1669"/>
                  </a:lnTo>
                  <a:lnTo>
                    <a:pt x="2729" y="1583"/>
                  </a:lnTo>
                  <a:lnTo>
                    <a:pt x="2735" y="1496"/>
                  </a:lnTo>
                  <a:lnTo>
                    <a:pt x="2736" y="1409"/>
                  </a:lnTo>
                  <a:lnTo>
                    <a:pt x="2731" y="1322"/>
                  </a:lnTo>
                  <a:lnTo>
                    <a:pt x="2720" y="1234"/>
                  </a:lnTo>
                  <a:lnTo>
                    <a:pt x="2704" y="1147"/>
                  </a:lnTo>
                  <a:lnTo>
                    <a:pt x="2680" y="1061"/>
                  </a:lnTo>
                  <a:lnTo>
                    <a:pt x="2652" y="975"/>
                  </a:lnTo>
                  <a:lnTo>
                    <a:pt x="2615" y="892"/>
                  </a:lnTo>
                  <a:lnTo>
                    <a:pt x="2573" y="808"/>
                  </a:lnTo>
                  <a:close/>
                  <a:moveTo>
                    <a:pt x="1436" y="138"/>
                  </a:moveTo>
                  <a:lnTo>
                    <a:pt x="1340" y="141"/>
                  </a:lnTo>
                  <a:lnTo>
                    <a:pt x="1247" y="153"/>
                  </a:lnTo>
                  <a:lnTo>
                    <a:pt x="1155" y="169"/>
                  </a:lnTo>
                  <a:lnTo>
                    <a:pt x="1065" y="192"/>
                  </a:lnTo>
                  <a:lnTo>
                    <a:pt x="976" y="222"/>
                  </a:lnTo>
                  <a:lnTo>
                    <a:pt x="892" y="258"/>
                  </a:lnTo>
                  <a:lnTo>
                    <a:pt x="811" y="300"/>
                  </a:lnTo>
                  <a:lnTo>
                    <a:pt x="732" y="347"/>
                  </a:lnTo>
                  <a:lnTo>
                    <a:pt x="657" y="399"/>
                  </a:lnTo>
                  <a:lnTo>
                    <a:pt x="586" y="457"/>
                  </a:lnTo>
                  <a:lnTo>
                    <a:pt x="519" y="519"/>
                  </a:lnTo>
                  <a:lnTo>
                    <a:pt x="457" y="585"/>
                  </a:lnTo>
                  <a:lnTo>
                    <a:pt x="399" y="656"/>
                  </a:lnTo>
                  <a:lnTo>
                    <a:pt x="346" y="732"/>
                  </a:lnTo>
                  <a:lnTo>
                    <a:pt x="298" y="812"/>
                  </a:lnTo>
                  <a:lnTo>
                    <a:pt x="256" y="894"/>
                  </a:lnTo>
                  <a:lnTo>
                    <a:pt x="220" y="981"/>
                  </a:lnTo>
                  <a:lnTo>
                    <a:pt x="190" y="1071"/>
                  </a:lnTo>
                  <a:lnTo>
                    <a:pt x="166" y="1163"/>
                  </a:lnTo>
                  <a:lnTo>
                    <a:pt x="421" y="1163"/>
                  </a:lnTo>
                  <a:lnTo>
                    <a:pt x="433" y="1125"/>
                  </a:lnTo>
                  <a:lnTo>
                    <a:pt x="452" y="1090"/>
                  </a:lnTo>
                  <a:lnTo>
                    <a:pt x="475" y="1057"/>
                  </a:lnTo>
                  <a:lnTo>
                    <a:pt x="503" y="1029"/>
                  </a:lnTo>
                  <a:lnTo>
                    <a:pt x="534" y="1005"/>
                  </a:lnTo>
                  <a:lnTo>
                    <a:pt x="568" y="985"/>
                  </a:lnTo>
                  <a:lnTo>
                    <a:pt x="605" y="971"/>
                  </a:lnTo>
                  <a:lnTo>
                    <a:pt x="645" y="961"/>
                  </a:lnTo>
                  <a:lnTo>
                    <a:pt x="685" y="959"/>
                  </a:lnTo>
                  <a:lnTo>
                    <a:pt x="730" y="963"/>
                  </a:lnTo>
                  <a:lnTo>
                    <a:pt x="772" y="973"/>
                  </a:lnTo>
                  <a:lnTo>
                    <a:pt x="811" y="990"/>
                  </a:lnTo>
                  <a:lnTo>
                    <a:pt x="847" y="1011"/>
                  </a:lnTo>
                  <a:lnTo>
                    <a:pt x="878" y="1039"/>
                  </a:lnTo>
                  <a:lnTo>
                    <a:pt x="905" y="1071"/>
                  </a:lnTo>
                  <a:lnTo>
                    <a:pt x="928" y="1107"/>
                  </a:lnTo>
                  <a:lnTo>
                    <a:pt x="944" y="1146"/>
                  </a:lnTo>
                  <a:lnTo>
                    <a:pt x="954" y="1188"/>
                  </a:lnTo>
                  <a:lnTo>
                    <a:pt x="958" y="1232"/>
                  </a:lnTo>
                  <a:lnTo>
                    <a:pt x="955" y="1268"/>
                  </a:lnTo>
                  <a:lnTo>
                    <a:pt x="948" y="1304"/>
                  </a:lnTo>
                  <a:lnTo>
                    <a:pt x="935" y="1338"/>
                  </a:lnTo>
                  <a:lnTo>
                    <a:pt x="919" y="1370"/>
                  </a:lnTo>
                  <a:lnTo>
                    <a:pt x="1231" y="1682"/>
                  </a:lnTo>
                  <a:lnTo>
                    <a:pt x="1268" y="1663"/>
                  </a:lnTo>
                  <a:lnTo>
                    <a:pt x="1307" y="1649"/>
                  </a:lnTo>
                  <a:lnTo>
                    <a:pt x="1348" y="1643"/>
                  </a:lnTo>
                  <a:lnTo>
                    <a:pt x="1389" y="1643"/>
                  </a:lnTo>
                  <a:lnTo>
                    <a:pt x="1430" y="1649"/>
                  </a:lnTo>
                  <a:lnTo>
                    <a:pt x="1469" y="1663"/>
                  </a:lnTo>
                  <a:lnTo>
                    <a:pt x="1506" y="1682"/>
                  </a:lnTo>
                  <a:lnTo>
                    <a:pt x="1955" y="1233"/>
                  </a:lnTo>
                  <a:lnTo>
                    <a:pt x="1937" y="1201"/>
                  </a:lnTo>
                  <a:lnTo>
                    <a:pt x="1926" y="1167"/>
                  </a:lnTo>
                  <a:lnTo>
                    <a:pt x="1919" y="1132"/>
                  </a:lnTo>
                  <a:lnTo>
                    <a:pt x="1916" y="1096"/>
                  </a:lnTo>
                  <a:lnTo>
                    <a:pt x="1919" y="1051"/>
                  </a:lnTo>
                  <a:lnTo>
                    <a:pt x="1930" y="1009"/>
                  </a:lnTo>
                  <a:lnTo>
                    <a:pt x="1946" y="970"/>
                  </a:lnTo>
                  <a:lnTo>
                    <a:pt x="1969" y="934"/>
                  </a:lnTo>
                  <a:lnTo>
                    <a:pt x="1996" y="902"/>
                  </a:lnTo>
                  <a:lnTo>
                    <a:pt x="2027" y="874"/>
                  </a:lnTo>
                  <a:lnTo>
                    <a:pt x="2063" y="853"/>
                  </a:lnTo>
                  <a:lnTo>
                    <a:pt x="2103" y="836"/>
                  </a:lnTo>
                  <a:lnTo>
                    <a:pt x="2146" y="826"/>
                  </a:lnTo>
                  <a:lnTo>
                    <a:pt x="2189" y="822"/>
                  </a:lnTo>
                  <a:lnTo>
                    <a:pt x="2225" y="824"/>
                  </a:lnTo>
                  <a:lnTo>
                    <a:pt x="2262" y="832"/>
                  </a:lnTo>
                  <a:lnTo>
                    <a:pt x="2295" y="844"/>
                  </a:lnTo>
                  <a:lnTo>
                    <a:pt x="2328" y="860"/>
                  </a:lnTo>
                  <a:lnTo>
                    <a:pt x="2498" y="690"/>
                  </a:lnTo>
                  <a:lnTo>
                    <a:pt x="2443" y="617"/>
                  </a:lnTo>
                  <a:lnTo>
                    <a:pt x="2385" y="550"/>
                  </a:lnTo>
                  <a:lnTo>
                    <a:pt x="2323" y="488"/>
                  </a:lnTo>
                  <a:lnTo>
                    <a:pt x="2255" y="429"/>
                  </a:lnTo>
                  <a:lnTo>
                    <a:pt x="2185" y="376"/>
                  </a:lnTo>
                  <a:lnTo>
                    <a:pt x="2112" y="327"/>
                  </a:lnTo>
                  <a:lnTo>
                    <a:pt x="2035" y="285"/>
                  </a:lnTo>
                  <a:lnTo>
                    <a:pt x="1956" y="246"/>
                  </a:lnTo>
                  <a:lnTo>
                    <a:pt x="1874" y="214"/>
                  </a:lnTo>
                  <a:lnTo>
                    <a:pt x="1789" y="187"/>
                  </a:lnTo>
                  <a:lnTo>
                    <a:pt x="1703" y="166"/>
                  </a:lnTo>
                  <a:lnTo>
                    <a:pt x="1616" y="150"/>
                  </a:lnTo>
                  <a:lnTo>
                    <a:pt x="1527" y="141"/>
                  </a:lnTo>
                  <a:lnTo>
                    <a:pt x="1436" y="138"/>
                  </a:lnTo>
                  <a:close/>
                  <a:moveTo>
                    <a:pt x="1436" y="0"/>
                  </a:moveTo>
                  <a:lnTo>
                    <a:pt x="1544" y="5"/>
                  </a:lnTo>
                  <a:lnTo>
                    <a:pt x="1650" y="17"/>
                  </a:lnTo>
                  <a:lnTo>
                    <a:pt x="1752" y="35"/>
                  </a:lnTo>
                  <a:lnTo>
                    <a:pt x="1851" y="63"/>
                  </a:lnTo>
                  <a:lnTo>
                    <a:pt x="1949" y="95"/>
                  </a:lnTo>
                  <a:lnTo>
                    <a:pt x="2042" y="135"/>
                  </a:lnTo>
                  <a:lnTo>
                    <a:pt x="2132" y="181"/>
                  </a:lnTo>
                  <a:lnTo>
                    <a:pt x="2219" y="234"/>
                  </a:lnTo>
                  <a:lnTo>
                    <a:pt x="2301" y="291"/>
                  </a:lnTo>
                  <a:lnTo>
                    <a:pt x="2379" y="354"/>
                  </a:lnTo>
                  <a:lnTo>
                    <a:pt x="2452" y="422"/>
                  </a:lnTo>
                  <a:lnTo>
                    <a:pt x="2521" y="495"/>
                  </a:lnTo>
                  <a:lnTo>
                    <a:pt x="2584" y="574"/>
                  </a:lnTo>
                  <a:lnTo>
                    <a:pt x="2642" y="656"/>
                  </a:lnTo>
                  <a:lnTo>
                    <a:pt x="2694" y="742"/>
                  </a:lnTo>
                  <a:lnTo>
                    <a:pt x="2740" y="832"/>
                  </a:lnTo>
                  <a:lnTo>
                    <a:pt x="2779" y="927"/>
                  </a:lnTo>
                  <a:lnTo>
                    <a:pt x="2812" y="1023"/>
                  </a:lnTo>
                  <a:lnTo>
                    <a:pt x="2839" y="1122"/>
                  </a:lnTo>
                  <a:lnTo>
                    <a:pt x="2857" y="1226"/>
                  </a:lnTo>
                  <a:lnTo>
                    <a:pt x="2870" y="1330"/>
                  </a:lnTo>
                  <a:lnTo>
                    <a:pt x="2874" y="1438"/>
                  </a:lnTo>
                  <a:lnTo>
                    <a:pt x="2870" y="1545"/>
                  </a:lnTo>
                  <a:lnTo>
                    <a:pt x="2857" y="1649"/>
                  </a:lnTo>
                  <a:lnTo>
                    <a:pt x="2839" y="1753"/>
                  </a:lnTo>
                  <a:lnTo>
                    <a:pt x="2812" y="1853"/>
                  </a:lnTo>
                  <a:lnTo>
                    <a:pt x="2780" y="1950"/>
                  </a:lnTo>
                  <a:lnTo>
                    <a:pt x="2740" y="2043"/>
                  </a:lnTo>
                  <a:lnTo>
                    <a:pt x="2694" y="2133"/>
                  </a:lnTo>
                  <a:lnTo>
                    <a:pt x="2642" y="2220"/>
                  </a:lnTo>
                  <a:lnTo>
                    <a:pt x="2584" y="2303"/>
                  </a:lnTo>
                  <a:lnTo>
                    <a:pt x="2521" y="2380"/>
                  </a:lnTo>
                  <a:lnTo>
                    <a:pt x="2452" y="2453"/>
                  </a:lnTo>
                  <a:lnTo>
                    <a:pt x="2380" y="2522"/>
                  </a:lnTo>
                  <a:lnTo>
                    <a:pt x="2301" y="2586"/>
                  </a:lnTo>
                  <a:lnTo>
                    <a:pt x="2219" y="2643"/>
                  </a:lnTo>
                  <a:lnTo>
                    <a:pt x="2133" y="2695"/>
                  </a:lnTo>
                  <a:lnTo>
                    <a:pt x="2042" y="2741"/>
                  </a:lnTo>
                  <a:lnTo>
                    <a:pt x="1949" y="2780"/>
                  </a:lnTo>
                  <a:lnTo>
                    <a:pt x="1851" y="2814"/>
                  </a:lnTo>
                  <a:lnTo>
                    <a:pt x="1752" y="2840"/>
                  </a:lnTo>
                  <a:lnTo>
                    <a:pt x="1650" y="2859"/>
                  </a:lnTo>
                  <a:lnTo>
                    <a:pt x="1544" y="2870"/>
                  </a:lnTo>
                  <a:lnTo>
                    <a:pt x="1436" y="2875"/>
                  </a:lnTo>
                  <a:lnTo>
                    <a:pt x="1329" y="2870"/>
                  </a:lnTo>
                  <a:lnTo>
                    <a:pt x="1224" y="2859"/>
                  </a:lnTo>
                  <a:lnTo>
                    <a:pt x="1122" y="2840"/>
                  </a:lnTo>
                  <a:lnTo>
                    <a:pt x="1023" y="2814"/>
                  </a:lnTo>
                  <a:lnTo>
                    <a:pt x="925" y="2780"/>
                  </a:lnTo>
                  <a:lnTo>
                    <a:pt x="831" y="2741"/>
                  </a:lnTo>
                  <a:lnTo>
                    <a:pt x="741" y="2695"/>
                  </a:lnTo>
                  <a:lnTo>
                    <a:pt x="655" y="2643"/>
                  </a:lnTo>
                  <a:lnTo>
                    <a:pt x="573" y="2586"/>
                  </a:lnTo>
                  <a:lnTo>
                    <a:pt x="494" y="2522"/>
                  </a:lnTo>
                  <a:lnTo>
                    <a:pt x="421" y="2453"/>
                  </a:lnTo>
                  <a:lnTo>
                    <a:pt x="353" y="2380"/>
                  </a:lnTo>
                  <a:lnTo>
                    <a:pt x="290" y="2303"/>
                  </a:lnTo>
                  <a:lnTo>
                    <a:pt x="231" y="2220"/>
                  </a:lnTo>
                  <a:lnTo>
                    <a:pt x="180" y="2133"/>
                  </a:lnTo>
                  <a:lnTo>
                    <a:pt x="134" y="2043"/>
                  </a:lnTo>
                  <a:lnTo>
                    <a:pt x="94" y="1950"/>
                  </a:lnTo>
                  <a:lnTo>
                    <a:pt x="62" y="1853"/>
                  </a:lnTo>
                  <a:lnTo>
                    <a:pt x="35" y="1753"/>
                  </a:lnTo>
                  <a:lnTo>
                    <a:pt x="15" y="1649"/>
                  </a:lnTo>
                  <a:lnTo>
                    <a:pt x="4" y="1545"/>
                  </a:lnTo>
                  <a:lnTo>
                    <a:pt x="0" y="1438"/>
                  </a:lnTo>
                  <a:lnTo>
                    <a:pt x="4" y="1330"/>
                  </a:lnTo>
                  <a:lnTo>
                    <a:pt x="15" y="1226"/>
                  </a:lnTo>
                  <a:lnTo>
                    <a:pt x="35" y="1122"/>
                  </a:lnTo>
                  <a:lnTo>
                    <a:pt x="62" y="1023"/>
                  </a:lnTo>
                  <a:lnTo>
                    <a:pt x="94" y="925"/>
                  </a:lnTo>
                  <a:lnTo>
                    <a:pt x="134" y="832"/>
                  </a:lnTo>
                  <a:lnTo>
                    <a:pt x="180" y="742"/>
                  </a:lnTo>
                  <a:lnTo>
                    <a:pt x="231" y="655"/>
                  </a:lnTo>
                  <a:lnTo>
                    <a:pt x="290" y="573"/>
                  </a:lnTo>
                  <a:lnTo>
                    <a:pt x="353" y="495"/>
                  </a:lnTo>
                  <a:lnTo>
                    <a:pt x="421" y="422"/>
                  </a:lnTo>
                  <a:lnTo>
                    <a:pt x="494" y="353"/>
                  </a:lnTo>
                  <a:lnTo>
                    <a:pt x="573" y="290"/>
                  </a:lnTo>
                  <a:lnTo>
                    <a:pt x="655" y="232"/>
                  </a:lnTo>
                  <a:lnTo>
                    <a:pt x="741" y="180"/>
                  </a:lnTo>
                  <a:lnTo>
                    <a:pt x="831" y="135"/>
                  </a:lnTo>
                  <a:lnTo>
                    <a:pt x="925" y="95"/>
                  </a:lnTo>
                  <a:lnTo>
                    <a:pt x="1023" y="62"/>
                  </a:lnTo>
                  <a:lnTo>
                    <a:pt x="1122" y="35"/>
                  </a:lnTo>
                  <a:lnTo>
                    <a:pt x="1224" y="17"/>
                  </a:lnTo>
                  <a:lnTo>
                    <a:pt x="1329" y="5"/>
                  </a:lnTo>
                  <a:lnTo>
                    <a:pt x="143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7" name="Freeform 8"/>
            <p:cNvSpPr>
              <a:spLocks noEditPoints="1"/>
            </p:cNvSpPr>
            <p:nvPr/>
          </p:nvSpPr>
          <p:spPr bwMode="auto">
            <a:xfrm>
              <a:off x="5184" y="-2383"/>
              <a:ext cx="1026" cy="1026"/>
            </a:xfrm>
            <a:custGeom>
              <a:avLst/>
              <a:gdLst>
                <a:gd name="T0" fmla="*/ 3652 w 4106"/>
                <a:gd name="T1" fmla="*/ 3948 h 4105"/>
                <a:gd name="T2" fmla="*/ 3851 w 4106"/>
                <a:gd name="T3" fmla="*/ 3945 h 4105"/>
                <a:gd name="T4" fmla="*/ 3969 w 4106"/>
                <a:gd name="T5" fmla="*/ 3780 h 4105"/>
                <a:gd name="T6" fmla="*/ 3904 w 4106"/>
                <a:gd name="T7" fmla="*/ 3589 h 4105"/>
                <a:gd name="T8" fmla="*/ 2960 w 4106"/>
                <a:gd name="T9" fmla="*/ 2877 h 4105"/>
                <a:gd name="T10" fmla="*/ 2782 w 4106"/>
                <a:gd name="T11" fmla="*/ 3043 h 4105"/>
                <a:gd name="T12" fmla="*/ 3390 w 4106"/>
                <a:gd name="T13" fmla="*/ 277 h 4105"/>
                <a:gd name="T14" fmla="*/ 3286 w 4106"/>
                <a:gd name="T15" fmla="*/ 411 h 4105"/>
                <a:gd name="T16" fmla="*/ 3390 w 4106"/>
                <a:gd name="T17" fmla="*/ 544 h 4105"/>
                <a:gd name="T18" fmla="*/ 3545 w 4106"/>
                <a:gd name="T19" fmla="*/ 470 h 4105"/>
                <a:gd name="T20" fmla="*/ 3507 w 4106"/>
                <a:gd name="T21" fmla="*/ 305 h 4105"/>
                <a:gd name="T22" fmla="*/ 1533 w 4106"/>
                <a:gd name="T23" fmla="*/ 141 h 4105"/>
                <a:gd name="T24" fmla="*/ 968 w 4106"/>
                <a:gd name="T25" fmla="*/ 317 h 4105"/>
                <a:gd name="T26" fmla="*/ 496 w 4106"/>
                <a:gd name="T27" fmla="*/ 702 h 4105"/>
                <a:gd name="T28" fmla="*/ 213 w 4106"/>
                <a:gd name="T29" fmla="*/ 1215 h 4105"/>
                <a:gd name="T30" fmla="*/ 136 w 4106"/>
                <a:gd name="T31" fmla="*/ 1788 h 4105"/>
                <a:gd name="T32" fmla="*/ 274 w 4106"/>
                <a:gd name="T33" fmla="*/ 2359 h 4105"/>
                <a:gd name="T34" fmla="*/ 628 w 4106"/>
                <a:gd name="T35" fmla="*/ 2856 h 4105"/>
                <a:gd name="T36" fmla="*/ 1124 w 4106"/>
                <a:gd name="T37" fmla="*/ 3171 h 4105"/>
                <a:gd name="T38" fmla="*/ 1691 w 4106"/>
                <a:gd name="T39" fmla="*/ 3284 h 4105"/>
                <a:gd name="T40" fmla="*/ 2267 w 4106"/>
                <a:gd name="T41" fmla="*/ 3183 h 4105"/>
                <a:gd name="T42" fmla="*/ 2713 w 4106"/>
                <a:gd name="T43" fmla="*/ 2923 h 4105"/>
                <a:gd name="T44" fmla="*/ 2959 w 4106"/>
                <a:gd name="T45" fmla="*/ 2669 h 4105"/>
                <a:gd name="T46" fmla="*/ 3220 w 4106"/>
                <a:gd name="T47" fmla="*/ 2159 h 4105"/>
                <a:gd name="T48" fmla="*/ 3278 w 4106"/>
                <a:gd name="T49" fmla="*/ 1556 h 4105"/>
                <a:gd name="T50" fmla="*/ 3102 w 4106"/>
                <a:gd name="T51" fmla="*/ 971 h 4105"/>
                <a:gd name="T52" fmla="*/ 2715 w 4106"/>
                <a:gd name="T53" fmla="*/ 494 h 4105"/>
                <a:gd name="T54" fmla="*/ 2204 w 4106"/>
                <a:gd name="T55" fmla="*/ 211 h 4105"/>
                <a:gd name="T56" fmla="*/ 1731 w 4106"/>
                <a:gd name="T57" fmla="*/ 0 h 4105"/>
                <a:gd name="T58" fmla="*/ 2325 w 4106"/>
                <a:gd name="T59" fmla="*/ 114 h 4105"/>
                <a:gd name="T60" fmla="*/ 2849 w 4106"/>
                <a:gd name="T61" fmla="*/ 434 h 4105"/>
                <a:gd name="T62" fmla="*/ 3158 w 4106"/>
                <a:gd name="T63" fmla="*/ 483 h 4105"/>
                <a:gd name="T64" fmla="*/ 3201 w 4106"/>
                <a:gd name="T65" fmla="*/ 250 h 4105"/>
                <a:gd name="T66" fmla="*/ 3423 w 4106"/>
                <a:gd name="T67" fmla="*/ 138 h 4105"/>
                <a:gd name="T68" fmla="*/ 3631 w 4106"/>
                <a:gd name="T69" fmla="*/ 236 h 4105"/>
                <a:gd name="T70" fmla="*/ 3686 w 4106"/>
                <a:gd name="T71" fmla="*/ 479 h 4105"/>
                <a:gd name="T72" fmla="*/ 3539 w 4106"/>
                <a:gd name="T73" fmla="*/ 657 h 4105"/>
                <a:gd name="T74" fmla="*/ 3317 w 4106"/>
                <a:gd name="T75" fmla="*/ 662 h 4105"/>
                <a:gd name="T76" fmla="*/ 3337 w 4106"/>
                <a:gd name="T77" fmla="*/ 1180 h 4105"/>
                <a:gd name="T78" fmla="*/ 3419 w 4106"/>
                <a:gd name="T79" fmla="*/ 1818 h 4105"/>
                <a:gd name="T80" fmla="*/ 3256 w 4106"/>
                <a:gd name="T81" fmla="*/ 2445 h 4105"/>
                <a:gd name="T82" fmla="*/ 4033 w 4106"/>
                <a:gd name="T83" fmla="*/ 3529 h 4105"/>
                <a:gd name="T84" fmla="*/ 4103 w 4106"/>
                <a:gd name="T85" fmla="*/ 3792 h 4105"/>
                <a:gd name="T86" fmla="*/ 3965 w 4106"/>
                <a:gd name="T87" fmla="*/ 4031 h 4105"/>
                <a:gd name="T88" fmla="*/ 3748 w 4106"/>
                <a:gd name="T89" fmla="*/ 4105 h 4105"/>
                <a:gd name="T90" fmla="*/ 3494 w 4106"/>
                <a:gd name="T91" fmla="*/ 4000 h 4105"/>
                <a:gd name="T92" fmla="*/ 2361 w 4106"/>
                <a:gd name="T93" fmla="*/ 3292 h 4105"/>
                <a:gd name="T94" fmla="*/ 1769 w 4106"/>
                <a:gd name="T95" fmla="*/ 3419 h 4105"/>
                <a:gd name="T96" fmla="*/ 1178 w 4106"/>
                <a:gd name="T97" fmla="*/ 3336 h 4105"/>
                <a:gd name="T98" fmla="*/ 646 w 4106"/>
                <a:gd name="T99" fmla="*/ 3049 h 4105"/>
                <a:gd name="T100" fmla="*/ 233 w 4106"/>
                <a:gd name="T101" fmla="*/ 2573 h 4105"/>
                <a:gd name="T102" fmla="*/ 24 w 4106"/>
                <a:gd name="T103" fmla="*/ 1992 h 4105"/>
                <a:gd name="T104" fmla="*/ 31 w 4106"/>
                <a:gd name="T105" fmla="*/ 1388 h 4105"/>
                <a:gd name="T106" fmla="*/ 249 w 4106"/>
                <a:gd name="T107" fmla="*/ 822 h 4105"/>
                <a:gd name="T108" fmla="*/ 669 w 4106"/>
                <a:gd name="T109" fmla="*/ 353 h 4105"/>
                <a:gd name="T110" fmla="*/ 1229 w 4106"/>
                <a:gd name="T111" fmla="*/ 69 h 4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06" h="4105">
                  <a:moveTo>
                    <a:pt x="3354" y="3039"/>
                  </a:moveTo>
                  <a:lnTo>
                    <a:pt x="3040" y="3352"/>
                  </a:lnTo>
                  <a:lnTo>
                    <a:pt x="3591" y="3903"/>
                  </a:lnTo>
                  <a:lnTo>
                    <a:pt x="3595" y="3907"/>
                  </a:lnTo>
                  <a:lnTo>
                    <a:pt x="3622" y="3929"/>
                  </a:lnTo>
                  <a:lnTo>
                    <a:pt x="3652" y="3948"/>
                  </a:lnTo>
                  <a:lnTo>
                    <a:pt x="3684" y="3960"/>
                  </a:lnTo>
                  <a:lnTo>
                    <a:pt x="3718" y="3968"/>
                  </a:lnTo>
                  <a:lnTo>
                    <a:pt x="3752" y="3970"/>
                  </a:lnTo>
                  <a:lnTo>
                    <a:pt x="3785" y="3967"/>
                  </a:lnTo>
                  <a:lnTo>
                    <a:pt x="3819" y="3959"/>
                  </a:lnTo>
                  <a:lnTo>
                    <a:pt x="3851" y="3945"/>
                  </a:lnTo>
                  <a:lnTo>
                    <a:pt x="3880" y="3927"/>
                  </a:lnTo>
                  <a:lnTo>
                    <a:pt x="3908" y="3903"/>
                  </a:lnTo>
                  <a:lnTo>
                    <a:pt x="3931" y="3876"/>
                  </a:lnTo>
                  <a:lnTo>
                    <a:pt x="3949" y="3846"/>
                  </a:lnTo>
                  <a:lnTo>
                    <a:pt x="3961" y="3813"/>
                  </a:lnTo>
                  <a:lnTo>
                    <a:pt x="3969" y="3780"/>
                  </a:lnTo>
                  <a:lnTo>
                    <a:pt x="3971" y="3746"/>
                  </a:lnTo>
                  <a:lnTo>
                    <a:pt x="3969" y="3711"/>
                  </a:lnTo>
                  <a:lnTo>
                    <a:pt x="3960" y="3679"/>
                  </a:lnTo>
                  <a:lnTo>
                    <a:pt x="3946" y="3646"/>
                  </a:lnTo>
                  <a:lnTo>
                    <a:pt x="3928" y="3616"/>
                  </a:lnTo>
                  <a:lnTo>
                    <a:pt x="3904" y="3589"/>
                  </a:lnTo>
                  <a:lnTo>
                    <a:pt x="3354" y="3039"/>
                  </a:lnTo>
                  <a:close/>
                  <a:moveTo>
                    <a:pt x="3067" y="2753"/>
                  </a:moveTo>
                  <a:lnTo>
                    <a:pt x="3045" y="2781"/>
                  </a:lnTo>
                  <a:lnTo>
                    <a:pt x="3019" y="2811"/>
                  </a:lnTo>
                  <a:lnTo>
                    <a:pt x="2981" y="2856"/>
                  </a:lnTo>
                  <a:lnTo>
                    <a:pt x="2960" y="2877"/>
                  </a:lnTo>
                  <a:lnTo>
                    <a:pt x="2920" y="2920"/>
                  </a:lnTo>
                  <a:lnTo>
                    <a:pt x="2879" y="2960"/>
                  </a:lnTo>
                  <a:lnTo>
                    <a:pt x="2857" y="2979"/>
                  </a:lnTo>
                  <a:lnTo>
                    <a:pt x="2813" y="3018"/>
                  </a:lnTo>
                  <a:lnTo>
                    <a:pt x="2797" y="3031"/>
                  </a:lnTo>
                  <a:lnTo>
                    <a:pt x="2782" y="3043"/>
                  </a:lnTo>
                  <a:lnTo>
                    <a:pt x="2753" y="3067"/>
                  </a:lnTo>
                  <a:lnTo>
                    <a:pt x="2943" y="3256"/>
                  </a:lnTo>
                  <a:lnTo>
                    <a:pt x="3257" y="2942"/>
                  </a:lnTo>
                  <a:lnTo>
                    <a:pt x="3067" y="2753"/>
                  </a:lnTo>
                  <a:close/>
                  <a:moveTo>
                    <a:pt x="3423" y="273"/>
                  </a:moveTo>
                  <a:lnTo>
                    <a:pt x="3390" y="277"/>
                  </a:lnTo>
                  <a:lnTo>
                    <a:pt x="3362" y="288"/>
                  </a:lnTo>
                  <a:lnTo>
                    <a:pt x="3337" y="305"/>
                  </a:lnTo>
                  <a:lnTo>
                    <a:pt x="3316" y="326"/>
                  </a:lnTo>
                  <a:lnTo>
                    <a:pt x="3299" y="351"/>
                  </a:lnTo>
                  <a:lnTo>
                    <a:pt x="3289" y="379"/>
                  </a:lnTo>
                  <a:lnTo>
                    <a:pt x="3286" y="411"/>
                  </a:lnTo>
                  <a:lnTo>
                    <a:pt x="3289" y="442"/>
                  </a:lnTo>
                  <a:lnTo>
                    <a:pt x="3299" y="470"/>
                  </a:lnTo>
                  <a:lnTo>
                    <a:pt x="3316" y="497"/>
                  </a:lnTo>
                  <a:lnTo>
                    <a:pt x="3337" y="518"/>
                  </a:lnTo>
                  <a:lnTo>
                    <a:pt x="3362" y="534"/>
                  </a:lnTo>
                  <a:lnTo>
                    <a:pt x="3390" y="544"/>
                  </a:lnTo>
                  <a:lnTo>
                    <a:pt x="3423" y="548"/>
                  </a:lnTo>
                  <a:lnTo>
                    <a:pt x="3454" y="544"/>
                  </a:lnTo>
                  <a:lnTo>
                    <a:pt x="3483" y="534"/>
                  </a:lnTo>
                  <a:lnTo>
                    <a:pt x="3507" y="518"/>
                  </a:lnTo>
                  <a:lnTo>
                    <a:pt x="3529" y="497"/>
                  </a:lnTo>
                  <a:lnTo>
                    <a:pt x="3545" y="470"/>
                  </a:lnTo>
                  <a:lnTo>
                    <a:pt x="3555" y="442"/>
                  </a:lnTo>
                  <a:lnTo>
                    <a:pt x="3559" y="411"/>
                  </a:lnTo>
                  <a:lnTo>
                    <a:pt x="3555" y="379"/>
                  </a:lnTo>
                  <a:lnTo>
                    <a:pt x="3545" y="351"/>
                  </a:lnTo>
                  <a:lnTo>
                    <a:pt x="3529" y="326"/>
                  </a:lnTo>
                  <a:lnTo>
                    <a:pt x="3507" y="305"/>
                  </a:lnTo>
                  <a:lnTo>
                    <a:pt x="3483" y="288"/>
                  </a:lnTo>
                  <a:lnTo>
                    <a:pt x="3454" y="277"/>
                  </a:lnTo>
                  <a:lnTo>
                    <a:pt x="3423" y="273"/>
                  </a:lnTo>
                  <a:close/>
                  <a:moveTo>
                    <a:pt x="1728" y="133"/>
                  </a:moveTo>
                  <a:lnTo>
                    <a:pt x="1630" y="134"/>
                  </a:lnTo>
                  <a:lnTo>
                    <a:pt x="1533" y="141"/>
                  </a:lnTo>
                  <a:lnTo>
                    <a:pt x="1437" y="156"/>
                  </a:lnTo>
                  <a:lnTo>
                    <a:pt x="1340" y="175"/>
                  </a:lnTo>
                  <a:lnTo>
                    <a:pt x="1245" y="201"/>
                  </a:lnTo>
                  <a:lnTo>
                    <a:pt x="1152" y="234"/>
                  </a:lnTo>
                  <a:lnTo>
                    <a:pt x="1059" y="272"/>
                  </a:lnTo>
                  <a:lnTo>
                    <a:pt x="968" y="317"/>
                  </a:lnTo>
                  <a:lnTo>
                    <a:pt x="880" y="368"/>
                  </a:lnTo>
                  <a:lnTo>
                    <a:pt x="793" y="426"/>
                  </a:lnTo>
                  <a:lnTo>
                    <a:pt x="710" y="489"/>
                  </a:lnTo>
                  <a:lnTo>
                    <a:pt x="634" y="556"/>
                  </a:lnTo>
                  <a:lnTo>
                    <a:pt x="562" y="627"/>
                  </a:lnTo>
                  <a:lnTo>
                    <a:pt x="496" y="702"/>
                  </a:lnTo>
                  <a:lnTo>
                    <a:pt x="435" y="781"/>
                  </a:lnTo>
                  <a:lnTo>
                    <a:pt x="379" y="862"/>
                  </a:lnTo>
                  <a:lnTo>
                    <a:pt x="329" y="947"/>
                  </a:lnTo>
                  <a:lnTo>
                    <a:pt x="284" y="1034"/>
                  </a:lnTo>
                  <a:lnTo>
                    <a:pt x="246" y="1124"/>
                  </a:lnTo>
                  <a:lnTo>
                    <a:pt x="213" y="1215"/>
                  </a:lnTo>
                  <a:lnTo>
                    <a:pt x="186" y="1307"/>
                  </a:lnTo>
                  <a:lnTo>
                    <a:pt x="163" y="1401"/>
                  </a:lnTo>
                  <a:lnTo>
                    <a:pt x="147" y="1497"/>
                  </a:lnTo>
                  <a:lnTo>
                    <a:pt x="137" y="1593"/>
                  </a:lnTo>
                  <a:lnTo>
                    <a:pt x="133" y="1691"/>
                  </a:lnTo>
                  <a:lnTo>
                    <a:pt x="136" y="1788"/>
                  </a:lnTo>
                  <a:lnTo>
                    <a:pt x="143" y="1884"/>
                  </a:lnTo>
                  <a:lnTo>
                    <a:pt x="157" y="1981"/>
                  </a:lnTo>
                  <a:lnTo>
                    <a:pt x="177" y="2077"/>
                  </a:lnTo>
                  <a:lnTo>
                    <a:pt x="203" y="2172"/>
                  </a:lnTo>
                  <a:lnTo>
                    <a:pt x="236" y="2267"/>
                  </a:lnTo>
                  <a:lnTo>
                    <a:pt x="274" y="2359"/>
                  </a:lnTo>
                  <a:lnTo>
                    <a:pt x="318" y="2450"/>
                  </a:lnTo>
                  <a:lnTo>
                    <a:pt x="370" y="2538"/>
                  </a:lnTo>
                  <a:lnTo>
                    <a:pt x="428" y="2624"/>
                  </a:lnTo>
                  <a:lnTo>
                    <a:pt x="490" y="2706"/>
                  </a:lnTo>
                  <a:lnTo>
                    <a:pt x="557" y="2784"/>
                  </a:lnTo>
                  <a:lnTo>
                    <a:pt x="628" y="2856"/>
                  </a:lnTo>
                  <a:lnTo>
                    <a:pt x="703" y="2922"/>
                  </a:lnTo>
                  <a:lnTo>
                    <a:pt x="782" y="2983"/>
                  </a:lnTo>
                  <a:lnTo>
                    <a:pt x="864" y="3038"/>
                  </a:lnTo>
                  <a:lnTo>
                    <a:pt x="949" y="3088"/>
                  </a:lnTo>
                  <a:lnTo>
                    <a:pt x="1035" y="3133"/>
                  </a:lnTo>
                  <a:lnTo>
                    <a:pt x="1124" y="3171"/>
                  </a:lnTo>
                  <a:lnTo>
                    <a:pt x="1215" y="3205"/>
                  </a:lnTo>
                  <a:lnTo>
                    <a:pt x="1309" y="3232"/>
                  </a:lnTo>
                  <a:lnTo>
                    <a:pt x="1402" y="3254"/>
                  </a:lnTo>
                  <a:lnTo>
                    <a:pt x="1498" y="3270"/>
                  </a:lnTo>
                  <a:lnTo>
                    <a:pt x="1594" y="3280"/>
                  </a:lnTo>
                  <a:lnTo>
                    <a:pt x="1691" y="3284"/>
                  </a:lnTo>
                  <a:lnTo>
                    <a:pt x="1789" y="3282"/>
                  </a:lnTo>
                  <a:lnTo>
                    <a:pt x="1886" y="3275"/>
                  </a:lnTo>
                  <a:lnTo>
                    <a:pt x="1982" y="3261"/>
                  </a:lnTo>
                  <a:lnTo>
                    <a:pt x="2078" y="3241"/>
                  </a:lnTo>
                  <a:lnTo>
                    <a:pt x="2174" y="3215"/>
                  </a:lnTo>
                  <a:lnTo>
                    <a:pt x="2267" y="3183"/>
                  </a:lnTo>
                  <a:lnTo>
                    <a:pt x="2360" y="3144"/>
                  </a:lnTo>
                  <a:lnTo>
                    <a:pt x="2450" y="3099"/>
                  </a:lnTo>
                  <a:lnTo>
                    <a:pt x="2539" y="3048"/>
                  </a:lnTo>
                  <a:lnTo>
                    <a:pt x="2625" y="2991"/>
                  </a:lnTo>
                  <a:lnTo>
                    <a:pt x="2670" y="2957"/>
                  </a:lnTo>
                  <a:lnTo>
                    <a:pt x="2713" y="2923"/>
                  </a:lnTo>
                  <a:lnTo>
                    <a:pt x="2738" y="2902"/>
                  </a:lnTo>
                  <a:lnTo>
                    <a:pt x="2808" y="2837"/>
                  </a:lnTo>
                  <a:lnTo>
                    <a:pt x="2838" y="2807"/>
                  </a:lnTo>
                  <a:lnTo>
                    <a:pt x="2903" y="2736"/>
                  </a:lnTo>
                  <a:lnTo>
                    <a:pt x="2924" y="2713"/>
                  </a:lnTo>
                  <a:lnTo>
                    <a:pt x="2959" y="2669"/>
                  </a:lnTo>
                  <a:lnTo>
                    <a:pt x="2991" y="2624"/>
                  </a:lnTo>
                  <a:lnTo>
                    <a:pt x="3050" y="2536"/>
                  </a:lnTo>
                  <a:lnTo>
                    <a:pt x="3102" y="2446"/>
                  </a:lnTo>
                  <a:lnTo>
                    <a:pt x="3147" y="2353"/>
                  </a:lnTo>
                  <a:lnTo>
                    <a:pt x="3187" y="2257"/>
                  </a:lnTo>
                  <a:lnTo>
                    <a:pt x="3220" y="2159"/>
                  </a:lnTo>
                  <a:lnTo>
                    <a:pt x="3246" y="2061"/>
                  </a:lnTo>
                  <a:lnTo>
                    <a:pt x="3264" y="1961"/>
                  </a:lnTo>
                  <a:lnTo>
                    <a:pt x="3278" y="1860"/>
                  </a:lnTo>
                  <a:lnTo>
                    <a:pt x="3284" y="1759"/>
                  </a:lnTo>
                  <a:lnTo>
                    <a:pt x="3284" y="1657"/>
                  </a:lnTo>
                  <a:lnTo>
                    <a:pt x="3278" y="1556"/>
                  </a:lnTo>
                  <a:lnTo>
                    <a:pt x="3264" y="1455"/>
                  </a:lnTo>
                  <a:lnTo>
                    <a:pt x="3246" y="1355"/>
                  </a:lnTo>
                  <a:lnTo>
                    <a:pt x="3220" y="1257"/>
                  </a:lnTo>
                  <a:lnTo>
                    <a:pt x="3187" y="1160"/>
                  </a:lnTo>
                  <a:lnTo>
                    <a:pt x="3147" y="1064"/>
                  </a:lnTo>
                  <a:lnTo>
                    <a:pt x="3102" y="971"/>
                  </a:lnTo>
                  <a:lnTo>
                    <a:pt x="3050" y="880"/>
                  </a:lnTo>
                  <a:lnTo>
                    <a:pt x="2991" y="792"/>
                  </a:lnTo>
                  <a:lnTo>
                    <a:pt x="2929" y="710"/>
                  </a:lnTo>
                  <a:lnTo>
                    <a:pt x="2862" y="632"/>
                  </a:lnTo>
                  <a:lnTo>
                    <a:pt x="2791" y="561"/>
                  </a:lnTo>
                  <a:lnTo>
                    <a:pt x="2715" y="494"/>
                  </a:lnTo>
                  <a:lnTo>
                    <a:pt x="2636" y="433"/>
                  </a:lnTo>
                  <a:lnTo>
                    <a:pt x="2555" y="378"/>
                  </a:lnTo>
                  <a:lnTo>
                    <a:pt x="2470" y="328"/>
                  </a:lnTo>
                  <a:lnTo>
                    <a:pt x="2383" y="283"/>
                  </a:lnTo>
                  <a:lnTo>
                    <a:pt x="2295" y="245"/>
                  </a:lnTo>
                  <a:lnTo>
                    <a:pt x="2204" y="211"/>
                  </a:lnTo>
                  <a:lnTo>
                    <a:pt x="2110" y="184"/>
                  </a:lnTo>
                  <a:lnTo>
                    <a:pt x="2015" y="163"/>
                  </a:lnTo>
                  <a:lnTo>
                    <a:pt x="1921" y="146"/>
                  </a:lnTo>
                  <a:lnTo>
                    <a:pt x="1825" y="136"/>
                  </a:lnTo>
                  <a:lnTo>
                    <a:pt x="1728" y="133"/>
                  </a:lnTo>
                  <a:close/>
                  <a:moveTo>
                    <a:pt x="1731" y="0"/>
                  </a:moveTo>
                  <a:lnTo>
                    <a:pt x="1832" y="4"/>
                  </a:lnTo>
                  <a:lnTo>
                    <a:pt x="1933" y="14"/>
                  </a:lnTo>
                  <a:lnTo>
                    <a:pt x="2033" y="30"/>
                  </a:lnTo>
                  <a:lnTo>
                    <a:pt x="2131" y="53"/>
                  </a:lnTo>
                  <a:lnTo>
                    <a:pt x="2229" y="80"/>
                  </a:lnTo>
                  <a:lnTo>
                    <a:pt x="2325" y="114"/>
                  </a:lnTo>
                  <a:lnTo>
                    <a:pt x="2418" y="154"/>
                  </a:lnTo>
                  <a:lnTo>
                    <a:pt x="2510" y="199"/>
                  </a:lnTo>
                  <a:lnTo>
                    <a:pt x="2599" y="249"/>
                  </a:lnTo>
                  <a:lnTo>
                    <a:pt x="2686" y="305"/>
                  </a:lnTo>
                  <a:lnTo>
                    <a:pt x="2770" y="367"/>
                  </a:lnTo>
                  <a:lnTo>
                    <a:pt x="2849" y="434"/>
                  </a:lnTo>
                  <a:lnTo>
                    <a:pt x="2925" y="507"/>
                  </a:lnTo>
                  <a:lnTo>
                    <a:pt x="2999" y="585"/>
                  </a:lnTo>
                  <a:lnTo>
                    <a:pt x="3067" y="669"/>
                  </a:lnTo>
                  <a:lnTo>
                    <a:pt x="3187" y="549"/>
                  </a:lnTo>
                  <a:lnTo>
                    <a:pt x="3171" y="517"/>
                  </a:lnTo>
                  <a:lnTo>
                    <a:pt x="3158" y="483"/>
                  </a:lnTo>
                  <a:lnTo>
                    <a:pt x="3151" y="447"/>
                  </a:lnTo>
                  <a:lnTo>
                    <a:pt x="3149" y="411"/>
                  </a:lnTo>
                  <a:lnTo>
                    <a:pt x="3152" y="367"/>
                  </a:lnTo>
                  <a:lnTo>
                    <a:pt x="3162" y="325"/>
                  </a:lnTo>
                  <a:lnTo>
                    <a:pt x="3178" y="285"/>
                  </a:lnTo>
                  <a:lnTo>
                    <a:pt x="3201" y="250"/>
                  </a:lnTo>
                  <a:lnTo>
                    <a:pt x="3228" y="217"/>
                  </a:lnTo>
                  <a:lnTo>
                    <a:pt x="3261" y="190"/>
                  </a:lnTo>
                  <a:lnTo>
                    <a:pt x="3297" y="168"/>
                  </a:lnTo>
                  <a:lnTo>
                    <a:pt x="3335" y="151"/>
                  </a:lnTo>
                  <a:lnTo>
                    <a:pt x="3378" y="141"/>
                  </a:lnTo>
                  <a:lnTo>
                    <a:pt x="3423" y="138"/>
                  </a:lnTo>
                  <a:lnTo>
                    <a:pt x="3463" y="140"/>
                  </a:lnTo>
                  <a:lnTo>
                    <a:pt x="3502" y="149"/>
                  </a:lnTo>
                  <a:lnTo>
                    <a:pt x="3539" y="164"/>
                  </a:lnTo>
                  <a:lnTo>
                    <a:pt x="3574" y="184"/>
                  </a:lnTo>
                  <a:lnTo>
                    <a:pt x="3605" y="207"/>
                  </a:lnTo>
                  <a:lnTo>
                    <a:pt x="3631" y="236"/>
                  </a:lnTo>
                  <a:lnTo>
                    <a:pt x="3655" y="268"/>
                  </a:lnTo>
                  <a:lnTo>
                    <a:pt x="3673" y="303"/>
                  </a:lnTo>
                  <a:lnTo>
                    <a:pt x="3686" y="342"/>
                  </a:lnTo>
                  <a:lnTo>
                    <a:pt x="4106" y="342"/>
                  </a:lnTo>
                  <a:lnTo>
                    <a:pt x="4106" y="479"/>
                  </a:lnTo>
                  <a:lnTo>
                    <a:pt x="3686" y="479"/>
                  </a:lnTo>
                  <a:lnTo>
                    <a:pt x="3673" y="518"/>
                  </a:lnTo>
                  <a:lnTo>
                    <a:pt x="3655" y="554"/>
                  </a:lnTo>
                  <a:lnTo>
                    <a:pt x="3631" y="586"/>
                  </a:lnTo>
                  <a:lnTo>
                    <a:pt x="3605" y="614"/>
                  </a:lnTo>
                  <a:lnTo>
                    <a:pt x="3574" y="639"/>
                  </a:lnTo>
                  <a:lnTo>
                    <a:pt x="3539" y="657"/>
                  </a:lnTo>
                  <a:lnTo>
                    <a:pt x="3502" y="672"/>
                  </a:lnTo>
                  <a:lnTo>
                    <a:pt x="3463" y="681"/>
                  </a:lnTo>
                  <a:lnTo>
                    <a:pt x="3423" y="685"/>
                  </a:lnTo>
                  <a:lnTo>
                    <a:pt x="3385" y="682"/>
                  </a:lnTo>
                  <a:lnTo>
                    <a:pt x="3350" y="675"/>
                  </a:lnTo>
                  <a:lnTo>
                    <a:pt x="3317" y="662"/>
                  </a:lnTo>
                  <a:lnTo>
                    <a:pt x="3284" y="646"/>
                  </a:lnTo>
                  <a:lnTo>
                    <a:pt x="3147" y="782"/>
                  </a:lnTo>
                  <a:lnTo>
                    <a:pt x="3205" y="878"/>
                  </a:lnTo>
                  <a:lnTo>
                    <a:pt x="3256" y="976"/>
                  </a:lnTo>
                  <a:lnTo>
                    <a:pt x="3301" y="1076"/>
                  </a:lnTo>
                  <a:lnTo>
                    <a:pt x="3337" y="1180"/>
                  </a:lnTo>
                  <a:lnTo>
                    <a:pt x="3368" y="1283"/>
                  </a:lnTo>
                  <a:lnTo>
                    <a:pt x="3392" y="1389"/>
                  </a:lnTo>
                  <a:lnTo>
                    <a:pt x="3409" y="1496"/>
                  </a:lnTo>
                  <a:lnTo>
                    <a:pt x="3419" y="1603"/>
                  </a:lnTo>
                  <a:lnTo>
                    <a:pt x="3423" y="1711"/>
                  </a:lnTo>
                  <a:lnTo>
                    <a:pt x="3419" y="1818"/>
                  </a:lnTo>
                  <a:lnTo>
                    <a:pt x="3409" y="1925"/>
                  </a:lnTo>
                  <a:lnTo>
                    <a:pt x="3392" y="2032"/>
                  </a:lnTo>
                  <a:lnTo>
                    <a:pt x="3368" y="2138"/>
                  </a:lnTo>
                  <a:lnTo>
                    <a:pt x="3337" y="2242"/>
                  </a:lnTo>
                  <a:lnTo>
                    <a:pt x="3301" y="2345"/>
                  </a:lnTo>
                  <a:lnTo>
                    <a:pt x="3256" y="2445"/>
                  </a:lnTo>
                  <a:lnTo>
                    <a:pt x="3205" y="2543"/>
                  </a:lnTo>
                  <a:lnTo>
                    <a:pt x="3147" y="2639"/>
                  </a:lnTo>
                  <a:lnTo>
                    <a:pt x="3354" y="2845"/>
                  </a:lnTo>
                  <a:lnTo>
                    <a:pt x="3450" y="2942"/>
                  </a:lnTo>
                  <a:lnTo>
                    <a:pt x="4001" y="3493"/>
                  </a:lnTo>
                  <a:lnTo>
                    <a:pt x="4033" y="3529"/>
                  </a:lnTo>
                  <a:lnTo>
                    <a:pt x="4060" y="3569"/>
                  </a:lnTo>
                  <a:lnTo>
                    <a:pt x="4080" y="3611"/>
                  </a:lnTo>
                  <a:lnTo>
                    <a:pt x="4095" y="3655"/>
                  </a:lnTo>
                  <a:lnTo>
                    <a:pt x="4103" y="3701"/>
                  </a:lnTo>
                  <a:lnTo>
                    <a:pt x="4106" y="3746"/>
                  </a:lnTo>
                  <a:lnTo>
                    <a:pt x="4103" y="3792"/>
                  </a:lnTo>
                  <a:lnTo>
                    <a:pt x="4095" y="3837"/>
                  </a:lnTo>
                  <a:lnTo>
                    <a:pt x="4080" y="3882"/>
                  </a:lnTo>
                  <a:lnTo>
                    <a:pt x="4060" y="3923"/>
                  </a:lnTo>
                  <a:lnTo>
                    <a:pt x="4033" y="3963"/>
                  </a:lnTo>
                  <a:lnTo>
                    <a:pt x="4001" y="4000"/>
                  </a:lnTo>
                  <a:lnTo>
                    <a:pt x="3965" y="4031"/>
                  </a:lnTo>
                  <a:lnTo>
                    <a:pt x="3925" y="4059"/>
                  </a:lnTo>
                  <a:lnTo>
                    <a:pt x="3883" y="4079"/>
                  </a:lnTo>
                  <a:lnTo>
                    <a:pt x="3839" y="4094"/>
                  </a:lnTo>
                  <a:lnTo>
                    <a:pt x="3793" y="4103"/>
                  </a:lnTo>
                  <a:lnTo>
                    <a:pt x="3748" y="4105"/>
                  </a:lnTo>
                  <a:lnTo>
                    <a:pt x="3748" y="4105"/>
                  </a:lnTo>
                  <a:lnTo>
                    <a:pt x="3702" y="4103"/>
                  </a:lnTo>
                  <a:lnTo>
                    <a:pt x="3657" y="4094"/>
                  </a:lnTo>
                  <a:lnTo>
                    <a:pt x="3612" y="4079"/>
                  </a:lnTo>
                  <a:lnTo>
                    <a:pt x="3571" y="4059"/>
                  </a:lnTo>
                  <a:lnTo>
                    <a:pt x="3531" y="4031"/>
                  </a:lnTo>
                  <a:lnTo>
                    <a:pt x="3494" y="4000"/>
                  </a:lnTo>
                  <a:lnTo>
                    <a:pt x="2943" y="3449"/>
                  </a:lnTo>
                  <a:lnTo>
                    <a:pt x="2847" y="3352"/>
                  </a:lnTo>
                  <a:lnTo>
                    <a:pt x="2640" y="3146"/>
                  </a:lnTo>
                  <a:lnTo>
                    <a:pt x="2549" y="3201"/>
                  </a:lnTo>
                  <a:lnTo>
                    <a:pt x="2455" y="3250"/>
                  </a:lnTo>
                  <a:lnTo>
                    <a:pt x="2361" y="3292"/>
                  </a:lnTo>
                  <a:lnTo>
                    <a:pt x="2265" y="3328"/>
                  </a:lnTo>
                  <a:lnTo>
                    <a:pt x="2168" y="3360"/>
                  </a:lnTo>
                  <a:lnTo>
                    <a:pt x="2068" y="3383"/>
                  </a:lnTo>
                  <a:lnTo>
                    <a:pt x="1968" y="3402"/>
                  </a:lnTo>
                  <a:lnTo>
                    <a:pt x="1868" y="3413"/>
                  </a:lnTo>
                  <a:lnTo>
                    <a:pt x="1769" y="3419"/>
                  </a:lnTo>
                  <a:lnTo>
                    <a:pt x="1668" y="3421"/>
                  </a:lnTo>
                  <a:lnTo>
                    <a:pt x="1568" y="3414"/>
                  </a:lnTo>
                  <a:lnTo>
                    <a:pt x="1470" y="3403"/>
                  </a:lnTo>
                  <a:lnTo>
                    <a:pt x="1371" y="3387"/>
                  </a:lnTo>
                  <a:lnTo>
                    <a:pt x="1274" y="3365"/>
                  </a:lnTo>
                  <a:lnTo>
                    <a:pt x="1178" y="3336"/>
                  </a:lnTo>
                  <a:lnTo>
                    <a:pt x="1083" y="3302"/>
                  </a:lnTo>
                  <a:lnTo>
                    <a:pt x="991" y="3262"/>
                  </a:lnTo>
                  <a:lnTo>
                    <a:pt x="901" y="3218"/>
                  </a:lnTo>
                  <a:lnTo>
                    <a:pt x="813" y="3166"/>
                  </a:lnTo>
                  <a:lnTo>
                    <a:pt x="728" y="3112"/>
                  </a:lnTo>
                  <a:lnTo>
                    <a:pt x="646" y="3049"/>
                  </a:lnTo>
                  <a:lnTo>
                    <a:pt x="567" y="2983"/>
                  </a:lnTo>
                  <a:lnTo>
                    <a:pt x="492" y="2911"/>
                  </a:lnTo>
                  <a:lnTo>
                    <a:pt x="421" y="2834"/>
                  </a:lnTo>
                  <a:lnTo>
                    <a:pt x="354" y="2751"/>
                  </a:lnTo>
                  <a:lnTo>
                    <a:pt x="290" y="2664"/>
                  </a:lnTo>
                  <a:lnTo>
                    <a:pt x="233" y="2573"/>
                  </a:lnTo>
                  <a:lnTo>
                    <a:pt x="183" y="2481"/>
                  </a:lnTo>
                  <a:lnTo>
                    <a:pt x="138" y="2386"/>
                  </a:lnTo>
                  <a:lnTo>
                    <a:pt x="101" y="2289"/>
                  </a:lnTo>
                  <a:lnTo>
                    <a:pt x="69" y="2192"/>
                  </a:lnTo>
                  <a:lnTo>
                    <a:pt x="42" y="2092"/>
                  </a:lnTo>
                  <a:lnTo>
                    <a:pt x="24" y="1992"/>
                  </a:lnTo>
                  <a:lnTo>
                    <a:pt x="10" y="1891"/>
                  </a:lnTo>
                  <a:lnTo>
                    <a:pt x="1" y="1790"/>
                  </a:lnTo>
                  <a:lnTo>
                    <a:pt x="0" y="1689"/>
                  </a:lnTo>
                  <a:lnTo>
                    <a:pt x="5" y="1588"/>
                  </a:lnTo>
                  <a:lnTo>
                    <a:pt x="15" y="1487"/>
                  </a:lnTo>
                  <a:lnTo>
                    <a:pt x="31" y="1388"/>
                  </a:lnTo>
                  <a:lnTo>
                    <a:pt x="52" y="1289"/>
                  </a:lnTo>
                  <a:lnTo>
                    <a:pt x="81" y="1192"/>
                  </a:lnTo>
                  <a:lnTo>
                    <a:pt x="113" y="1096"/>
                  </a:lnTo>
                  <a:lnTo>
                    <a:pt x="153" y="1003"/>
                  </a:lnTo>
                  <a:lnTo>
                    <a:pt x="198" y="910"/>
                  </a:lnTo>
                  <a:lnTo>
                    <a:pt x="249" y="822"/>
                  </a:lnTo>
                  <a:lnTo>
                    <a:pt x="305" y="735"/>
                  </a:lnTo>
                  <a:lnTo>
                    <a:pt x="366" y="651"/>
                  </a:lnTo>
                  <a:lnTo>
                    <a:pt x="434" y="571"/>
                  </a:lnTo>
                  <a:lnTo>
                    <a:pt x="507" y="495"/>
                  </a:lnTo>
                  <a:lnTo>
                    <a:pt x="586" y="422"/>
                  </a:lnTo>
                  <a:lnTo>
                    <a:pt x="669" y="353"/>
                  </a:lnTo>
                  <a:lnTo>
                    <a:pt x="757" y="291"/>
                  </a:lnTo>
                  <a:lnTo>
                    <a:pt x="848" y="234"/>
                  </a:lnTo>
                  <a:lnTo>
                    <a:pt x="940" y="184"/>
                  </a:lnTo>
                  <a:lnTo>
                    <a:pt x="1035" y="139"/>
                  </a:lnTo>
                  <a:lnTo>
                    <a:pt x="1132" y="100"/>
                  </a:lnTo>
                  <a:lnTo>
                    <a:pt x="1229" y="69"/>
                  </a:lnTo>
                  <a:lnTo>
                    <a:pt x="1329" y="43"/>
                  </a:lnTo>
                  <a:lnTo>
                    <a:pt x="1428" y="23"/>
                  </a:lnTo>
                  <a:lnTo>
                    <a:pt x="1529" y="9"/>
                  </a:lnTo>
                  <a:lnTo>
                    <a:pt x="1630" y="2"/>
                  </a:lnTo>
                  <a:lnTo>
                    <a:pt x="173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98" name="Group 20"/>
          <p:cNvGrpSpPr>
            <a:grpSpLocks noChangeAspect="1"/>
          </p:cNvGrpSpPr>
          <p:nvPr/>
        </p:nvGrpSpPr>
        <p:grpSpPr bwMode="auto">
          <a:xfrm>
            <a:off x="5012314" y="3806918"/>
            <a:ext cx="395793" cy="395793"/>
            <a:chOff x="-7155" y="-2795"/>
            <a:chExt cx="1551" cy="1551"/>
          </a:xfrm>
          <a:solidFill>
            <a:schemeClr val="bg1">
              <a:lumMod val="75000"/>
            </a:schemeClr>
          </a:solidFill>
        </p:grpSpPr>
        <p:sp>
          <p:nvSpPr>
            <p:cNvPr id="199" name="Freeform 22"/>
            <p:cNvSpPr>
              <a:spLocks noEditPoints="1"/>
            </p:cNvSpPr>
            <p:nvPr/>
          </p:nvSpPr>
          <p:spPr bwMode="auto">
            <a:xfrm>
              <a:off x="-7155" y="-2795"/>
              <a:ext cx="1551" cy="1551"/>
            </a:xfrm>
            <a:custGeom>
              <a:avLst/>
              <a:gdLst>
                <a:gd name="T0" fmla="*/ 2552 w 4653"/>
                <a:gd name="T1" fmla="*/ 4353 h 4653"/>
                <a:gd name="T2" fmla="*/ 2852 w 4653"/>
                <a:gd name="T3" fmla="*/ 4353 h 4653"/>
                <a:gd name="T4" fmla="*/ 2852 w 4653"/>
                <a:gd name="T5" fmla="*/ 4052 h 4653"/>
                <a:gd name="T6" fmla="*/ 1504 w 4653"/>
                <a:gd name="T7" fmla="*/ 3187 h 4653"/>
                <a:gd name="T8" fmla="*/ 1846 w 4653"/>
                <a:gd name="T9" fmla="*/ 3831 h 4653"/>
                <a:gd name="T10" fmla="*/ 2868 w 4653"/>
                <a:gd name="T11" fmla="*/ 3858 h 4653"/>
                <a:gd name="T12" fmla="*/ 3150 w 4653"/>
                <a:gd name="T13" fmla="*/ 3195 h 4653"/>
                <a:gd name="T14" fmla="*/ 2680 w 4653"/>
                <a:gd name="T15" fmla="*/ 3051 h 4653"/>
                <a:gd name="T16" fmla="*/ 2565 w 4653"/>
                <a:gd name="T17" fmla="*/ 3216 h 4653"/>
                <a:gd name="T18" fmla="*/ 2380 w 4653"/>
                <a:gd name="T19" fmla="*/ 3298 h 4653"/>
                <a:gd name="T20" fmla="*/ 2327 w 4653"/>
                <a:gd name="T21" fmla="*/ 3377 h 4653"/>
                <a:gd name="T22" fmla="*/ 2149 w 4653"/>
                <a:gd name="T23" fmla="*/ 3161 h 4653"/>
                <a:gd name="T24" fmla="*/ 2028 w 4653"/>
                <a:gd name="T25" fmla="*/ 2902 h 4653"/>
                <a:gd name="T26" fmla="*/ 1801 w 4653"/>
                <a:gd name="T27" fmla="*/ 2177 h 4653"/>
                <a:gd name="T28" fmla="*/ 1743 w 4653"/>
                <a:gd name="T29" fmla="*/ 1999 h 4653"/>
                <a:gd name="T30" fmla="*/ 1596 w 4653"/>
                <a:gd name="T31" fmla="*/ 1892 h 4653"/>
                <a:gd name="T32" fmla="*/ 3752 w 4653"/>
                <a:gd name="T33" fmla="*/ 2702 h 4653"/>
                <a:gd name="T34" fmla="*/ 2208 w 4653"/>
                <a:gd name="T35" fmla="*/ 2910 h 4653"/>
                <a:gd name="T36" fmla="*/ 2312 w 4653"/>
                <a:gd name="T37" fmla="*/ 3151 h 4653"/>
                <a:gd name="T38" fmla="*/ 2441 w 4653"/>
                <a:gd name="T39" fmla="*/ 3122 h 4653"/>
                <a:gd name="T40" fmla="*/ 2538 w 4653"/>
                <a:gd name="T41" fmla="*/ 3005 h 4653"/>
                <a:gd name="T42" fmla="*/ 4127 w 4653"/>
                <a:gd name="T43" fmla="*/ 2852 h 4653"/>
                <a:gd name="T44" fmla="*/ 526 w 4653"/>
                <a:gd name="T45" fmla="*/ 2852 h 4653"/>
                <a:gd name="T46" fmla="*/ 901 w 4653"/>
                <a:gd name="T47" fmla="*/ 526 h 4653"/>
                <a:gd name="T48" fmla="*/ 1351 w 4653"/>
                <a:gd name="T49" fmla="*/ 2552 h 4653"/>
                <a:gd name="T50" fmla="*/ 1383 w 4653"/>
                <a:gd name="T51" fmla="*/ 1782 h 4653"/>
                <a:gd name="T52" fmla="*/ 1502 w 4653"/>
                <a:gd name="T53" fmla="*/ 1726 h 4653"/>
                <a:gd name="T54" fmla="*/ 1729 w 4653"/>
                <a:gd name="T55" fmla="*/ 1788 h 4653"/>
                <a:gd name="T56" fmla="*/ 1889 w 4653"/>
                <a:gd name="T57" fmla="*/ 1949 h 4653"/>
                <a:gd name="T58" fmla="*/ 1951 w 4653"/>
                <a:gd name="T59" fmla="*/ 2177 h 4653"/>
                <a:gd name="T60" fmla="*/ 2401 w 4653"/>
                <a:gd name="T61" fmla="*/ 1426 h 4653"/>
                <a:gd name="T62" fmla="*/ 2927 w 4653"/>
                <a:gd name="T63" fmla="*/ 149 h 4653"/>
                <a:gd name="T64" fmla="*/ 2680 w 4653"/>
                <a:gd name="T65" fmla="*/ 212 h 4653"/>
                <a:gd name="T66" fmla="*/ 2496 w 4653"/>
                <a:gd name="T67" fmla="*/ 375 h 4653"/>
                <a:gd name="T68" fmla="*/ 2405 w 4653"/>
                <a:gd name="T69" fmla="*/ 609 h 4653"/>
                <a:gd name="T70" fmla="*/ 2252 w 4653"/>
                <a:gd name="T71" fmla="*/ 675 h 4653"/>
                <a:gd name="T72" fmla="*/ 2190 w 4653"/>
                <a:gd name="T73" fmla="*/ 429 h 4653"/>
                <a:gd name="T74" fmla="*/ 2026 w 4653"/>
                <a:gd name="T75" fmla="*/ 244 h 4653"/>
                <a:gd name="T76" fmla="*/ 1792 w 4653"/>
                <a:gd name="T77" fmla="*/ 154 h 4653"/>
                <a:gd name="T78" fmla="*/ 1726 w 4653"/>
                <a:gd name="T79" fmla="*/ 0 h 4653"/>
                <a:gd name="T80" fmla="*/ 2018 w 4653"/>
                <a:gd name="T81" fmla="*/ 66 h 4653"/>
                <a:gd name="T82" fmla="*/ 2246 w 4653"/>
                <a:gd name="T83" fmla="*/ 245 h 4653"/>
                <a:gd name="T84" fmla="*/ 2407 w 4653"/>
                <a:gd name="T85" fmla="*/ 245 h 4653"/>
                <a:gd name="T86" fmla="*/ 2635 w 4653"/>
                <a:gd name="T87" fmla="*/ 66 h 4653"/>
                <a:gd name="T88" fmla="*/ 2927 w 4653"/>
                <a:gd name="T89" fmla="*/ 0 h 4653"/>
                <a:gd name="T90" fmla="*/ 4278 w 4653"/>
                <a:gd name="T91" fmla="*/ 3002 h 4653"/>
                <a:gd name="T92" fmla="*/ 3288 w 4653"/>
                <a:gd name="T93" fmla="*/ 3267 h 4653"/>
                <a:gd name="T94" fmla="*/ 3005 w 4653"/>
                <a:gd name="T95" fmla="*/ 3935 h 4653"/>
                <a:gd name="T96" fmla="*/ 4653 w 4653"/>
                <a:gd name="T97" fmla="*/ 4653 h 4653"/>
                <a:gd name="T98" fmla="*/ 1726 w 4653"/>
                <a:gd name="T99" fmla="*/ 3980 h 4653"/>
                <a:gd name="T100" fmla="*/ 1399 w 4653"/>
                <a:gd name="T101" fmla="*/ 3332 h 4653"/>
                <a:gd name="T102" fmla="*/ 1351 w 4653"/>
                <a:gd name="T103" fmla="*/ 3150 h 4653"/>
                <a:gd name="T104" fmla="*/ 901 w 4653"/>
                <a:gd name="T105" fmla="*/ 375 h 4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53" h="4653">
                  <a:moveTo>
                    <a:pt x="1877" y="4052"/>
                  </a:moveTo>
                  <a:lnTo>
                    <a:pt x="1877" y="4203"/>
                  </a:lnTo>
                  <a:lnTo>
                    <a:pt x="2552" y="4203"/>
                  </a:lnTo>
                  <a:lnTo>
                    <a:pt x="2552" y="4353"/>
                  </a:lnTo>
                  <a:lnTo>
                    <a:pt x="1877" y="4353"/>
                  </a:lnTo>
                  <a:lnTo>
                    <a:pt x="1877" y="4504"/>
                  </a:lnTo>
                  <a:lnTo>
                    <a:pt x="2852" y="4504"/>
                  </a:lnTo>
                  <a:lnTo>
                    <a:pt x="2852" y="4353"/>
                  </a:lnTo>
                  <a:lnTo>
                    <a:pt x="2702" y="4353"/>
                  </a:lnTo>
                  <a:lnTo>
                    <a:pt x="2702" y="4203"/>
                  </a:lnTo>
                  <a:lnTo>
                    <a:pt x="2852" y="4203"/>
                  </a:lnTo>
                  <a:lnTo>
                    <a:pt x="2852" y="4052"/>
                  </a:lnTo>
                  <a:lnTo>
                    <a:pt x="1877" y="4052"/>
                  </a:lnTo>
                  <a:close/>
                  <a:moveTo>
                    <a:pt x="1502" y="1877"/>
                  </a:moveTo>
                  <a:lnTo>
                    <a:pt x="1502" y="3150"/>
                  </a:lnTo>
                  <a:lnTo>
                    <a:pt x="1504" y="3187"/>
                  </a:lnTo>
                  <a:lnTo>
                    <a:pt x="1514" y="3225"/>
                  </a:lnTo>
                  <a:lnTo>
                    <a:pt x="1530" y="3259"/>
                  </a:lnTo>
                  <a:lnTo>
                    <a:pt x="1829" y="3799"/>
                  </a:lnTo>
                  <a:lnTo>
                    <a:pt x="1846" y="3831"/>
                  </a:lnTo>
                  <a:lnTo>
                    <a:pt x="1858" y="3866"/>
                  </a:lnTo>
                  <a:lnTo>
                    <a:pt x="1867" y="3903"/>
                  </a:lnTo>
                  <a:lnTo>
                    <a:pt x="2858" y="3903"/>
                  </a:lnTo>
                  <a:lnTo>
                    <a:pt x="2868" y="3858"/>
                  </a:lnTo>
                  <a:lnTo>
                    <a:pt x="2885" y="3814"/>
                  </a:lnTo>
                  <a:lnTo>
                    <a:pt x="3133" y="3254"/>
                  </a:lnTo>
                  <a:lnTo>
                    <a:pt x="3143" y="3225"/>
                  </a:lnTo>
                  <a:lnTo>
                    <a:pt x="3150" y="3195"/>
                  </a:lnTo>
                  <a:lnTo>
                    <a:pt x="3151" y="3164"/>
                  </a:lnTo>
                  <a:lnTo>
                    <a:pt x="3151" y="3002"/>
                  </a:lnTo>
                  <a:lnTo>
                    <a:pt x="2695" y="3002"/>
                  </a:lnTo>
                  <a:lnTo>
                    <a:pt x="2680" y="3051"/>
                  </a:lnTo>
                  <a:lnTo>
                    <a:pt x="2659" y="3099"/>
                  </a:lnTo>
                  <a:lnTo>
                    <a:pt x="2634" y="3143"/>
                  </a:lnTo>
                  <a:lnTo>
                    <a:pt x="2601" y="3181"/>
                  </a:lnTo>
                  <a:lnTo>
                    <a:pt x="2565" y="3216"/>
                  </a:lnTo>
                  <a:lnTo>
                    <a:pt x="2524" y="3246"/>
                  </a:lnTo>
                  <a:lnTo>
                    <a:pt x="2479" y="3270"/>
                  </a:lnTo>
                  <a:lnTo>
                    <a:pt x="2431" y="3287"/>
                  </a:lnTo>
                  <a:lnTo>
                    <a:pt x="2380" y="3298"/>
                  </a:lnTo>
                  <a:lnTo>
                    <a:pt x="2327" y="3302"/>
                  </a:lnTo>
                  <a:lnTo>
                    <a:pt x="2322" y="3302"/>
                  </a:lnTo>
                  <a:lnTo>
                    <a:pt x="2325" y="3339"/>
                  </a:lnTo>
                  <a:lnTo>
                    <a:pt x="2327" y="3377"/>
                  </a:lnTo>
                  <a:lnTo>
                    <a:pt x="2177" y="3377"/>
                  </a:lnTo>
                  <a:lnTo>
                    <a:pt x="2173" y="3304"/>
                  </a:lnTo>
                  <a:lnTo>
                    <a:pt x="2164" y="3232"/>
                  </a:lnTo>
                  <a:lnTo>
                    <a:pt x="2149" y="3161"/>
                  </a:lnTo>
                  <a:lnTo>
                    <a:pt x="2126" y="3092"/>
                  </a:lnTo>
                  <a:lnTo>
                    <a:pt x="2099" y="3026"/>
                  </a:lnTo>
                  <a:lnTo>
                    <a:pt x="2066" y="2962"/>
                  </a:lnTo>
                  <a:lnTo>
                    <a:pt x="2028" y="2902"/>
                  </a:lnTo>
                  <a:lnTo>
                    <a:pt x="1982" y="2844"/>
                  </a:lnTo>
                  <a:lnTo>
                    <a:pt x="1933" y="2790"/>
                  </a:lnTo>
                  <a:lnTo>
                    <a:pt x="1801" y="2658"/>
                  </a:lnTo>
                  <a:lnTo>
                    <a:pt x="1801" y="2177"/>
                  </a:lnTo>
                  <a:lnTo>
                    <a:pt x="1798" y="2128"/>
                  </a:lnTo>
                  <a:lnTo>
                    <a:pt x="1786" y="2081"/>
                  </a:lnTo>
                  <a:lnTo>
                    <a:pt x="1768" y="2039"/>
                  </a:lnTo>
                  <a:lnTo>
                    <a:pt x="1743" y="1999"/>
                  </a:lnTo>
                  <a:lnTo>
                    <a:pt x="1713" y="1964"/>
                  </a:lnTo>
                  <a:lnTo>
                    <a:pt x="1678" y="1935"/>
                  </a:lnTo>
                  <a:lnTo>
                    <a:pt x="1638" y="1909"/>
                  </a:lnTo>
                  <a:lnTo>
                    <a:pt x="1596" y="1892"/>
                  </a:lnTo>
                  <a:lnTo>
                    <a:pt x="1550" y="1880"/>
                  </a:lnTo>
                  <a:lnTo>
                    <a:pt x="1502" y="1877"/>
                  </a:lnTo>
                  <a:close/>
                  <a:moveTo>
                    <a:pt x="3752" y="526"/>
                  </a:moveTo>
                  <a:lnTo>
                    <a:pt x="3752" y="2702"/>
                  </a:lnTo>
                  <a:lnTo>
                    <a:pt x="2056" y="2702"/>
                  </a:lnTo>
                  <a:lnTo>
                    <a:pt x="2112" y="2768"/>
                  </a:lnTo>
                  <a:lnTo>
                    <a:pt x="2163" y="2837"/>
                  </a:lnTo>
                  <a:lnTo>
                    <a:pt x="2208" y="2910"/>
                  </a:lnTo>
                  <a:lnTo>
                    <a:pt x="2245" y="2986"/>
                  </a:lnTo>
                  <a:lnTo>
                    <a:pt x="2276" y="3067"/>
                  </a:lnTo>
                  <a:lnTo>
                    <a:pt x="2298" y="3149"/>
                  </a:lnTo>
                  <a:lnTo>
                    <a:pt x="2312" y="3151"/>
                  </a:lnTo>
                  <a:lnTo>
                    <a:pt x="2327" y="3151"/>
                  </a:lnTo>
                  <a:lnTo>
                    <a:pt x="2367" y="3149"/>
                  </a:lnTo>
                  <a:lnTo>
                    <a:pt x="2405" y="3137"/>
                  </a:lnTo>
                  <a:lnTo>
                    <a:pt x="2441" y="3122"/>
                  </a:lnTo>
                  <a:lnTo>
                    <a:pt x="2472" y="3099"/>
                  </a:lnTo>
                  <a:lnTo>
                    <a:pt x="2499" y="3072"/>
                  </a:lnTo>
                  <a:lnTo>
                    <a:pt x="2521" y="3040"/>
                  </a:lnTo>
                  <a:lnTo>
                    <a:pt x="2538" y="3005"/>
                  </a:lnTo>
                  <a:lnTo>
                    <a:pt x="2548" y="2967"/>
                  </a:lnTo>
                  <a:lnTo>
                    <a:pt x="2552" y="2927"/>
                  </a:lnTo>
                  <a:lnTo>
                    <a:pt x="2552" y="2852"/>
                  </a:lnTo>
                  <a:lnTo>
                    <a:pt x="4127" y="2852"/>
                  </a:lnTo>
                  <a:lnTo>
                    <a:pt x="4127" y="526"/>
                  </a:lnTo>
                  <a:lnTo>
                    <a:pt x="3752" y="526"/>
                  </a:lnTo>
                  <a:close/>
                  <a:moveTo>
                    <a:pt x="526" y="526"/>
                  </a:moveTo>
                  <a:lnTo>
                    <a:pt x="526" y="2852"/>
                  </a:lnTo>
                  <a:lnTo>
                    <a:pt x="1351" y="2852"/>
                  </a:lnTo>
                  <a:lnTo>
                    <a:pt x="1351" y="2702"/>
                  </a:lnTo>
                  <a:lnTo>
                    <a:pt x="901" y="2702"/>
                  </a:lnTo>
                  <a:lnTo>
                    <a:pt x="901" y="526"/>
                  </a:lnTo>
                  <a:lnTo>
                    <a:pt x="526" y="526"/>
                  </a:lnTo>
                  <a:close/>
                  <a:moveTo>
                    <a:pt x="1050" y="149"/>
                  </a:moveTo>
                  <a:lnTo>
                    <a:pt x="1050" y="2552"/>
                  </a:lnTo>
                  <a:lnTo>
                    <a:pt x="1351" y="2552"/>
                  </a:lnTo>
                  <a:lnTo>
                    <a:pt x="1351" y="1877"/>
                  </a:lnTo>
                  <a:lnTo>
                    <a:pt x="1355" y="1841"/>
                  </a:lnTo>
                  <a:lnTo>
                    <a:pt x="1366" y="1810"/>
                  </a:lnTo>
                  <a:lnTo>
                    <a:pt x="1383" y="1782"/>
                  </a:lnTo>
                  <a:lnTo>
                    <a:pt x="1407" y="1760"/>
                  </a:lnTo>
                  <a:lnTo>
                    <a:pt x="1435" y="1741"/>
                  </a:lnTo>
                  <a:lnTo>
                    <a:pt x="1466" y="1730"/>
                  </a:lnTo>
                  <a:lnTo>
                    <a:pt x="1502" y="1726"/>
                  </a:lnTo>
                  <a:lnTo>
                    <a:pt x="1562" y="1730"/>
                  </a:lnTo>
                  <a:lnTo>
                    <a:pt x="1620" y="1743"/>
                  </a:lnTo>
                  <a:lnTo>
                    <a:pt x="1676" y="1761"/>
                  </a:lnTo>
                  <a:lnTo>
                    <a:pt x="1729" y="1788"/>
                  </a:lnTo>
                  <a:lnTo>
                    <a:pt x="1777" y="1820"/>
                  </a:lnTo>
                  <a:lnTo>
                    <a:pt x="1819" y="1858"/>
                  </a:lnTo>
                  <a:lnTo>
                    <a:pt x="1857" y="1902"/>
                  </a:lnTo>
                  <a:lnTo>
                    <a:pt x="1889" y="1949"/>
                  </a:lnTo>
                  <a:lnTo>
                    <a:pt x="1916" y="2001"/>
                  </a:lnTo>
                  <a:lnTo>
                    <a:pt x="1935" y="2057"/>
                  </a:lnTo>
                  <a:lnTo>
                    <a:pt x="1947" y="2115"/>
                  </a:lnTo>
                  <a:lnTo>
                    <a:pt x="1951" y="2177"/>
                  </a:lnTo>
                  <a:lnTo>
                    <a:pt x="1951" y="2552"/>
                  </a:lnTo>
                  <a:lnTo>
                    <a:pt x="2252" y="2552"/>
                  </a:lnTo>
                  <a:lnTo>
                    <a:pt x="2252" y="1426"/>
                  </a:lnTo>
                  <a:lnTo>
                    <a:pt x="2401" y="1426"/>
                  </a:lnTo>
                  <a:lnTo>
                    <a:pt x="2401" y="2552"/>
                  </a:lnTo>
                  <a:lnTo>
                    <a:pt x="3603" y="2552"/>
                  </a:lnTo>
                  <a:lnTo>
                    <a:pt x="3603" y="149"/>
                  </a:lnTo>
                  <a:lnTo>
                    <a:pt x="2927" y="149"/>
                  </a:lnTo>
                  <a:lnTo>
                    <a:pt x="2861" y="154"/>
                  </a:lnTo>
                  <a:lnTo>
                    <a:pt x="2797" y="166"/>
                  </a:lnTo>
                  <a:lnTo>
                    <a:pt x="2737" y="186"/>
                  </a:lnTo>
                  <a:lnTo>
                    <a:pt x="2680" y="212"/>
                  </a:lnTo>
                  <a:lnTo>
                    <a:pt x="2627" y="244"/>
                  </a:lnTo>
                  <a:lnTo>
                    <a:pt x="2579" y="283"/>
                  </a:lnTo>
                  <a:lnTo>
                    <a:pt x="2534" y="327"/>
                  </a:lnTo>
                  <a:lnTo>
                    <a:pt x="2496" y="375"/>
                  </a:lnTo>
                  <a:lnTo>
                    <a:pt x="2463" y="429"/>
                  </a:lnTo>
                  <a:lnTo>
                    <a:pt x="2436" y="486"/>
                  </a:lnTo>
                  <a:lnTo>
                    <a:pt x="2418" y="546"/>
                  </a:lnTo>
                  <a:lnTo>
                    <a:pt x="2405" y="609"/>
                  </a:lnTo>
                  <a:lnTo>
                    <a:pt x="2401" y="675"/>
                  </a:lnTo>
                  <a:lnTo>
                    <a:pt x="2401" y="1276"/>
                  </a:lnTo>
                  <a:lnTo>
                    <a:pt x="2252" y="1276"/>
                  </a:lnTo>
                  <a:lnTo>
                    <a:pt x="2252" y="675"/>
                  </a:lnTo>
                  <a:lnTo>
                    <a:pt x="2248" y="609"/>
                  </a:lnTo>
                  <a:lnTo>
                    <a:pt x="2235" y="546"/>
                  </a:lnTo>
                  <a:lnTo>
                    <a:pt x="2217" y="486"/>
                  </a:lnTo>
                  <a:lnTo>
                    <a:pt x="2190" y="429"/>
                  </a:lnTo>
                  <a:lnTo>
                    <a:pt x="2157" y="375"/>
                  </a:lnTo>
                  <a:lnTo>
                    <a:pt x="2119" y="327"/>
                  </a:lnTo>
                  <a:lnTo>
                    <a:pt x="2074" y="283"/>
                  </a:lnTo>
                  <a:lnTo>
                    <a:pt x="2026" y="244"/>
                  </a:lnTo>
                  <a:lnTo>
                    <a:pt x="1973" y="212"/>
                  </a:lnTo>
                  <a:lnTo>
                    <a:pt x="1916" y="186"/>
                  </a:lnTo>
                  <a:lnTo>
                    <a:pt x="1856" y="166"/>
                  </a:lnTo>
                  <a:lnTo>
                    <a:pt x="1792" y="154"/>
                  </a:lnTo>
                  <a:lnTo>
                    <a:pt x="1726" y="149"/>
                  </a:lnTo>
                  <a:lnTo>
                    <a:pt x="1050" y="149"/>
                  </a:lnTo>
                  <a:close/>
                  <a:moveTo>
                    <a:pt x="901" y="0"/>
                  </a:moveTo>
                  <a:lnTo>
                    <a:pt x="1726" y="0"/>
                  </a:lnTo>
                  <a:lnTo>
                    <a:pt x="1803" y="4"/>
                  </a:lnTo>
                  <a:lnTo>
                    <a:pt x="1878" y="17"/>
                  </a:lnTo>
                  <a:lnTo>
                    <a:pt x="1950" y="38"/>
                  </a:lnTo>
                  <a:lnTo>
                    <a:pt x="2018" y="66"/>
                  </a:lnTo>
                  <a:lnTo>
                    <a:pt x="2083" y="102"/>
                  </a:lnTo>
                  <a:lnTo>
                    <a:pt x="2142" y="144"/>
                  </a:lnTo>
                  <a:lnTo>
                    <a:pt x="2197" y="192"/>
                  </a:lnTo>
                  <a:lnTo>
                    <a:pt x="2246" y="245"/>
                  </a:lnTo>
                  <a:lnTo>
                    <a:pt x="2290" y="303"/>
                  </a:lnTo>
                  <a:lnTo>
                    <a:pt x="2327" y="367"/>
                  </a:lnTo>
                  <a:lnTo>
                    <a:pt x="2363" y="303"/>
                  </a:lnTo>
                  <a:lnTo>
                    <a:pt x="2407" y="245"/>
                  </a:lnTo>
                  <a:lnTo>
                    <a:pt x="2456" y="192"/>
                  </a:lnTo>
                  <a:lnTo>
                    <a:pt x="2511" y="144"/>
                  </a:lnTo>
                  <a:lnTo>
                    <a:pt x="2570" y="102"/>
                  </a:lnTo>
                  <a:lnTo>
                    <a:pt x="2635" y="66"/>
                  </a:lnTo>
                  <a:lnTo>
                    <a:pt x="2703" y="38"/>
                  </a:lnTo>
                  <a:lnTo>
                    <a:pt x="2775" y="17"/>
                  </a:lnTo>
                  <a:lnTo>
                    <a:pt x="2850" y="4"/>
                  </a:lnTo>
                  <a:lnTo>
                    <a:pt x="2927" y="0"/>
                  </a:lnTo>
                  <a:lnTo>
                    <a:pt x="3752" y="0"/>
                  </a:lnTo>
                  <a:lnTo>
                    <a:pt x="3752" y="375"/>
                  </a:lnTo>
                  <a:lnTo>
                    <a:pt x="4278" y="375"/>
                  </a:lnTo>
                  <a:lnTo>
                    <a:pt x="4278" y="3002"/>
                  </a:lnTo>
                  <a:lnTo>
                    <a:pt x="3302" y="3002"/>
                  </a:lnTo>
                  <a:lnTo>
                    <a:pt x="3302" y="3164"/>
                  </a:lnTo>
                  <a:lnTo>
                    <a:pt x="3298" y="3216"/>
                  </a:lnTo>
                  <a:lnTo>
                    <a:pt x="3288" y="3267"/>
                  </a:lnTo>
                  <a:lnTo>
                    <a:pt x="3270" y="3316"/>
                  </a:lnTo>
                  <a:lnTo>
                    <a:pt x="3022" y="3875"/>
                  </a:lnTo>
                  <a:lnTo>
                    <a:pt x="3010" y="3904"/>
                  </a:lnTo>
                  <a:lnTo>
                    <a:pt x="3005" y="3935"/>
                  </a:lnTo>
                  <a:lnTo>
                    <a:pt x="3002" y="3966"/>
                  </a:lnTo>
                  <a:lnTo>
                    <a:pt x="3002" y="4504"/>
                  </a:lnTo>
                  <a:lnTo>
                    <a:pt x="4653" y="4504"/>
                  </a:lnTo>
                  <a:lnTo>
                    <a:pt x="4653" y="4653"/>
                  </a:lnTo>
                  <a:lnTo>
                    <a:pt x="0" y="4653"/>
                  </a:lnTo>
                  <a:lnTo>
                    <a:pt x="0" y="4504"/>
                  </a:lnTo>
                  <a:lnTo>
                    <a:pt x="1726" y="4504"/>
                  </a:lnTo>
                  <a:lnTo>
                    <a:pt x="1726" y="3980"/>
                  </a:lnTo>
                  <a:lnTo>
                    <a:pt x="1723" y="3942"/>
                  </a:lnTo>
                  <a:lnTo>
                    <a:pt x="1713" y="3906"/>
                  </a:lnTo>
                  <a:lnTo>
                    <a:pt x="1698" y="3870"/>
                  </a:lnTo>
                  <a:lnTo>
                    <a:pt x="1399" y="3332"/>
                  </a:lnTo>
                  <a:lnTo>
                    <a:pt x="1378" y="3288"/>
                  </a:lnTo>
                  <a:lnTo>
                    <a:pt x="1363" y="3243"/>
                  </a:lnTo>
                  <a:lnTo>
                    <a:pt x="1354" y="3196"/>
                  </a:lnTo>
                  <a:lnTo>
                    <a:pt x="1351" y="3150"/>
                  </a:lnTo>
                  <a:lnTo>
                    <a:pt x="1351" y="3002"/>
                  </a:lnTo>
                  <a:lnTo>
                    <a:pt x="375" y="3002"/>
                  </a:lnTo>
                  <a:lnTo>
                    <a:pt x="375" y="375"/>
                  </a:lnTo>
                  <a:lnTo>
                    <a:pt x="901" y="375"/>
                  </a:lnTo>
                  <a:lnTo>
                    <a:pt x="90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0" name="Rectangle 23"/>
            <p:cNvSpPr>
              <a:spLocks noChangeArrowheads="1"/>
            </p:cNvSpPr>
            <p:nvPr/>
          </p:nvSpPr>
          <p:spPr bwMode="auto">
            <a:xfrm>
              <a:off x="-6179" y="-2145"/>
              <a:ext cx="5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Rectangle 24"/>
            <p:cNvSpPr>
              <a:spLocks noChangeArrowheads="1"/>
            </p:cNvSpPr>
            <p:nvPr/>
          </p:nvSpPr>
          <p:spPr bwMode="auto">
            <a:xfrm>
              <a:off x="-6079" y="-2145"/>
              <a:ext cx="5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2" name="Rectangle 25"/>
            <p:cNvSpPr>
              <a:spLocks noChangeArrowheads="1"/>
            </p:cNvSpPr>
            <p:nvPr/>
          </p:nvSpPr>
          <p:spPr bwMode="auto">
            <a:xfrm>
              <a:off x="-6279" y="-2145"/>
              <a:ext cx="49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3" name="Rectangle 26"/>
            <p:cNvSpPr>
              <a:spLocks noChangeArrowheads="1"/>
            </p:cNvSpPr>
            <p:nvPr/>
          </p:nvSpPr>
          <p:spPr bwMode="auto">
            <a:xfrm>
              <a:off x="-6304" y="-2044"/>
              <a:ext cx="300" cy="49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" name="Rectangle 27"/>
            <p:cNvSpPr>
              <a:spLocks noChangeArrowheads="1"/>
            </p:cNvSpPr>
            <p:nvPr/>
          </p:nvSpPr>
          <p:spPr bwMode="auto">
            <a:xfrm>
              <a:off x="-6304" y="-2245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" name="Rectangle 28"/>
            <p:cNvSpPr>
              <a:spLocks noChangeArrowheads="1"/>
            </p:cNvSpPr>
            <p:nvPr/>
          </p:nvSpPr>
          <p:spPr bwMode="auto">
            <a:xfrm>
              <a:off x="-6304" y="-24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" name="Rectangle 29"/>
            <p:cNvSpPr>
              <a:spLocks noChangeArrowheads="1"/>
            </p:cNvSpPr>
            <p:nvPr/>
          </p:nvSpPr>
          <p:spPr bwMode="auto">
            <a:xfrm>
              <a:off x="-6304" y="-25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Rectangle 30"/>
            <p:cNvSpPr>
              <a:spLocks noChangeArrowheads="1"/>
            </p:cNvSpPr>
            <p:nvPr/>
          </p:nvSpPr>
          <p:spPr bwMode="auto">
            <a:xfrm>
              <a:off x="-6304" y="-26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Rectangle 31"/>
            <p:cNvSpPr>
              <a:spLocks noChangeArrowheads="1"/>
            </p:cNvSpPr>
            <p:nvPr/>
          </p:nvSpPr>
          <p:spPr bwMode="auto">
            <a:xfrm>
              <a:off x="-6630" y="-2520"/>
              <a:ext cx="5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" name="Rectangle 32"/>
            <p:cNvSpPr>
              <a:spLocks noChangeArrowheads="1"/>
            </p:cNvSpPr>
            <p:nvPr/>
          </p:nvSpPr>
          <p:spPr bwMode="auto">
            <a:xfrm>
              <a:off x="-6529" y="-2520"/>
              <a:ext cx="49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" name="Rectangle 33"/>
            <p:cNvSpPr>
              <a:spLocks noChangeArrowheads="1"/>
            </p:cNvSpPr>
            <p:nvPr/>
          </p:nvSpPr>
          <p:spPr bwMode="auto">
            <a:xfrm>
              <a:off x="-6730" y="-2520"/>
              <a:ext cx="5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" name="Rectangle 34"/>
            <p:cNvSpPr>
              <a:spLocks noChangeArrowheads="1"/>
            </p:cNvSpPr>
            <p:nvPr/>
          </p:nvSpPr>
          <p:spPr bwMode="auto">
            <a:xfrm>
              <a:off x="-6755" y="-26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" name="Rectangle 35"/>
            <p:cNvSpPr>
              <a:spLocks noChangeArrowheads="1"/>
            </p:cNvSpPr>
            <p:nvPr/>
          </p:nvSpPr>
          <p:spPr bwMode="auto">
            <a:xfrm>
              <a:off x="-6755" y="-24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" name="Rectangle 36"/>
            <p:cNvSpPr>
              <a:spLocks noChangeArrowheads="1"/>
            </p:cNvSpPr>
            <p:nvPr/>
          </p:nvSpPr>
          <p:spPr bwMode="auto">
            <a:xfrm>
              <a:off x="-6755" y="-23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1154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 rot="5400000">
            <a:off x="4861656" y="1152514"/>
            <a:ext cx="403266" cy="2233339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5400000">
            <a:off x="7799612" y="1040848"/>
            <a:ext cx="403266" cy="2456673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5400000">
            <a:off x="2000326" y="1152513"/>
            <a:ext cx="403266" cy="2233339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84731-92DE-4D8F-90A8-27150B22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51" y="7698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Комплексный анализ системы образования</a:t>
            </a:r>
            <a:br>
              <a:rPr lang="ru-RU" sz="2400" b="1" dirty="0"/>
            </a:br>
            <a:r>
              <a:rPr lang="ru-RU" sz="2400" dirty="0"/>
              <a:t>(региональный и муниципальный уровень)</a:t>
            </a:r>
          </a:p>
        </p:txBody>
      </p:sp>
      <p:sp>
        <p:nvSpPr>
          <p:cNvPr id="8" name="Freeform 604"/>
          <p:cNvSpPr>
            <a:spLocks noEditPoints="1"/>
          </p:cNvSpPr>
          <p:nvPr/>
        </p:nvSpPr>
        <p:spPr bwMode="auto">
          <a:xfrm>
            <a:off x="626203" y="1170545"/>
            <a:ext cx="1727361" cy="1521860"/>
          </a:xfrm>
          <a:custGeom>
            <a:avLst/>
            <a:gdLst>
              <a:gd name="T0" fmla="*/ 266 w 2404"/>
              <a:gd name="T1" fmla="*/ 1737 h 2118"/>
              <a:gd name="T2" fmla="*/ 274 w 2404"/>
              <a:gd name="T3" fmla="*/ 1766 h 2118"/>
              <a:gd name="T4" fmla="*/ 303 w 2404"/>
              <a:gd name="T5" fmla="*/ 1758 h 2118"/>
              <a:gd name="T6" fmla="*/ 295 w 2404"/>
              <a:gd name="T7" fmla="*/ 1729 h 2118"/>
              <a:gd name="T8" fmla="*/ 651 w 2404"/>
              <a:gd name="T9" fmla="*/ 283 h 2118"/>
              <a:gd name="T10" fmla="*/ 1343 w 2404"/>
              <a:gd name="T11" fmla="*/ 0 h 2118"/>
              <a:gd name="T12" fmla="*/ 1749 w 2404"/>
              <a:gd name="T13" fmla="*/ 82 h 2118"/>
              <a:gd name="T14" fmla="*/ 2093 w 2404"/>
              <a:gd name="T15" fmla="*/ 312 h 2118"/>
              <a:gd name="T16" fmla="*/ 2322 w 2404"/>
              <a:gd name="T17" fmla="*/ 656 h 2118"/>
              <a:gd name="T18" fmla="*/ 2404 w 2404"/>
              <a:gd name="T19" fmla="*/ 1061 h 2118"/>
              <a:gd name="T20" fmla="*/ 2322 w 2404"/>
              <a:gd name="T21" fmla="*/ 1467 h 2118"/>
              <a:gd name="T22" fmla="*/ 2093 w 2404"/>
              <a:gd name="T23" fmla="*/ 1807 h 2118"/>
              <a:gd name="T24" fmla="*/ 1749 w 2404"/>
              <a:gd name="T25" fmla="*/ 2040 h 2118"/>
              <a:gd name="T26" fmla="*/ 1343 w 2404"/>
              <a:gd name="T27" fmla="*/ 2118 h 2118"/>
              <a:gd name="T28" fmla="*/ 946 w 2404"/>
              <a:gd name="T29" fmla="*/ 2040 h 2118"/>
              <a:gd name="T30" fmla="*/ 606 w 2404"/>
              <a:gd name="T31" fmla="*/ 1819 h 2118"/>
              <a:gd name="T32" fmla="*/ 512 w 2404"/>
              <a:gd name="T33" fmla="*/ 1708 h 2118"/>
              <a:gd name="T34" fmla="*/ 168 w 2404"/>
              <a:gd name="T35" fmla="*/ 422 h 2118"/>
              <a:gd name="T36" fmla="*/ 290 w 2404"/>
              <a:gd name="T37" fmla="*/ 623 h 2118"/>
              <a:gd name="T38" fmla="*/ 299 w 2404"/>
              <a:gd name="T39" fmla="*/ 1696 h 2118"/>
              <a:gd name="T40" fmla="*/ 336 w 2404"/>
              <a:gd name="T41" fmla="*/ 1729 h 2118"/>
              <a:gd name="T42" fmla="*/ 327 w 2404"/>
              <a:gd name="T43" fmla="*/ 1778 h 2118"/>
              <a:gd name="T44" fmla="*/ 286 w 2404"/>
              <a:gd name="T45" fmla="*/ 1799 h 2118"/>
              <a:gd name="T46" fmla="*/ 241 w 2404"/>
              <a:gd name="T47" fmla="*/ 1778 h 2118"/>
              <a:gd name="T48" fmla="*/ 233 w 2404"/>
              <a:gd name="T49" fmla="*/ 1733 h 2118"/>
              <a:gd name="T50" fmla="*/ 266 w 2404"/>
              <a:gd name="T51" fmla="*/ 1696 h 2118"/>
              <a:gd name="T52" fmla="*/ 8 w 2404"/>
              <a:gd name="T53" fmla="*/ 652 h 2118"/>
              <a:gd name="T54" fmla="*/ 0 w 2404"/>
              <a:gd name="T55" fmla="*/ 631 h 2118"/>
              <a:gd name="T56" fmla="*/ 155 w 2404"/>
              <a:gd name="T57" fmla="*/ 389 h 2118"/>
              <a:gd name="T58" fmla="*/ 540 w 2404"/>
              <a:gd name="T59" fmla="*/ 398 h 2118"/>
              <a:gd name="T60" fmla="*/ 635 w 2404"/>
              <a:gd name="T61" fmla="*/ 1799 h 2118"/>
              <a:gd name="T62" fmla="*/ 958 w 2404"/>
              <a:gd name="T63" fmla="*/ 2012 h 2118"/>
              <a:gd name="T64" fmla="*/ 1343 w 2404"/>
              <a:gd name="T65" fmla="*/ 2085 h 2118"/>
              <a:gd name="T66" fmla="*/ 1777 w 2404"/>
              <a:gd name="T67" fmla="*/ 1991 h 2118"/>
              <a:gd name="T68" fmla="*/ 2117 w 2404"/>
              <a:gd name="T69" fmla="*/ 1733 h 2118"/>
              <a:gd name="T70" fmla="*/ 2326 w 2404"/>
              <a:gd name="T71" fmla="*/ 1356 h 2118"/>
              <a:gd name="T72" fmla="*/ 2359 w 2404"/>
              <a:gd name="T73" fmla="*/ 910 h 2118"/>
              <a:gd name="T74" fmla="*/ 2203 w 2404"/>
              <a:gd name="T75" fmla="*/ 500 h 2118"/>
              <a:gd name="T76" fmla="*/ 1904 w 2404"/>
              <a:gd name="T77" fmla="*/ 201 h 2118"/>
              <a:gd name="T78" fmla="*/ 1495 w 2404"/>
              <a:gd name="T79" fmla="*/ 45 h 2118"/>
              <a:gd name="T80" fmla="*/ 1089 w 2404"/>
              <a:gd name="T81" fmla="*/ 66 h 2118"/>
              <a:gd name="T82" fmla="*/ 741 w 2404"/>
              <a:gd name="T83" fmla="*/ 230 h 2118"/>
              <a:gd name="T84" fmla="*/ 774 w 2404"/>
              <a:gd name="T85" fmla="*/ 279 h 2118"/>
              <a:gd name="T86" fmla="*/ 626 w 2404"/>
              <a:gd name="T87" fmla="*/ 320 h 2118"/>
              <a:gd name="T88" fmla="*/ 610 w 2404"/>
              <a:gd name="T89" fmla="*/ 316 h 2118"/>
              <a:gd name="T90" fmla="*/ 667 w 2404"/>
              <a:gd name="T91" fmla="*/ 172 h 2118"/>
              <a:gd name="T92" fmla="*/ 688 w 2404"/>
              <a:gd name="T93" fmla="*/ 164 h 2118"/>
              <a:gd name="T94" fmla="*/ 835 w 2404"/>
              <a:gd name="T95" fmla="*/ 131 h 2118"/>
              <a:gd name="T96" fmla="*/ 1212 w 2404"/>
              <a:gd name="T97" fmla="*/ 8 h 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04" h="2118">
                <a:moveTo>
                  <a:pt x="286" y="1725"/>
                </a:moveTo>
                <a:lnTo>
                  <a:pt x="274" y="1729"/>
                </a:lnTo>
                <a:lnTo>
                  <a:pt x="266" y="1737"/>
                </a:lnTo>
                <a:lnTo>
                  <a:pt x="266" y="1745"/>
                </a:lnTo>
                <a:lnTo>
                  <a:pt x="266" y="1758"/>
                </a:lnTo>
                <a:lnTo>
                  <a:pt x="274" y="1766"/>
                </a:lnTo>
                <a:lnTo>
                  <a:pt x="286" y="1770"/>
                </a:lnTo>
                <a:lnTo>
                  <a:pt x="295" y="1766"/>
                </a:lnTo>
                <a:lnTo>
                  <a:pt x="303" y="1758"/>
                </a:lnTo>
                <a:lnTo>
                  <a:pt x="307" y="1745"/>
                </a:lnTo>
                <a:lnTo>
                  <a:pt x="303" y="1737"/>
                </a:lnTo>
                <a:lnTo>
                  <a:pt x="295" y="1729"/>
                </a:lnTo>
                <a:lnTo>
                  <a:pt x="286" y="1725"/>
                </a:lnTo>
                <a:close/>
                <a:moveTo>
                  <a:pt x="688" y="209"/>
                </a:moveTo>
                <a:lnTo>
                  <a:pt x="651" y="283"/>
                </a:lnTo>
                <a:lnTo>
                  <a:pt x="729" y="262"/>
                </a:lnTo>
                <a:lnTo>
                  <a:pt x="688" y="209"/>
                </a:lnTo>
                <a:close/>
                <a:moveTo>
                  <a:pt x="1343" y="0"/>
                </a:moveTo>
                <a:lnTo>
                  <a:pt x="1482" y="8"/>
                </a:lnTo>
                <a:lnTo>
                  <a:pt x="1618" y="37"/>
                </a:lnTo>
                <a:lnTo>
                  <a:pt x="1749" y="82"/>
                </a:lnTo>
                <a:lnTo>
                  <a:pt x="1872" y="144"/>
                </a:lnTo>
                <a:lnTo>
                  <a:pt x="1986" y="217"/>
                </a:lnTo>
                <a:lnTo>
                  <a:pt x="2093" y="312"/>
                </a:lnTo>
                <a:lnTo>
                  <a:pt x="2187" y="418"/>
                </a:lnTo>
                <a:lnTo>
                  <a:pt x="2261" y="533"/>
                </a:lnTo>
                <a:lnTo>
                  <a:pt x="2322" y="656"/>
                </a:lnTo>
                <a:lnTo>
                  <a:pt x="2367" y="783"/>
                </a:lnTo>
                <a:lnTo>
                  <a:pt x="2392" y="922"/>
                </a:lnTo>
                <a:lnTo>
                  <a:pt x="2404" y="1061"/>
                </a:lnTo>
                <a:lnTo>
                  <a:pt x="2392" y="1201"/>
                </a:lnTo>
                <a:lnTo>
                  <a:pt x="2367" y="1336"/>
                </a:lnTo>
                <a:lnTo>
                  <a:pt x="2322" y="1467"/>
                </a:lnTo>
                <a:lnTo>
                  <a:pt x="2261" y="1590"/>
                </a:lnTo>
                <a:lnTo>
                  <a:pt x="2187" y="1704"/>
                </a:lnTo>
                <a:lnTo>
                  <a:pt x="2093" y="1807"/>
                </a:lnTo>
                <a:lnTo>
                  <a:pt x="1986" y="1901"/>
                </a:lnTo>
                <a:lnTo>
                  <a:pt x="1872" y="1979"/>
                </a:lnTo>
                <a:lnTo>
                  <a:pt x="1749" y="2040"/>
                </a:lnTo>
                <a:lnTo>
                  <a:pt x="1618" y="2081"/>
                </a:lnTo>
                <a:lnTo>
                  <a:pt x="1482" y="2110"/>
                </a:lnTo>
                <a:lnTo>
                  <a:pt x="1343" y="2118"/>
                </a:lnTo>
                <a:lnTo>
                  <a:pt x="1208" y="2110"/>
                </a:lnTo>
                <a:lnTo>
                  <a:pt x="1073" y="2085"/>
                </a:lnTo>
                <a:lnTo>
                  <a:pt x="946" y="2040"/>
                </a:lnTo>
                <a:lnTo>
                  <a:pt x="823" y="1983"/>
                </a:lnTo>
                <a:lnTo>
                  <a:pt x="712" y="1909"/>
                </a:lnTo>
                <a:lnTo>
                  <a:pt x="606" y="1819"/>
                </a:lnTo>
                <a:lnTo>
                  <a:pt x="516" y="1717"/>
                </a:lnTo>
                <a:lnTo>
                  <a:pt x="512" y="1713"/>
                </a:lnTo>
                <a:lnTo>
                  <a:pt x="512" y="1708"/>
                </a:lnTo>
                <a:lnTo>
                  <a:pt x="512" y="1704"/>
                </a:lnTo>
                <a:lnTo>
                  <a:pt x="512" y="422"/>
                </a:lnTo>
                <a:lnTo>
                  <a:pt x="168" y="422"/>
                </a:lnTo>
                <a:lnTo>
                  <a:pt x="45" y="623"/>
                </a:lnTo>
                <a:lnTo>
                  <a:pt x="282" y="623"/>
                </a:lnTo>
                <a:lnTo>
                  <a:pt x="290" y="623"/>
                </a:lnTo>
                <a:lnTo>
                  <a:pt x="295" y="631"/>
                </a:lnTo>
                <a:lnTo>
                  <a:pt x="299" y="639"/>
                </a:lnTo>
                <a:lnTo>
                  <a:pt x="299" y="1696"/>
                </a:lnTo>
                <a:lnTo>
                  <a:pt x="315" y="1704"/>
                </a:lnTo>
                <a:lnTo>
                  <a:pt x="327" y="1713"/>
                </a:lnTo>
                <a:lnTo>
                  <a:pt x="336" y="1729"/>
                </a:lnTo>
                <a:lnTo>
                  <a:pt x="340" y="1745"/>
                </a:lnTo>
                <a:lnTo>
                  <a:pt x="336" y="1766"/>
                </a:lnTo>
                <a:lnTo>
                  <a:pt x="327" y="1778"/>
                </a:lnTo>
                <a:lnTo>
                  <a:pt x="315" y="1790"/>
                </a:lnTo>
                <a:lnTo>
                  <a:pt x="303" y="1799"/>
                </a:lnTo>
                <a:lnTo>
                  <a:pt x="286" y="1799"/>
                </a:lnTo>
                <a:lnTo>
                  <a:pt x="270" y="1799"/>
                </a:lnTo>
                <a:lnTo>
                  <a:pt x="254" y="1790"/>
                </a:lnTo>
                <a:lnTo>
                  <a:pt x="241" y="1778"/>
                </a:lnTo>
                <a:lnTo>
                  <a:pt x="233" y="1766"/>
                </a:lnTo>
                <a:lnTo>
                  <a:pt x="233" y="1745"/>
                </a:lnTo>
                <a:lnTo>
                  <a:pt x="233" y="1733"/>
                </a:lnTo>
                <a:lnTo>
                  <a:pt x="241" y="1717"/>
                </a:lnTo>
                <a:lnTo>
                  <a:pt x="254" y="1704"/>
                </a:lnTo>
                <a:lnTo>
                  <a:pt x="266" y="1696"/>
                </a:lnTo>
                <a:lnTo>
                  <a:pt x="266" y="656"/>
                </a:lnTo>
                <a:lnTo>
                  <a:pt x="16" y="656"/>
                </a:lnTo>
                <a:lnTo>
                  <a:pt x="8" y="652"/>
                </a:lnTo>
                <a:lnTo>
                  <a:pt x="0" y="647"/>
                </a:lnTo>
                <a:lnTo>
                  <a:pt x="0" y="639"/>
                </a:lnTo>
                <a:lnTo>
                  <a:pt x="0" y="631"/>
                </a:lnTo>
                <a:lnTo>
                  <a:pt x="143" y="398"/>
                </a:lnTo>
                <a:lnTo>
                  <a:pt x="151" y="394"/>
                </a:lnTo>
                <a:lnTo>
                  <a:pt x="155" y="389"/>
                </a:lnTo>
                <a:lnTo>
                  <a:pt x="528" y="389"/>
                </a:lnTo>
                <a:lnTo>
                  <a:pt x="536" y="394"/>
                </a:lnTo>
                <a:lnTo>
                  <a:pt x="540" y="398"/>
                </a:lnTo>
                <a:lnTo>
                  <a:pt x="544" y="406"/>
                </a:lnTo>
                <a:lnTo>
                  <a:pt x="544" y="1700"/>
                </a:lnTo>
                <a:lnTo>
                  <a:pt x="635" y="1799"/>
                </a:lnTo>
                <a:lnTo>
                  <a:pt x="733" y="1885"/>
                </a:lnTo>
                <a:lnTo>
                  <a:pt x="843" y="1954"/>
                </a:lnTo>
                <a:lnTo>
                  <a:pt x="958" y="2012"/>
                </a:lnTo>
                <a:lnTo>
                  <a:pt x="1081" y="2053"/>
                </a:lnTo>
                <a:lnTo>
                  <a:pt x="1212" y="2077"/>
                </a:lnTo>
                <a:lnTo>
                  <a:pt x="1343" y="2085"/>
                </a:lnTo>
                <a:lnTo>
                  <a:pt x="1495" y="2077"/>
                </a:lnTo>
                <a:lnTo>
                  <a:pt x="1642" y="2044"/>
                </a:lnTo>
                <a:lnTo>
                  <a:pt x="1777" y="1991"/>
                </a:lnTo>
                <a:lnTo>
                  <a:pt x="1904" y="1921"/>
                </a:lnTo>
                <a:lnTo>
                  <a:pt x="2019" y="1835"/>
                </a:lnTo>
                <a:lnTo>
                  <a:pt x="2117" y="1733"/>
                </a:lnTo>
                <a:lnTo>
                  <a:pt x="2203" y="1618"/>
                </a:lnTo>
                <a:lnTo>
                  <a:pt x="2273" y="1491"/>
                </a:lnTo>
                <a:lnTo>
                  <a:pt x="2326" y="1356"/>
                </a:lnTo>
                <a:lnTo>
                  <a:pt x="2359" y="1213"/>
                </a:lnTo>
                <a:lnTo>
                  <a:pt x="2371" y="1061"/>
                </a:lnTo>
                <a:lnTo>
                  <a:pt x="2359" y="910"/>
                </a:lnTo>
                <a:lnTo>
                  <a:pt x="2326" y="762"/>
                </a:lnTo>
                <a:lnTo>
                  <a:pt x="2273" y="627"/>
                </a:lnTo>
                <a:lnTo>
                  <a:pt x="2203" y="500"/>
                </a:lnTo>
                <a:lnTo>
                  <a:pt x="2117" y="385"/>
                </a:lnTo>
                <a:lnTo>
                  <a:pt x="2019" y="287"/>
                </a:lnTo>
                <a:lnTo>
                  <a:pt x="1904" y="201"/>
                </a:lnTo>
                <a:lnTo>
                  <a:pt x="1777" y="127"/>
                </a:lnTo>
                <a:lnTo>
                  <a:pt x="1642" y="78"/>
                </a:lnTo>
                <a:lnTo>
                  <a:pt x="1495" y="45"/>
                </a:lnTo>
                <a:lnTo>
                  <a:pt x="1343" y="33"/>
                </a:lnTo>
                <a:lnTo>
                  <a:pt x="1216" y="41"/>
                </a:lnTo>
                <a:lnTo>
                  <a:pt x="1089" y="66"/>
                </a:lnTo>
                <a:lnTo>
                  <a:pt x="966" y="103"/>
                </a:lnTo>
                <a:lnTo>
                  <a:pt x="852" y="160"/>
                </a:lnTo>
                <a:lnTo>
                  <a:pt x="741" y="230"/>
                </a:lnTo>
                <a:lnTo>
                  <a:pt x="770" y="262"/>
                </a:lnTo>
                <a:lnTo>
                  <a:pt x="774" y="271"/>
                </a:lnTo>
                <a:lnTo>
                  <a:pt x="774" y="279"/>
                </a:lnTo>
                <a:lnTo>
                  <a:pt x="770" y="287"/>
                </a:lnTo>
                <a:lnTo>
                  <a:pt x="762" y="291"/>
                </a:lnTo>
                <a:lnTo>
                  <a:pt x="626" y="320"/>
                </a:lnTo>
                <a:lnTo>
                  <a:pt x="622" y="324"/>
                </a:lnTo>
                <a:lnTo>
                  <a:pt x="614" y="320"/>
                </a:lnTo>
                <a:lnTo>
                  <a:pt x="610" y="316"/>
                </a:lnTo>
                <a:lnTo>
                  <a:pt x="606" y="307"/>
                </a:lnTo>
                <a:lnTo>
                  <a:pt x="606" y="299"/>
                </a:lnTo>
                <a:lnTo>
                  <a:pt x="667" y="172"/>
                </a:lnTo>
                <a:lnTo>
                  <a:pt x="676" y="164"/>
                </a:lnTo>
                <a:lnTo>
                  <a:pt x="680" y="164"/>
                </a:lnTo>
                <a:lnTo>
                  <a:pt x="688" y="164"/>
                </a:lnTo>
                <a:lnTo>
                  <a:pt x="696" y="168"/>
                </a:lnTo>
                <a:lnTo>
                  <a:pt x="725" y="201"/>
                </a:lnTo>
                <a:lnTo>
                  <a:pt x="835" y="131"/>
                </a:lnTo>
                <a:lnTo>
                  <a:pt x="954" y="74"/>
                </a:lnTo>
                <a:lnTo>
                  <a:pt x="1081" y="33"/>
                </a:lnTo>
                <a:lnTo>
                  <a:pt x="1212" y="8"/>
                </a:lnTo>
                <a:lnTo>
                  <a:pt x="134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Freeform 605"/>
          <p:cNvSpPr>
            <a:spLocks noEditPoints="1"/>
          </p:cNvSpPr>
          <p:nvPr/>
        </p:nvSpPr>
        <p:spPr bwMode="auto">
          <a:xfrm>
            <a:off x="5982603" y="1170545"/>
            <a:ext cx="1686405" cy="1521860"/>
          </a:xfrm>
          <a:custGeom>
            <a:avLst/>
            <a:gdLst>
              <a:gd name="T0" fmla="*/ 705 w 2347"/>
              <a:gd name="T1" fmla="*/ 975 h 2118"/>
              <a:gd name="T2" fmla="*/ 742 w 2347"/>
              <a:gd name="T3" fmla="*/ 963 h 2118"/>
              <a:gd name="T4" fmla="*/ 611 w 2347"/>
              <a:gd name="T5" fmla="*/ 271 h 2118"/>
              <a:gd name="T6" fmla="*/ 1565 w 2347"/>
              <a:gd name="T7" fmla="*/ 37 h 2118"/>
              <a:gd name="T8" fmla="*/ 2130 w 2347"/>
              <a:gd name="T9" fmla="*/ 418 h 2118"/>
              <a:gd name="T10" fmla="*/ 2347 w 2347"/>
              <a:gd name="T11" fmla="*/ 1061 h 2118"/>
              <a:gd name="T12" fmla="*/ 2130 w 2347"/>
              <a:gd name="T13" fmla="*/ 1704 h 2118"/>
              <a:gd name="T14" fmla="*/ 1565 w 2347"/>
              <a:gd name="T15" fmla="*/ 2081 h 2118"/>
              <a:gd name="T16" fmla="*/ 852 w 2347"/>
              <a:gd name="T17" fmla="*/ 2024 h 2118"/>
              <a:gd name="T18" fmla="*/ 365 w 2347"/>
              <a:gd name="T19" fmla="*/ 1749 h 2118"/>
              <a:gd name="T20" fmla="*/ 41 w 2347"/>
              <a:gd name="T21" fmla="*/ 1500 h 2118"/>
              <a:gd name="T22" fmla="*/ 12 w 2347"/>
              <a:gd name="T23" fmla="*/ 1303 h 2118"/>
              <a:gd name="T24" fmla="*/ 279 w 2347"/>
              <a:gd name="T25" fmla="*/ 1315 h 2118"/>
              <a:gd name="T26" fmla="*/ 422 w 2347"/>
              <a:gd name="T27" fmla="*/ 1495 h 2118"/>
              <a:gd name="T28" fmla="*/ 631 w 2347"/>
              <a:gd name="T29" fmla="*/ 1409 h 2118"/>
              <a:gd name="T30" fmla="*/ 582 w 2347"/>
              <a:gd name="T31" fmla="*/ 1188 h 2118"/>
              <a:gd name="T32" fmla="*/ 357 w 2347"/>
              <a:gd name="T33" fmla="*/ 1119 h 2118"/>
              <a:gd name="T34" fmla="*/ 369 w 2347"/>
              <a:gd name="T35" fmla="*/ 885 h 2118"/>
              <a:gd name="T36" fmla="*/ 557 w 2347"/>
              <a:gd name="T37" fmla="*/ 807 h 2118"/>
              <a:gd name="T38" fmla="*/ 512 w 2347"/>
              <a:gd name="T39" fmla="*/ 639 h 2118"/>
              <a:gd name="T40" fmla="*/ 324 w 2347"/>
              <a:gd name="T41" fmla="*/ 738 h 2118"/>
              <a:gd name="T42" fmla="*/ 62 w 2347"/>
              <a:gd name="T43" fmla="*/ 746 h 2118"/>
              <a:gd name="T44" fmla="*/ 111 w 2347"/>
              <a:gd name="T45" fmla="*/ 557 h 2118"/>
              <a:gd name="T46" fmla="*/ 471 w 2347"/>
              <a:gd name="T47" fmla="*/ 361 h 2118"/>
              <a:gd name="T48" fmla="*/ 799 w 2347"/>
              <a:gd name="T49" fmla="*/ 525 h 2118"/>
              <a:gd name="T50" fmla="*/ 840 w 2347"/>
              <a:gd name="T51" fmla="*/ 836 h 2118"/>
              <a:gd name="T52" fmla="*/ 774 w 2347"/>
              <a:gd name="T53" fmla="*/ 963 h 2118"/>
              <a:gd name="T54" fmla="*/ 721 w 2347"/>
              <a:gd name="T55" fmla="*/ 1016 h 2118"/>
              <a:gd name="T56" fmla="*/ 668 w 2347"/>
              <a:gd name="T57" fmla="*/ 963 h 2118"/>
              <a:gd name="T58" fmla="*/ 721 w 2347"/>
              <a:gd name="T59" fmla="*/ 910 h 2118"/>
              <a:gd name="T60" fmla="*/ 819 w 2347"/>
              <a:gd name="T61" fmla="*/ 799 h 2118"/>
              <a:gd name="T62" fmla="*/ 672 w 2347"/>
              <a:gd name="T63" fmla="*/ 451 h 2118"/>
              <a:gd name="T64" fmla="*/ 312 w 2347"/>
              <a:gd name="T65" fmla="*/ 422 h 2118"/>
              <a:gd name="T66" fmla="*/ 90 w 2347"/>
              <a:gd name="T67" fmla="*/ 717 h 2118"/>
              <a:gd name="T68" fmla="*/ 463 w 2347"/>
              <a:gd name="T69" fmla="*/ 598 h 2118"/>
              <a:gd name="T70" fmla="*/ 606 w 2347"/>
              <a:gd name="T71" fmla="*/ 783 h 2118"/>
              <a:gd name="T72" fmla="*/ 389 w 2347"/>
              <a:gd name="T73" fmla="*/ 914 h 2118"/>
              <a:gd name="T74" fmla="*/ 647 w 2347"/>
              <a:gd name="T75" fmla="*/ 1209 h 2118"/>
              <a:gd name="T76" fmla="*/ 623 w 2347"/>
              <a:gd name="T77" fmla="*/ 1471 h 2118"/>
              <a:gd name="T78" fmla="*/ 365 w 2347"/>
              <a:gd name="T79" fmla="*/ 1508 h 2118"/>
              <a:gd name="T80" fmla="*/ 37 w 2347"/>
              <a:gd name="T81" fmla="*/ 1332 h 2118"/>
              <a:gd name="T82" fmla="*/ 221 w 2347"/>
              <a:gd name="T83" fmla="*/ 1663 h 2118"/>
              <a:gd name="T84" fmla="*/ 500 w 2347"/>
              <a:gd name="T85" fmla="*/ 1725 h 2118"/>
              <a:gd name="T86" fmla="*/ 508 w 2347"/>
              <a:gd name="T87" fmla="*/ 1725 h 2118"/>
              <a:gd name="T88" fmla="*/ 619 w 2347"/>
              <a:gd name="T89" fmla="*/ 1835 h 2118"/>
              <a:gd name="T90" fmla="*/ 1291 w 2347"/>
              <a:gd name="T91" fmla="*/ 2085 h 2118"/>
              <a:gd name="T92" fmla="*/ 1962 w 2347"/>
              <a:gd name="T93" fmla="*/ 1835 h 2118"/>
              <a:gd name="T94" fmla="*/ 2306 w 2347"/>
              <a:gd name="T95" fmla="*/ 1213 h 2118"/>
              <a:gd name="T96" fmla="*/ 2151 w 2347"/>
              <a:gd name="T97" fmla="*/ 500 h 2118"/>
              <a:gd name="T98" fmla="*/ 1585 w 2347"/>
              <a:gd name="T99" fmla="*/ 78 h 2118"/>
              <a:gd name="T100" fmla="*/ 840 w 2347"/>
              <a:gd name="T101" fmla="*/ 135 h 2118"/>
              <a:gd name="T102" fmla="*/ 729 w 2347"/>
              <a:gd name="T103" fmla="*/ 271 h 2118"/>
              <a:gd name="T104" fmla="*/ 570 w 2347"/>
              <a:gd name="T105" fmla="*/ 303 h 2118"/>
              <a:gd name="T106" fmla="*/ 643 w 2347"/>
              <a:gd name="T107" fmla="*/ 148 h 2118"/>
              <a:gd name="T108" fmla="*/ 914 w 2347"/>
              <a:gd name="T109" fmla="*/ 70 h 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47" h="2118">
                <a:moveTo>
                  <a:pt x="721" y="942"/>
                </a:moveTo>
                <a:lnTo>
                  <a:pt x="709" y="947"/>
                </a:lnTo>
                <a:lnTo>
                  <a:pt x="705" y="955"/>
                </a:lnTo>
                <a:lnTo>
                  <a:pt x="701" y="963"/>
                </a:lnTo>
                <a:lnTo>
                  <a:pt x="705" y="975"/>
                </a:lnTo>
                <a:lnTo>
                  <a:pt x="709" y="983"/>
                </a:lnTo>
                <a:lnTo>
                  <a:pt x="721" y="983"/>
                </a:lnTo>
                <a:lnTo>
                  <a:pt x="733" y="983"/>
                </a:lnTo>
                <a:lnTo>
                  <a:pt x="738" y="975"/>
                </a:lnTo>
                <a:lnTo>
                  <a:pt x="742" y="963"/>
                </a:lnTo>
                <a:lnTo>
                  <a:pt x="738" y="955"/>
                </a:lnTo>
                <a:lnTo>
                  <a:pt x="733" y="947"/>
                </a:lnTo>
                <a:lnTo>
                  <a:pt x="721" y="942"/>
                </a:lnTo>
                <a:close/>
                <a:moveTo>
                  <a:pt x="647" y="197"/>
                </a:moveTo>
                <a:lnTo>
                  <a:pt x="611" y="271"/>
                </a:lnTo>
                <a:lnTo>
                  <a:pt x="692" y="250"/>
                </a:lnTo>
                <a:lnTo>
                  <a:pt x="647" y="197"/>
                </a:lnTo>
                <a:close/>
                <a:moveTo>
                  <a:pt x="1291" y="0"/>
                </a:moveTo>
                <a:lnTo>
                  <a:pt x="1430" y="8"/>
                </a:lnTo>
                <a:lnTo>
                  <a:pt x="1565" y="37"/>
                </a:lnTo>
                <a:lnTo>
                  <a:pt x="1696" y="82"/>
                </a:lnTo>
                <a:lnTo>
                  <a:pt x="1819" y="144"/>
                </a:lnTo>
                <a:lnTo>
                  <a:pt x="1934" y="217"/>
                </a:lnTo>
                <a:lnTo>
                  <a:pt x="2040" y="312"/>
                </a:lnTo>
                <a:lnTo>
                  <a:pt x="2130" y="418"/>
                </a:lnTo>
                <a:lnTo>
                  <a:pt x="2208" y="533"/>
                </a:lnTo>
                <a:lnTo>
                  <a:pt x="2270" y="656"/>
                </a:lnTo>
                <a:lnTo>
                  <a:pt x="2315" y="783"/>
                </a:lnTo>
                <a:lnTo>
                  <a:pt x="2339" y="922"/>
                </a:lnTo>
                <a:lnTo>
                  <a:pt x="2347" y="1061"/>
                </a:lnTo>
                <a:lnTo>
                  <a:pt x="2339" y="1201"/>
                </a:lnTo>
                <a:lnTo>
                  <a:pt x="2315" y="1336"/>
                </a:lnTo>
                <a:lnTo>
                  <a:pt x="2270" y="1467"/>
                </a:lnTo>
                <a:lnTo>
                  <a:pt x="2208" y="1590"/>
                </a:lnTo>
                <a:lnTo>
                  <a:pt x="2130" y="1704"/>
                </a:lnTo>
                <a:lnTo>
                  <a:pt x="2040" y="1807"/>
                </a:lnTo>
                <a:lnTo>
                  <a:pt x="1934" y="1901"/>
                </a:lnTo>
                <a:lnTo>
                  <a:pt x="1819" y="1979"/>
                </a:lnTo>
                <a:lnTo>
                  <a:pt x="1696" y="2040"/>
                </a:lnTo>
                <a:lnTo>
                  <a:pt x="1565" y="2081"/>
                </a:lnTo>
                <a:lnTo>
                  <a:pt x="1430" y="2110"/>
                </a:lnTo>
                <a:lnTo>
                  <a:pt x="1291" y="2118"/>
                </a:lnTo>
                <a:lnTo>
                  <a:pt x="1139" y="2106"/>
                </a:lnTo>
                <a:lnTo>
                  <a:pt x="992" y="2077"/>
                </a:lnTo>
                <a:lnTo>
                  <a:pt x="852" y="2024"/>
                </a:lnTo>
                <a:lnTo>
                  <a:pt x="721" y="1954"/>
                </a:lnTo>
                <a:lnTo>
                  <a:pt x="602" y="1864"/>
                </a:lnTo>
                <a:lnTo>
                  <a:pt x="492" y="1758"/>
                </a:lnTo>
                <a:lnTo>
                  <a:pt x="455" y="1758"/>
                </a:lnTo>
                <a:lnTo>
                  <a:pt x="365" y="1749"/>
                </a:lnTo>
                <a:lnTo>
                  <a:pt x="279" y="1729"/>
                </a:lnTo>
                <a:lnTo>
                  <a:pt x="205" y="1692"/>
                </a:lnTo>
                <a:lnTo>
                  <a:pt x="139" y="1639"/>
                </a:lnTo>
                <a:lnTo>
                  <a:pt x="82" y="1573"/>
                </a:lnTo>
                <a:lnTo>
                  <a:pt x="41" y="1500"/>
                </a:lnTo>
                <a:lnTo>
                  <a:pt x="17" y="1414"/>
                </a:lnTo>
                <a:lnTo>
                  <a:pt x="0" y="1315"/>
                </a:lnTo>
                <a:lnTo>
                  <a:pt x="4" y="1311"/>
                </a:lnTo>
                <a:lnTo>
                  <a:pt x="8" y="1307"/>
                </a:lnTo>
                <a:lnTo>
                  <a:pt x="12" y="1303"/>
                </a:lnTo>
                <a:lnTo>
                  <a:pt x="17" y="1299"/>
                </a:lnTo>
                <a:lnTo>
                  <a:pt x="262" y="1299"/>
                </a:lnTo>
                <a:lnTo>
                  <a:pt x="271" y="1303"/>
                </a:lnTo>
                <a:lnTo>
                  <a:pt x="275" y="1307"/>
                </a:lnTo>
                <a:lnTo>
                  <a:pt x="279" y="1315"/>
                </a:lnTo>
                <a:lnTo>
                  <a:pt x="291" y="1373"/>
                </a:lnTo>
                <a:lnTo>
                  <a:pt x="316" y="1418"/>
                </a:lnTo>
                <a:lnTo>
                  <a:pt x="344" y="1454"/>
                </a:lnTo>
                <a:lnTo>
                  <a:pt x="381" y="1479"/>
                </a:lnTo>
                <a:lnTo>
                  <a:pt x="422" y="1495"/>
                </a:lnTo>
                <a:lnTo>
                  <a:pt x="471" y="1500"/>
                </a:lnTo>
                <a:lnTo>
                  <a:pt x="520" y="1491"/>
                </a:lnTo>
                <a:lnTo>
                  <a:pt x="565" y="1475"/>
                </a:lnTo>
                <a:lnTo>
                  <a:pt x="602" y="1446"/>
                </a:lnTo>
                <a:lnTo>
                  <a:pt x="631" y="1409"/>
                </a:lnTo>
                <a:lnTo>
                  <a:pt x="647" y="1368"/>
                </a:lnTo>
                <a:lnTo>
                  <a:pt x="656" y="1323"/>
                </a:lnTo>
                <a:lnTo>
                  <a:pt x="647" y="1270"/>
                </a:lnTo>
                <a:lnTo>
                  <a:pt x="623" y="1225"/>
                </a:lnTo>
                <a:lnTo>
                  <a:pt x="582" y="1188"/>
                </a:lnTo>
                <a:lnTo>
                  <a:pt x="529" y="1155"/>
                </a:lnTo>
                <a:lnTo>
                  <a:pt x="459" y="1135"/>
                </a:lnTo>
                <a:lnTo>
                  <a:pt x="373" y="1127"/>
                </a:lnTo>
                <a:lnTo>
                  <a:pt x="365" y="1127"/>
                </a:lnTo>
                <a:lnTo>
                  <a:pt x="357" y="1119"/>
                </a:lnTo>
                <a:lnTo>
                  <a:pt x="357" y="1110"/>
                </a:lnTo>
                <a:lnTo>
                  <a:pt x="357" y="901"/>
                </a:lnTo>
                <a:lnTo>
                  <a:pt x="357" y="893"/>
                </a:lnTo>
                <a:lnTo>
                  <a:pt x="365" y="885"/>
                </a:lnTo>
                <a:lnTo>
                  <a:pt x="369" y="885"/>
                </a:lnTo>
                <a:lnTo>
                  <a:pt x="447" y="873"/>
                </a:lnTo>
                <a:lnTo>
                  <a:pt x="496" y="856"/>
                </a:lnTo>
                <a:lnTo>
                  <a:pt x="520" y="844"/>
                </a:lnTo>
                <a:lnTo>
                  <a:pt x="541" y="828"/>
                </a:lnTo>
                <a:lnTo>
                  <a:pt x="557" y="807"/>
                </a:lnTo>
                <a:lnTo>
                  <a:pt x="574" y="774"/>
                </a:lnTo>
                <a:lnTo>
                  <a:pt x="582" y="738"/>
                </a:lnTo>
                <a:lnTo>
                  <a:pt x="574" y="697"/>
                </a:lnTo>
                <a:lnTo>
                  <a:pt x="549" y="664"/>
                </a:lnTo>
                <a:lnTo>
                  <a:pt x="512" y="639"/>
                </a:lnTo>
                <a:lnTo>
                  <a:pt x="463" y="631"/>
                </a:lnTo>
                <a:lnTo>
                  <a:pt x="418" y="639"/>
                </a:lnTo>
                <a:lnTo>
                  <a:pt x="377" y="660"/>
                </a:lnTo>
                <a:lnTo>
                  <a:pt x="344" y="693"/>
                </a:lnTo>
                <a:lnTo>
                  <a:pt x="324" y="738"/>
                </a:lnTo>
                <a:lnTo>
                  <a:pt x="320" y="742"/>
                </a:lnTo>
                <a:lnTo>
                  <a:pt x="316" y="746"/>
                </a:lnTo>
                <a:lnTo>
                  <a:pt x="307" y="746"/>
                </a:lnTo>
                <a:lnTo>
                  <a:pt x="70" y="746"/>
                </a:lnTo>
                <a:lnTo>
                  <a:pt x="62" y="746"/>
                </a:lnTo>
                <a:lnTo>
                  <a:pt x="58" y="742"/>
                </a:lnTo>
                <a:lnTo>
                  <a:pt x="53" y="738"/>
                </a:lnTo>
                <a:lnTo>
                  <a:pt x="53" y="729"/>
                </a:lnTo>
                <a:lnTo>
                  <a:pt x="74" y="635"/>
                </a:lnTo>
                <a:lnTo>
                  <a:pt x="111" y="557"/>
                </a:lnTo>
                <a:lnTo>
                  <a:pt x="160" y="488"/>
                </a:lnTo>
                <a:lnTo>
                  <a:pt x="226" y="434"/>
                </a:lnTo>
                <a:lnTo>
                  <a:pt x="299" y="394"/>
                </a:lnTo>
                <a:lnTo>
                  <a:pt x="381" y="369"/>
                </a:lnTo>
                <a:lnTo>
                  <a:pt x="471" y="361"/>
                </a:lnTo>
                <a:lnTo>
                  <a:pt x="549" y="369"/>
                </a:lnTo>
                <a:lnTo>
                  <a:pt x="623" y="389"/>
                </a:lnTo>
                <a:lnTo>
                  <a:pt x="688" y="422"/>
                </a:lnTo>
                <a:lnTo>
                  <a:pt x="750" y="467"/>
                </a:lnTo>
                <a:lnTo>
                  <a:pt x="799" y="525"/>
                </a:lnTo>
                <a:lnTo>
                  <a:pt x="836" y="586"/>
                </a:lnTo>
                <a:lnTo>
                  <a:pt x="856" y="652"/>
                </a:lnTo>
                <a:lnTo>
                  <a:pt x="865" y="721"/>
                </a:lnTo>
                <a:lnTo>
                  <a:pt x="856" y="779"/>
                </a:lnTo>
                <a:lnTo>
                  <a:pt x="840" y="836"/>
                </a:lnTo>
                <a:lnTo>
                  <a:pt x="811" y="889"/>
                </a:lnTo>
                <a:lnTo>
                  <a:pt x="791" y="914"/>
                </a:lnTo>
                <a:lnTo>
                  <a:pt x="770" y="938"/>
                </a:lnTo>
                <a:lnTo>
                  <a:pt x="774" y="951"/>
                </a:lnTo>
                <a:lnTo>
                  <a:pt x="774" y="963"/>
                </a:lnTo>
                <a:lnTo>
                  <a:pt x="770" y="979"/>
                </a:lnTo>
                <a:lnTo>
                  <a:pt x="766" y="996"/>
                </a:lnTo>
                <a:lnTo>
                  <a:pt x="754" y="1008"/>
                </a:lnTo>
                <a:lnTo>
                  <a:pt x="738" y="1012"/>
                </a:lnTo>
                <a:lnTo>
                  <a:pt x="721" y="1016"/>
                </a:lnTo>
                <a:lnTo>
                  <a:pt x="705" y="1012"/>
                </a:lnTo>
                <a:lnTo>
                  <a:pt x="688" y="1008"/>
                </a:lnTo>
                <a:lnTo>
                  <a:pt x="680" y="996"/>
                </a:lnTo>
                <a:lnTo>
                  <a:pt x="672" y="979"/>
                </a:lnTo>
                <a:lnTo>
                  <a:pt x="668" y="963"/>
                </a:lnTo>
                <a:lnTo>
                  <a:pt x="672" y="947"/>
                </a:lnTo>
                <a:lnTo>
                  <a:pt x="680" y="930"/>
                </a:lnTo>
                <a:lnTo>
                  <a:pt x="688" y="922"/>
                </a:lnTo>
                <a:lnTo>
                  <a:pt x="705" y="914"/>
                </a:lnTo>
                <a:lnTo>
                  <a:pt x="721" y="910"/>
                </a:lnTo>
                <a:lnTo>
                  <a:pt x="733" y="914"/>
                </a:lnTo>
                <a:lnTo>
                  <a:pt x="746" y="918"/>
                </a:lnTo>
                <a:lnTo>
                  <a:pt x="766" y="893"/>
                </a:lnTo>
                <a:lnTo>
                  <a:pt x="787" y="869"/>
                </a:lnTo>
                <a:lnTo>
                  <a:pt x="819" y="799"/>
                </a:lnTo>
                <a:lnTo>
                  <a:pt x="832" y="721"/>
                </a:lnTo>
                <a:lnTo>
                  <a:pt x="819" y="635"/>
                </a:lnTo>
                <a:lnTo>
                  <a:pt x="783" y="561"/>
                </a:lnTo>
                <a:lnTo>
                  <a:pt x="729" y="492"/>
                </a:lnTo>
                <a:lnTo>
                  <a:pt x="672" y="451"/>
                </a:lnTo>
                <a:lnTo>
                  <a:pt x="611" y="418"/>
                </a:lnTo>
                <a:lnTo>
                  <a:pt x="545" y="402"/>
                </a:lnTo>
                <a:lnTo>
                  <a:pt x="471" y="394"/>
                </a:lnTo>
                <a:lnTo>
                  <a:pt x="389" y="402"/>
                </a:lnTo>
                <a:lnTo>
                  <a:pt x="312" y="422"/>
                </a:lnTo>
                <a:lnTo>
                  <a:pt x="246" y="459"/>
                </a:lnTo>
                <a:lnTo>
                  <a:pt x="185" y="512"/>
                </a:lnTo>
                <a:lnTo>
                  <a:pt x="139" y="570"/>
                </a:lnTo>
                <a:lnTo>
                  <a:pt x="111" y="635"/>
                </a:lnTo>
                <a:lnTo>
                  <a:pt x="90" y="717"/>
                </a:lnTo>
                <a:lnTo>
                  <a:pt x="295" y="717"/>
                </a:lnTo>
                <a:lnTo>
                  <a:pt x="320" y="672"/>
                </a:lnTo>
                <a:lnTo>
                  <a:pt x="357" y="635"/>
                </a:lnTo>
                <a:lnTo>
                  <a:pt x="406" y="607"/>
                </a:lnTo>
                <a:lnTo>
                  <a:pt x="463" y="598"/>
                </a:lnTo>
                <a:lnTo>
                  <a:pt x="525" y="611"/>
                </a:lnTo>
                <a:lnTo>
                  <a:pt x="570" y="639"/>
                </a:lnTo>
                <a:lnTo>
                  <a:pt x="602" y="684"/>
                </a:lnTo>
                <a:lnTo>
                  <a:pt x="615" y="738"/>
                </a:lnTo>
                <a:lnTo>
                  <a:pt x="606" y="783"/>
                </a:lnTo>
                <a:lnTo>
                  <a:pt x="586" y="824"/>
                </a:lnTo>
                <a:lnTo>
                  <a:pt x="553" y="860"/>
                </a:lnTo>
                <a:lnTo>
                  <a:pt x="512" y="885"/>
                </a:lnTo>
                <a:lnTo>
                  <a:pt x="459" y="906"/>
                </a:lnTo>
                <a:lnTo>
                  <a:pt x="389" y="914"/>
                </a:lnTo>
                <a:lnTo>
                  <a:pt x="389" y="1094"/>
                </a:lnTo>
                <a:lnTo>
                  <a:pt x="475" y="1106"/>
                </a:lnTo>
                <a:lnTo>
                  <a:pt x="545" y="1127"/>
                </a:lnTo>
                <a:lnTo>
                  <a:pt x="602" y="1160"/>
                </a:lnTo>
                <a:lnTo>
                  <a:pt x="647" y="1209"/>
                </a:lnTo>
                <a:lnTo>
                  <a:pt x="676" y="1262"/>
                </a:lnTo>
                <a:lnTo>
                  <a:pt x="684" y="1323"/>
                </a:lnTo>
                <a:lnTo>
                  <a:pt x="680" y="1377"/>
                </a:lnTo>
                <a:lnTo>
                  <a:pt x="660" y="1426"/>
                </a:lnTo>
                <a:lnTo>
                  <a:pt x="623" y="1471"/>
                </a:lnTo>
                <a:lnTo>
                  <a:pt x="582" y="1504"/>
                </a:lnTo>
                <a:lnTo>
                  <a:pt x="529" y="1524"/>
                </a:lnTo>
                <a:lnTo>
                  <a:pt x="471" y="1532"/>
                </a:lnTo>
                <a:lnTo>
                  <a:pt x="414" y="1524"/>
                </a:lnTo>
                <a:lnTo>
                  <a:pt x="365" y="1508"/>
                </a:lnTo>
                <a:lnTo>
                  <a:pt x="324" y="1479"/>
                </a:lnTo>
                <a:lnTo>
                  <a:pt x="291" y="1438"/>
                </a:lnTo>
                <a:lnTo>
                  <a:pt x="266" y="1393"/>
                </a:lnTo>
                <a:lnTo>
                  <a:pt x="250" y="1332"/>
                </a:lnTo>
                <a:lnTo>
                  <a:pt x="37" y="1332"/>
                </a:lnTo>
                <a:lnTo>
                  <a:pt x="49" y="1418"/>
                </a:lnTo>
                <a:lnTo>
                  <a:pt x="74" y="1491"/>
                </a:lnTo>
                <a:lnTo>
                  <a:pt x="111" y="1557"/>
                </a:lnTo>
                <a:lnTo>
                  <a:pt x="160" y="1614"/>
                </a:lnTo>
                <a:lnTo>
                  <a:pt x="221" y="1663"/>
                </a:lnTo>
                <a:lnTo>
                  <a:pt x="291" y="1696"/>
                </a:lnTo>
                <a:lnTo>
                  <a:pt x="369" y="1717"/>
                </a:lnTo>
                <a:lnTo>
                  <a:pt x="455" y="1725"/>
                </a:lnTo>
                <a:lnTo>
                  <a:pt x="500" y="1725"/>
                </a:lnTo>
                <a:lnTo>
                  <a:pt x="500" y="1725"/>
                </a:lnTo>
                <a:lnTo>
                  <a:pt x="504" y="1725"/>
                </a:lnTo>
                <a:lnTo>
                  <a:pt x="504" y="1725"/>
                </a:lnTo>
                <a:lnTo>
                  <a:pt x="504" y="1725"/>
                </a:lnTo>
                <a:lnTo>
                  <a:pt x="504" y="1725"/>
                </a:lnTo>
                <a:lnTo>
                  <a:pt x="508" y="1725"/>
                </a:lnTo>
                <a:lnTo>
                  <a:pt x="508" y="1725"/>
                </a:lnTo>
                <a:lnTo>
                  <a:pt x="512" y="1729"/>
                </a:lnTo>
                <a:lnTo>
                  <a:pt x="512" y="1729"/>
                </a:lnTo>
                <a:lnTo>
                  <a:pt x="512" y="1729"/>
                </a:lnTo>
                <a:lnTo>
                  <a:pt x="619" y="1835"/>
                </a:lnTo>
                <a:lnTo>
                  <a:pt x="733" y="1921"/>
                </a:lnTo>
                <a:lnTo>
                  <a:pt x="865" y="1991"/>
                </a:lnTo>
                <a:lnTo>
                  <a:pt x="1000" y="2044"/>
                </a:lnTo>
                <a:lnTo>
                  <a:pt x="1143" y="2077"/>
                </a:lnTo>
                <a:lnTo>
                  <a:pt x="1291" y="2085"/>
                </a:lnTo>
                <a:lnTo>
                  <a:pt x="1442" y="2077"/>
                </a:lnTo>
                <a:lnTo>
                  <a:pt x="1585" y="2044"/>
                </a:lnTo>
                <a:lnTo>
                  <a:pt x="1725" y="1991"/>
                </a:lnTo>
                <a:lnTo>
                  <a:pt x="1848" y="1921"/>
                </a:lnTo>
                <a:lnTo>
                  <a:pt x="1962" y="1835"/>
                </a:lnTo>
                <a:lnTo>
                  <a:pt x="2065" y="1733"/>
                </a:lnTo>
                <a:lnTo>
                  <a:pt x="2151" y="1618"/>
                </a:lnTo>
                <a:lnTo>
                  <a:pt x="2220" y="1491"/>
                </a:lnTo>
                <a:lnTo>
                  <a:pt x="2274" y="1356"/>
                </a:lnTo>
                <a:lnTo>
                  <a:pt x="2306" y="1213"/>
                </a:lnTo>
                <a:lnTo>
                  <a:pt x="2319" y="1061"/>
                </a:lnTo>
                <a:lnTo>
                  <a:pt x="2306" y="910"/>
                </a:lnTo>
                <a:lnTo>
                  <a:pt x="2274" y="762"/>
                </a:lnTo>
                <a:lnTo>
                  <a:pt x="2220" y="627"/>
                </a:lnTo>
                <a:lnTo>
                  <a:pt x="2151" y="500"/>
                </a:lnTo>
                <a:lnTo>
                  <a:pt x="2065" y="385"/>
                </a:lnTo>
                <a:lnTo>
                  <a:pt x="1962" y="287"/>
                </a:lnTo>
                <a:lnTo>
                  <a:pt x="1848" y="201"/>
                </a:lnTo>
                <a:lnTo>
                  <a:pt x="1725" y="127"/>
                </a:lnTo>
                <a:lnTo>
                  <a:pt x="1585" y="78"/>
                </a:lnTo>
                <a:lnTo>
                  <a:pt x="1442" y="45"/>
                </a:lnTo>
                <a:lnTo>
                  <a:pt x="1291" y="33"/>
                </a:lnTo>
                <a:lnTo>
                  <a:pt x="1135" y="45"/>
                </a:lnTo>
                <a:lnTo>
                  <a:pt x="983" y="78"/>
                </a:lnTo>
                <a:lnTo>
                  <a:pt x="840" y="135"/>
                </a:lnTo>
                <a:lnTo>
                  <a:pt x="705" y="217"/>
                </a:lnTo>
                <a:lnTo>
                  <a:pt x="733" y="250"/>
                </a:lnTo>
                <a:lnTo>
                  <a:pt x="738" y="258"/>
                </a:lnTo>
                <a:lnTo>
                  <a:pt x="733" y="267"/>
                </a:lnTo>
                <a:lnTo>
                  <a:pt x="729" y="271"/>
                </a:lnTo>
                <a:lnTo>
                  <a:pt x="725" y="275"/>
                </a:lnTo>
                <a:lnTo>
                  <a:pt x="586" y="307"/>
                </a:lnTo>
                <a:lnTo>
                  <a:pt x="582" y="307"/>
                </a:lnTo>
                <a:lnTo>
                  <a:pt x="574" y="307"/>
                </a:lnTo>
                <a:lnTo>
                  <a:pt x="570" y="303"/>
                </a:lnTo>
                <a:lnTo>
                  <a:pt x="565" y="295"/>
                </a:lnTo>
                <a:lnTo>
                  <a:pt x="570" y="287"/>
                </a:lnTo>
                <a:lnTo>
                  <a:pt x="631" y="160"/>
                </a:lnTo>
                <a:lnTo>
                  <a:pt x="635" y="152"/>
                </a:lnTo>
                <a:lnTo>
                  <a:pt x="643" y="148"/>
                </a:lnTo>
                <a:lnTo>
                  <a:pt x="652" y="152"/>
                </a:lnTo>
                <a:lnTo>
                  <a:pt x="656" y="156"/>
                </a:lnTo>
                <a:lnTo>
                  <a:pt x="684" y="193"/>
                </a:lnTo>
                <a:lnTo>
                  <a:pt x="795" y="123"/>
                </a:lnTo>
                <a:lnTo>
                  <a:pt x="914" y="70"/>
                </a:lnTo>
                <a:lnTo>
                  <a:pt x="1037" y="33"/>
                </a:lnTo>
                <a:lnTo>
                  <a:pt x="1159" y="8"/>
                </a:lnTo>
                <a:lnTo>
                  <a:pt x="129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609"/>
          <p:cNvSpPr>
            <a:spLocks noEditPoints="1"/>
          </p:cNvSpPr>
          <p:nvPr/>
        </p:nvSpPr>
        <p:spPr bwMode="auto">
          <a:xfrm>
            <a:off x="3145997" y="1164195"/>
            <a:ext cx="1780533" cy="1521860"/>
          </a:xfrm>
          <a:custGeom>
            <a:avLst/>
            <a:gdLst>
              <a:gd name="T0" fmla="*/ 815 w 2478"/>
              <a:gd name="T1" fmla="*/ 1495 h 2118"/>
              <a:gd name="T2" fmla="*/ 848 w 2478"/>
              <a:gd name="T3" fmla="*/ 1516 h 2118"/>
              <a:gd name="T4" fmla="*/ 848 w 2478"/>
              <a:gd name="T5" fmla="*/ 1479 h 2118"/>
              <a:gd name="T6" fmla="*/ 795 w 2478"/>
              <a:gd name="T7" fmla="*/ 266 h 2118"/>
              <a:gd name="T8" fmla="*/ 1696 w 2478"/>
              <a:gd name="T9" fmla="*/ 37 h 2118"/>
              <a:gd name="T10" fmla="*/ 2167 w 2478"/>
              <a:gd name="T11" fmla="*/ 311 h 2118"/>
              <a:gd name="T12" fmla="*/ 2441 w 2478"/>
              <a:gd name="T13" fmla="*/ 783 h 2118"/>
              <a:gd name="T14" fmla="*/ 2441 w 2478"/>
              <a:gd name="T15" fmla="*/ 1336 h 2118"/>
              <a:gd name="T16" fmla="*/ 2167 w 2478"/>
              <a:gd name="T17" fmla="*/ 1807 h 2118"/>
              <a:gd name="T18" fmla="*/ 1696 w 2478"/>
              <a:gd name="T19" fmla="*/ 2081 h 2118"/>
              <a:gd name="T20" fmla="*/ 1114 w 2478"/>
              <a:gd name="T21" fmla="*/ 2073 h 2118"/>
              <a:gd name="T22" fmla="*/ 610 w 2478"/>
              <a:gd name="T23" fmla="*/ 1741 h 2118"/>
              <a:gd name="T24" fmla="*/ 0 w 2478"/>
              <a:gd name="T25" fmla="*/ 1725 h 2118"/>
              <a:gd name="T26" fmla="*/ 405 w 2478"/>
              <a:gd name="T27" fmla="*/ 1184 h 2118"/>
              <a:gd name="T28" fmla="*/ 598 w 2478"/>
              <a:gd name="T29" fmla="*/ 951 h 2118"/>
              <a:gd name="T30" fmla="*/ 639 w 2478"/>
              <a:gd name="T31" fmla="*/ 754 h 2118"/>
              <a:gd name="T32" fmla="*/ 524 w 2478"/>
              <a:gd name="T33" fmla="*/ 647 h 2118"/>
              <a:gd name="T34" fmla="*/ 360 w 2478"/>
              <a:gd name="T35" fmla="*/ 697 h 2118"/>
              <a:gd name="T36" fmla="*/ 307 w 2478"/>
              <a:gd name="T37" fmla="*/ 852 h 2118"/>
              <a:gd name="T38" fmla="*/ 45 w 2478"/>
              <a:gd name="T39" fmla="*/ 860 h 2118"/>
              <a:gd name="T40" fmla="*/ 49 w 2478"/>
              <a:gd name="T41" fmla="*/ 742 h 2118"/>
              <a:gd name="T42" fmla="*/ 238 w 2478"/>
              <a:gd name="T43" fmla="*/ 447 h 2118"/>
              <a:gd name="T44" fmla="*/ 573 w 2478"/>
              <a:gd name="T45" fmla="*/ 385 h 2118"/>
              <a:gd name="T46" fmla="*/ 823 w 2478"/>
              <a:gd name="T47" fmla="*/ 520 h 2118"/>
              <a:gd name="T48" fmla="*/ 913 w 2478"/>
              <a:gd name="T49" fmla="*/ 860 h 2118"/>
              <a:gd name="T50" fmla="*/ 758 w 2478"/>
              <a:gd name="T51" fmla="*/ 1184 h 2118"/>
              <a:gd name="T52" fmla="*/ 786 w 2478"/>
              <a:gd name="T53" fmla="*/ 1479 h 2118"/>
              <a:gd name="T54" fmla="*/ 836 w 2478"/>
              <a:gd name="T55" fmla="*/ 1442 h 2118"/>
              <a:gd name="T56" fmla="*/ 889 w 2478"/>
              <a:gd name="T57" fmla="*/ 1479 h 2118"/>
              <a:gd name="T58" fmla="*/ 868 w 2478"/>
              <a:gd name="T59" fmla="*/ 1540 h 2118"/>
              <a:gd name="T60" fmla="*/ 807 w 2478"/>
              <a:gd name="T61" fmla="*/ 1540 h 2118"/>
              <a:gd name="T62" fmla="*/ 442 w 2478"/>
              <a:gd name="T63" fmla="*/ 1508 h 2118"/>
              <a:gd name="T64" fmla="*/ 586 w 2478"/>
              <a:gd name="T65" fmla="*/ 1331 h 2118"/>
              <a:gd name="T66" fmla="*/ 823 w 2478"/>
              <a:gd name="T67" fmla="*/ 1020 h 2118"/>
              <a:gd name="T68" fmla="*/ 877 w 2478"/>
              <a:gd name="T69" fmla="*/ 688 h 2118"/>
              <a:gd name="T70" fmla="*/ 696 w 2478"/>
              <a:gd name="T71" fmla="*/ 459 h 2118"/>
              <a:gd name="T72" fmla="*/ 410 w 2478"/>
              <a:gd name="T73" fmla="*/ 418 h 2118"/>
              <a:gd name="T74" fmla="*/ 143 w 2478"/>
              <a:gd name="T75" fmla="*/ 586 h 2118"/>
              <a:gd name="T76" fmla="*/ 274 w 2478"/>
              <a:gd name="T77" fmla="*/ 828 h 2118"/>
              <a:gd name="T78" fmla="*/ 377 w 2478"/>
              <a:gd name="T79" fmla="*/ 639 h 2118"/>
              <a:gd name="T80" fmla="*/ 582 w 2478"/>
              <a:gd name="T81" fmla="*/ 631 h 2118"/>
              <a:gd name="T82" fmla="*/ 676 w 2478"/>
              <a:gd name="T83" fmla="*/ 799 h 2118"/>
              <a:gd name="T84" fmla="*/ 594 w 2478"/>
              <a:gd name="T85" fmla="*/ 1016 h 2118"/>
              <a:gd name="T86" fmla="*/ 33 w 2478"/>
              <a:gd name="T87" fmla="*/ 1614 h 2118"/>
              <a:gd name="T88" fmla="*/ 623 w 2478"/>
              <a:gd name="T89" fmla="*/ 1708 h 2118"/>
              <a:gd name="T90" fmla="*/ 979 w 2478"/>
              <a:gd name="T91" fmla="*/ 1987 h 2118"/>
              <a:gd name="T92" fmla="*/ 1569 w 2478"/>
              <a:gd name="T93" fmla="*/ 2073 h 2118"/>
              <a:gd name="T94" fmla="*/ 2093 w 2478"/>
              <a:gd name="T95" fmla="*/ 1835 h 2118"/>
              <a:gd name="T96" fmla="*/ 2400 w 2478"/>
              <a:gd name="T97" fmla="*/ 1356 h 2118"/>
              <a:gd name="T98" fmla="*/ 2400 w 2478"/>
              <a:gd name="T99" fmla="*/ 762 h 2118"/>
              <a:gd name="T100" fmla="*/ 2093 w 2478"/>
              <a:gd name="T101" fmla="*/ 287 h 2118"/>
              <a:gd name="T102" fmla="*/ 1569 w 2478"/>
              <a:gd name="T103" fmla="*/ 45 h 2118"/>
              <a:gd name="T104" fmla="*/ 1036 w 2478"/>
              <a:gd name="T105" fmla="*/ 107 h 2118"/>
              <a:gd name="T106" fmla="*/ 840 w 2478"/>
              <a:gd name="T107" fmla="*/ 275 h 2118"/>
              <a:gd name="T108" fmla="*/ 692 w 2478"/>
              <a:gd name="T109" fmla="*/ 324 h 2118"/>
              <a:gd name="T110" fmla="*/ 672 w 2478"/>
              <a:gd name="T111" fmla="*/ 311 h 2118"/>
              <a:gd name="T112" fmla="*/ 745 w 2478"/>
              <a:gd name="T113" fmla="*/ 168 h 2118"/>
              <a:gd name="T114" fmla="*/ 901 w 2478"/>
              <a:gd name="T115" fmla="*/ 135 h 2118"/>
              <a:gd name="T116" fmla="*/ 1417 w 2478"/>
              <a:gd name="T117" fmla="*/ 0 h 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78" h="2118">
                <a:moveTo>
                  <a:pt x="836" y="1475"/>
                </a:moveTo>
                <a:lnTo>
                  <a:pt x="827" y="1479"/>
                </a:lnTo>
                <a:lnTo>
                  <a:pt x="819" y="1487"/>
                </a:lnTo>
                <a:lnTo>
                  <a:pt x="815" y="1495"/>
                </a:lnTo>
                <a:lnTo>
                  <a:pt x="819" y="1508"/>
                </a:lnTo>
                <a:lnTo>
                  <a:pt x="827" y="1516"/>
                </a:lnTo>
                <a:lnTo>
                  <a:pt x="836" y="1516"/>
                </a:lnTo>
                <a:lnTo>
                  <a:pt x="848" y="1516"/>
                </a:lnTo>
                <a:lnTo>
                  <a:pt x="856" y="1508"/>
                </a:lnTo>
                <a:lnTo>
                  <a:pt x="860" y="1495"/>
                </a:lnTo>
                <a:lnTo>
                  <a:pt x="856" y="1487"/>
                </a:lnTo>
                <a:lnTo>
                  <a:pt x="848" y="1479"/>
                </a:lnTo>
                <a:lnTo>
                  <a:pt x="836" y="1475"/>
                </a:lnTo>
                <a:close/>
                <a:moveTo>
                  <a:pt x="754" y="213"/>
                </a:moveTo>
                <a:lnTo>
                  <a:pt x="717" y="287"/>
                </a:lnTo>
                <a:lnTo>
                  <a:pt x="795" y="266"/>
                </a:lnTo>
                <a:lnTo>
                  <a:pt x="754" y="213"/>
                </a:lnTo>
                <a:close/>
                <a:moveTo>
                  <a:pt x="1417" y="0"/>
                </a:moveTo>
                <a:lnTo>
                  <a:pt x="1557" y="8"/>
                </a:lnTo>
                <a:lnTo>
                  <a:pt x="1696" y="37"/>
                </a:lnTo>
                <a:lnTo>
                  <a:pt x="1823" y="82"/>
                </a:lnTo>
                <a:lnTo>
                  <a:pt x="1946" y="139"/>
                </a:lnTo>
                <a:lnTo>
                  <a:pt x="2060" y="217"/>
                </a:lnTo>
                <a:lnTo>
                  <a:pt x="2167" y="311"/>
                </a:lnTo>
                <a:lnTo>
                  <a:pt x="2261" y="414"/>
                </a:lnTo>
                <a:lnTo>
                  <a:pt x="2335" y="533"/>
                </a:lnTo>
                <a:lnTo>
                  <a:pt x="2396" y="656"/>
                </a:lnTo>
                <a:lnTo>
                  <a:pt x="2441" y="783"/>
                </a:lnTo>
                <a:lnTo>
                  <a:pt x="2470" y="918"/>
                </a:lnTo>
                <a:lnTo>
                  <a:pt x="2478" y="1061"/>
                </a:lnTo>
                <a:lnTo>
                  <a:pt x="2470" y="1200"/>
                </a:lnTo>
                <a:lnTo>
                  <a:pt x="2441" y="1336"/>
                </a:lnTo>
                <a:lnTo>
                  <a:pt x="2396" y="1467"/>
                </a:lnTo>
                <a:lnTo>
                  <a:pt x="2335" y="1590"/>
                </a:lnTo>
                <a:lnTo>
                  <a:pt x="2261" y="1704"/>
                </a:lnTo>
                <a:lnTo>
                  <a:pt x="2167" y="1807"/>
                </a:lnTo>
                <a:lnTo>
                  <a:pt x="2060" y="1901"/>
                </a:lnTo>
                <a:lnTo>
                  <a:pt x="1946" y="1979"/>
                </a:lnTo>
                <a:lnTo>
                  <a:pt x="1823" y="2036"/>
                </a:lnTo>
                <a:lnTo>
                  <a:pt x="1696" y="2081"/>
                </a:lnTo>
                <a:lnTo>
                  <a:pt x="1557" y="2110"/>
                </a:lnTo>
                <a:lnTo>
                  <a:pt x="1417" y="2118"/>
                </a:lnTo>
                <a:lnTo>
                  <a:pt x="1266" y="2106"/>
                </a:lnTo>
                <a:lnTo>
                  <a:pt x="1114" y="2073"/>
                </a:lnTo>
                <a:lnTo>
                  <a:pt x="971" y="2020"/>
                </a:lnTo>
                <a:lnTo>
                  <a:pt x="840" y="1946"/>
                </a:lnTo>
                <a:lnTo>
                  <a:pt x="717" y="1852"/>
                </a:lnTo>
                <a:lnTo>
                  <a:pt x="610" y="1741"/>
                </a:lnTo>
                <a:lnTo>
                  <a:pt x="16" y="1741"/>
                </a:lnTo>
                <a:lnTo>
                  <a:pt x="8" y="1737"/>
                </a:lnTo>
                <a:lnTo>
                  <a:pt x="0" y="1733"/>
                </a:lnTo>
                <a:lnTo>
                  <a:pt x="0" y="1725"/>
                </a:lnTo>
                <a:lnTo>
                  <a:pt x="0" y="1606"/>
                </a:lnTo>
                <a:lnTo>
                  <a:pt x="0" y="1602"/>
                </a:lnTo>
                <a:lnTo>
                  <a:pt x="4" y="1594"/>
                </a:lnTo>
                <a:lnTo>
                  <a:pt x="405" y="1184"/>
                </a:lnTo>
                <a:lnTo>
                  <a:pt x="471" y="1118"/>
                </a:lnTo>
                <a:lnTo>
                  <a:pt x="524" y="1053"/>
                </a:lnTo>
                <a:lnTo>
                  <a:pt x="565" y="1000"/>
                </a:lnTo>
                <a:lnTo>
                  <a:pt x="598" y="951"/>
                </a:lnTo>
                <a:lnTo>
                  <a:pt x="623" y="897"/>
                </a:lnTo>
                <a:lnTo>
                  <a:pt x="639" y="844"/>
                </a:lnTo>
                <a:lnTo>
                  <a:pt x="643" y="799"/>
                </a:lnTo>
                <a:lnTo>
                  <a:pt x="639" y="754"/>
                </a:lnTo>
                <a:lnTo>
                  <a:pt x="623" y="717"/>
                </a:lnTo>
                <a:lnTo>
                  <a:pt x="598" y="684"/>
                </a:lnTo>
                <a:lnTo>
                  <a:pt x="565" y="660"/>
                </a:lnTo>
                <a:lnTo>
                  <a:pt x="524" y="647"/>
                </a:lnTo>
                <a:lnTo>
                  <a:pt x="479" y="643"/>
                </a:lnTo>
                <a:lnTo>
                  <a:pt x="434" y="647"/>
                </a:lnTo>
                <a:lnTo>
                  <a:pt x="393" y="664"/>
                </a:lnTo>
                <a:lnTo>
                  <a:pt x="360" y="697"/>
                </a:lnTo>
                <a:lnTo>
                  <a:pt x="332" y="738"/>
                </a:lnTo>
                <a:lnTo>
                  <a:pt x="315" y="787"/>
                </a:lnTo>
                <a:lnTo>
                  <a:pt x="307" y="844"/>
                </a:lnTo>
                <a:lnTo>
                  <a:pt x="307" y="852"/>
                </a:lnTo>
                <a:lnTo>
                  <a:pt x="299" y="860"/>
                </a:lnTo>
                <a:lnTo>
                  <a:pt x="291" y="860"/>
                </a:lnTo>
                <a:lnTo>
                  <a:pt x="49" y="860"/>
                </a:lnTo>
                <a:lnTo>
                  <a:pt x="45" y="860"/>
                </a:lnTo>
                <a:lnTo>
                  <a:pt x="41" y="856"/>
                </a:lnTo>
                <a:lnTo>
                  <a:pt x="37" y="852"/>
                </a:lnTo>
                <a:lnTo>
                  <a:pt x="33" y="844"/>
                </a:lnTo>
                <a:lnTo>
                  <a:pt x="49" y="742"/>
                </a:lnTo>
                <a:lnTo>
                  <a:pt x="74" y="651"/>
                </a:lnTo>
                <a:lnTo>
                  <a:pt x="115" y="570"/>
                </a:lnTo>
                <a:lnTo>
                  <a:pt x="172" y="504"/>
                </a:lnTo>
                <a:lnTo>
                  <a:pt x="238" y="447"/>
                </a:lnTo>
                <a:lnTo>
                  <a:pt x="315" y="410"/>
                </a:lnTo>
                <a:lnTo>
                  <a:pt x="401" y="385"/>
                </a:lnTo>
                <a:lnTo>
                  <a:pt x="496" y="377"/>
                </a:lnTo>
                <a:lnTo>
                  <a:pt x="573" y="385"/>
                </a:lnTo>
                <a:lnTo>
                  <a:pt x="647" y="402"/>
                </a:lnTo>
                <a:lnTo>
                  <a:pt x="713" y="430"/>
                </a:lnTo>
                <a:lnTo>
                  <a:pt x="770" y="471"/>
                </a:lnTo>
                <a:lnTo>
                  <a:pt x="823" y="520"/>
                </a:lnTo>
                <a:lnTo>
                  <a:pt x="864" y="578"/>
                </a:lnTo>
                <a:lnTo>
                  <a:pt x="905" y="680"/>
                </a:lnTo>
                <a:lnTo>
                  <a:pt x="922" y="778"/>
                </a:lnTo>
                <a:lnTo>
                  <a:pt x="913" y="860"/>
                </a:lnTo>
                <a:lnTo>
                  <a:pt x="889" y="946"/>
                </a:lnTo>
                <a:lnTo>
                  <a:pt x="852" y="1037"/>
                </a:lnTo>
                <a:lnTo>
                  <a:pt x="811" y="1106"/>
                </a:lnTo>
                <a:lnTo>
                  <a:pt x="758" y="1184"/>
                </a:lnTo>
                <a:lnTo>
                  <a:pt x="692" y="1266"/>
                </a:lnTo>
                <a:lnTo>
                  <a:pt x="610" y="1352"/>
                </a:lnTo>
                <a:lnTo>
                  <a:pt x="491" y="1479"/>
                </a:lnTo>
                <a:lnTo>
                  <a:pt x="786" y="1479"/>
                </a:lnTo>
                <a:lnTo>
                  <a:pt x="795" y="1467"/>
                </a:lnTo>
                <a:lnTo>
                  <a:pt x="807" y="1454"/>
                </a:lnTo>
                <a:lnTo>
                  <a:pt x="819" y="1446"/>
                </a:lnTo>
                <a:lnTo>
                  <a:pt x="836" y="1442"/>
                </a:lnTo>
                <a:lnTo>
                  <a:pt x="856" y="1446"/>
                </a:lnTo>
                <a:lnTo>
                  <a:pt x="868" y="1454"/>
                </a:lnTo>
                <a:lnTo>
                  <a:pt x="881" y="1467"/>
                </a:lnTo>
                <a:lnTo>
                  <a:pt x="889" y="1479"/>
                </a:lnTo>
                <a:lnTo>
                  <a:pt x="889" y="1495"/>
                </a:lnTo>
                <a:lnTo>
                  <a:pt x="889" y="1512"/>
                </a:lnTo>
                <a:lnTo>
                  <a:pt x="881" y="1528"/>
                </a:lnTo>
                <a:lnTo>
                  <a:pt x="868" y="1540"/>
                </a:lnTo>
                <a:lnTo>
                  <a:pt x="856" y="1549"/>
                </a:lnTo>
                <a:lnTo>
                  <a:pt x="836" y="1549"/>
                </a:lnTo>
                <a:lnTo>
                  <a:pt x="819" y="1549"/>
                </a:lnTo>
                <a:lnTo>
                  <a:pt x="807" y="1540"/>
                </a:lnTo>
                <a:lnTo>
                  <a:pt x="795" y="1528"/>
                </a:lnTo>
                <a:lnTo>
                  <a:pt x="786" y="1512"/>
                </a:lnTo>
                <a:lnTo>
                  <a:pt x="451" y="1512"/>
                </a:lnTo>
                <a:lnTo>
                  <a:pt x="442" y="1508"/>
                </a:lnTo>
                <a:lnTo>
                  <a:pt x="438" y="1504"/>
                </a:lnTo>
                <a:lnTo>
                  <a:pt x="434" y="1491"/>
                </a:lnTo>
                <a:lnTo>
                  <a:pt x="438" y="1483"/>
                </a:lnTo>
                <a:lnTo>
                  <a:pt x="586" y="1331"/>
                </a:lnTo>
                <a:lnTo>
                  <a:pt x="664" y="1245"/>
                </a:lnTo>
                <a:lnTo>
                  <a:pt x="733" y="1164"/>
                </a:lnTo>
                <a:lnTo>
                  <a:pt x="786" y="1090"/>
                </a:lnTo>
                <a:lnTo>
                  <a:pt x="823" y="1020"/>
                </a:lnTo>
                <a:lnTo>
                  <a:pt x="860" y="934"/>
                </a:lnTo>
                <a:lnTo>
                  <a:pt x="881" y="856"/>
                </a:lnTo>
                <a:lnTo>
                  <a:pt x="889" y="778"/>
                </a:lnTo>
                <a:lnTo>
                  <a:pt x="877" y="688"/>
                </a:lnTo>
                <a:lnTo>
                  <a:pt x="836" y="594"/>
                </a:lnTo>
                <a:lnTo>
                  <a:pt x="799" y="541"/>
                </a:lnTo>
                <a:lnTo>
                  <a:pt x="750" y="496"/>
                </a:lnTo>
                <a:lnTo>
                  <a:pt x="696" y="459"/>
                </a:lnTo>
                <a:lnTo>
                  <a:pt x="635" y="430"/>
                </a:lnTo>
                <a:lnTo>
                  <a:pt x="569" y="414"/>
                </a:lnTo>
                <a:lnTo>
                  <a:pt x="496" y="410"/>
                </a:lnTo>
                <a:lnTo>
                  <a:pt x="410" y="418"/>
                </a:lnTo>
                <a:lnTo>
                  <a:pt x="328" y="438"/>
                </a:lnTo>
                <a:lnTo>
                  <a:pt x="258" y="475"/>
                </a:lnTo>
                <a:lnTo>
                  <a:pt x="192" y="524"/>
                </a:lnTo>
                <a:lnTo>
                  <a:pt x="143" y="586"/>
                </a:lnTo>
                <a:lnTo>
                  <a:pt x="106" y="656"/>
                </a:lnTo>
                <a:lnTo>
                  <a:pt x="82" y="738"/>
                </a:lnTo>
                <a:lnTo>
                  <a:pt x="70" y="828"/>
                </a:lnTo>
                <a:lnTo>
                  <a:pt x="274" y="828"/>
                </a:lnTo>
                <a:lnTo>
                  <a:pt x="287" y="770"/>
                </a:lnTo>
                <a:lnTo>
                  <a:pt x="307" y="717"/>
                </a:lnTo>
                <a:lnTo>
                  <a:pt x="336" y="672"/>
                </a:lnTo>
                <a:lnTo>
                  <a:pt x="377" y="639"/>
                </a:lnTo>
                <a:lnTo>
                  <a:pt x="426" y="615"/>
                </a:lnTo>
                <a:lnTo>
                  <a:pt x="479" y="611"/>
                </a:lnTo>
                <a:lnTo>
                  <a:pt x="532" y="615"/>
                </a:lnTo>
                <a:lnTo>
                  <a:pt x="582" y="631"/>
                </a:lnTo>
                <a:lnTo>
                  <a:pt x="618" y="664"/>
                </a:lnTo>
                <a:lnTo>
                  <a:pt x="651" y="701"/>
                </a:lnTo>
                <a:lnTo>
                  <a:pt x="668" y="746"/>
                </a:lnTo>
                <a:lnTo>
                  <a:pt x="676" y="799"/>
                </a:lnTo>
                <a:lnTo>
                  <a:pt x="668" y="852"/>
                </a:lnTo>
                <a:lnTo>
                  <a:pt x="651" y="910"/>
                </a:lnTo>
                <a:lnTo>
                  <a:pt x="627" y="967"/>
                </a:lnTo>
                <a:lnTo>
                  <a:pt x="594" y="1016"/>
                </a:lnTo>
                <a:lnTo>
                  <a:pt x="553" y="1073"/>
                </a:lnTo>
                <a:lnTo>
                  <a:pt x="496" y="1139"/>
                </a:lnTo>
                <a:lnTo>
                  <a:pt x="430" y="1209"/>
                </a:lnTo>
                <a:lnTo>
                  <a:pt x="33" y="1614"/>
                </a:lnTo>
                <a:lnTo>
                  <a:pt x="33" y="1708"/>
                </a:lnTo>
                <a:lnTo>
                  <a:pt x="606" y="1708"/>
                </a:lnTo>
                <a:lnTo>
                  <a:pt x="614" y="1708"/>
                </a:lnTo>
                <a:lnTo>
                  <a:pt x="623" y="1708"/>
                </a:lnTo>
                <a:lnTo>
                  <a:pt x="627" y="1712"/>
                </a:lnTo>
                <a:lnTo>
                  <a:pt x="733" y="1823"/>
                </a:lnTo>
                <a:lnTo>
                  <a:pt x="852" y="1913"/>
                </a:lnTo>
                <a:lnTo>
                  <a:pt x="979" y="1987"/>
                </a:lnTo>
                <a:lnTo>
                  <a:pt x="1122" y="2040"/>
                </a:lnTo>
                <a:lnTo>
                  <a:pt x="1266" y="2073"/>
                </a:lnTo>
                <a:lnTo>
                  <a:pt x="1417" y="2085"/>
                </a:lnTo>
                <a:lnTo>
                  <a:pt x="1569" y="2073"/>
                </a:lnTo>
                <a:lnTo>
                  <a:pt x="1716" y="2044"/>
                </a:lnTo>
                <a:lnTo>
                  <a:pt x="1851" y="1991"/>
                </a:lnTo>
                <a:lnTo>
                  <a:pt x="1978" y="1921"/>
                </a:lnTo>
                <a:lnTo>
                  <a:pt x="2093" y="1835"/>
                </a:lnTo>
                <a:lnTo>
                  <a:pt x="2191" y="1733"/>
                </a:lnTo>
                <a:lnTo>
                  <a:pt x="2282" y="1618"/>
                </a:lnTo>
                <a:lnTo>
                  <a:pt x="2351" y="1491"/>
                </a:lnTo>
                <a:lnTo>
                  <a:pt x="2400" y="1356"/>
                </a:lnTo>
                <a:lnTo>
                  <a:pt x="2433" y="1213"/>
                </a:lnTo>
                <a:lnTo>
                  <a:pt x="2445" y="1061"/>
                </a:lnTo>
                <a:lnTo>
                  <a:pt x="2433" y="910"/>
                </a:lnTo>
                <a:lnTo>
                  <a:pt x="2400" y="762"/>
                </a:lnTo>
                <a:lnTo>
                  <a:pt x="2351" y="627"/>
                </a:lnTo>
                <a:lnTo>
                  <a:pt x="2282" y="500"/>
                </a:lnTo>
                <a:lnTo>
                  <a:pt x="2191" y="385"/>
                </a:lnTo>
                <a:lnTo>
                  <a:pt x="2093" y="287"/>
                </a:lnTo>
                <a:lnTo>
                  <a:pt x="1978" y="197"/>
                </a:lnTo>
                <a:lnTo>
                  <a:pt x="1851" y="127"/>
                </a:lnTo>
                <a:lnTo>
                  <a:pt x="1716" y="78"/>
                </a:lnTo>
                <a:lnTo>
                  <a:pt x="1569" y="45"/>
                </a:lnTo>
                <a:lnTo>
                  <a:pt x="1417" y="33"/>
                </a:lnTo>
                <a:lnTo>
                  <a:pt x="1286" y="41"/>
                </a:lnTo>
                <a:lnTo>
                  <a:pt x="1159" y="66"/>
                </a:lnTo>
                <a:lnTo>
                  <a:pt x="1036" y="107"/>
                </a:lnTo>
                <a:lnTo>
                  <a:pt x="917" y="164"/>
                </a:lnTo>
                <a:lnTo>
                  <a:pt x="811" y="234"/>
                </a:lnTo>
                <a:lnTo>
                  <a:pt x="836" y="266"/>
                </a:lnTo>
                <a:lnTo>
                  <a:pt x="840" y="275"/>
                </a:lnTo>
                <a:lnTo>
                  <a:pt x="840" y="283"/>
                </a:lnTo>
                <a:lnTo>
                  <a:pt x="836" y="291"/>
                </a:lnTo>
                <a:lnTo>
                  <a:pt x="827" y="295"/>
                </a:lnTo>
                <a:lnTo>
                  <a:pt x="692" y="324"/>
                </a:lnTo>
                <a:lnTo>
                  <a:pt x="688" y="328"/>
                </a:lnTo>
                <a:lnTo>
                  <a:pt x="680" y="324"/>
                </a:lnTo>
                <a:lnTo>
                  <a:pt x="676" y="320"/>
                </a:lnTo>
                <a:lnTo>
                  <a:pt x="672" y="311"/>
                </a:lnTo>
                <a:lnTo>
                  <a:pt x="672" y="303"/>
                </a:lnTo>
                <a:lnTo>
                  <a:pt x="733" y="176"/>
                </a:lnTo>
                <a:lnTo>
                  <a:pt x="737" y="168"/>
                </a:lnTo>
                <a:lnTo>
                  <a:pt x="745" y="168"/>
                </a:lnTo>
                <a:lnTo>
                  <a:pt x="754" y="168"/>
                </a:lnTo>
                <a:lnTo>
                  <a:pt x="762" y="172"/>
                </a:lnTo>
                <a:lnTo>
                  <a:pt x="791" y="209"/>
                </a:lnTo>
                <a:lnTo>
                  <a:pt x="901" y="135"/>
                </a:lnTo>
                <a:lnTo>
                  <a:pt x="1024" y="78"/>
                </a:lnTo>
                <a:lnTo>
                  <a:pt x="1151" y="33"/>
                </a:lnTo>
                <a:lnTo>
                  <a:pt x="1282" y="8"/>
                </a:lnTo>
                <a:lnTo>
                  <a:pt x="1417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Freeform 337"/>
          <p:cNvSpPr>
            <a:spLocks/>
          </p:cNvSpPr>
          <p:nvPr/>
        </p:nvSpPr>
        <p:spPr bwMode="auto">
          <a:xfrm>
            <a:off x="3922036" y="1551261"/>
            <a:ext cx="1855562" cy="766728"/>
          </a:xfrm>
          <a:custGeom>
            <a:avLst/>
            <a:gdLst>
              <a:gd name="T0" fmla="*/ 136 w 1897"/>
              <a:gd name="T1" fmla="*/ 0 h 340"/>
              <a:gd name="T2" fmla="*/ 1897 w 1897"/>
              <a:gd name="T3" fmla="*/ 0 h 340"/>
              <a:gd name="T4" fmla="*/ 1762 w 1897"/>
              <a:gd name="T5" fmla="*/ 340 h 340"/>
              <a:gd name="T6" fmla="*/ 0 w 1897"/>
              <a:gd name="T7" fmla="*/ 340 h 340"/>
              <a:gd name="T8" fmla="*/ 136 w 1897"/>
              <a:gd name="T9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7" h="340">
                <a:moveTo>
                  <a:pt x="136" y="0"/>
                </a:moveTo>
                <a:lnTo>
                  <a:pt x="1897" y="0"/>
                </a:lnTo>
                <a:lnTo>
                  <a:pt x="1762" y="340"/>
                </a:lnTo>
                <a:lnTo>
                  <a:pt x="0" y="340"/>
                </a:lnTo>
                <a:lnTo>
                  <a:pt x="136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338"/>
          <p:cNvSpPr>
            <a:spLocks/>
          </p:cNvSpPr>
          <p:nvPr/>
        </p:nvSpPr>
        <p:spPr bwMode="auto">
          <a:xfrm>
            <a:off x="1162305" y="1551261"/>
            <a:ext cx="1858495" cy="766728"/>
          </a:xfrm>
          <a:custGeom>
            <a:avLst/>
            <a:gdLst>
              <a:gd name="T0" fmla="*/ 135 w 1900"/>
              <a:gd name="T1" fmla="*/ 0 h 340"/>
              <a:gd name="T2" fmla="*/ 1900 w 1900"/>
              <a:gd name="T3" fmla="*/ 0 h 340"/>
              <a:gd name="T4" fmla="*/ 1765 w 1900"/>
              <a:gd name="T5" fmla="*/ 340 h 340"/>
              <a:gd name="T6" fmla="*/ 0 w 1900"/>
              <a:gd name="T7" fmla="*/ 340 h 340"/>
              <a:gd name="T8" fmla="*/ 135 w 1900"/>
              <a:gd name="T9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0" h="340">
                <a:moveTo>
                  <a:pt x="135" y="0"/>
                </a:moveTo>
                <a:lnTo>
                  <a:pt x="1900" y="0"/>
                </a:lnTo>
                <a:lnTo>
                  <a:pt x="1765" y="340"/>
                </a:lnTo>
                <a:lnTo>
                  <a:pt x="0" y="340"/>
                </a:lnTo>
                <a:lnTo>
                  <a:pt x="135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343"/>
          <p:cNvSpPr>
            <a:spLocks/>
          </p:cNvSpPr>
          <p:nvPr/>
        </p:nvSpPr>
        <p:spPr bwMode="auto">
          <a:xfrm>
            <a:off x="6758394" y="1551261"/>
            <a:ext cx="1714709" cy="766728"/>
          </a:xfrm>
          <a:custGeom>
            <a:avLst/>
            <a:gdLst>
              <a:gd name="T0" fmla="*/ 135 w 1753"/>
              <a:gd name="T1" fmla="*/ 0 h 340"/>
              <a:gd name="T2" fmla="*/ 1753 w 1753"/>
              <a:gd name="T3" fmla="*/ 0 h 340"/>
              <a:gd name="T4" fmla="*/ 1614 w 1753"/>
              <a:gd name="T5" fmla="*/ 340 h 340"/>
              <a:gd name="T6" fmla="*/ 0 w 1753"/>
              <a:gd name="T7" fmla="*/ 340 h 340"/>
              <a:gd name="T8" fmla="*/ 135 w 1753"/>
              <a:gd name="T9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3" h="340">
                <a:moveTo>
                  <a:pt x="135" y="0"/>
                </a:moveTo>
                <a:lnTo>
                  <a:pt x="1753" y="0"/>
                </a:lnTo>
                <a:lnTo>
                  <a:pt x="1614" y="340"/>
                </a:lnTo>
                <a:lnTo>
                  <a:pt x="0" y="340"/>
                </a:lnTo>
                <a:lnTo>
                  <a:pt x="135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67326" y="1609071"/>
            <a:ext cx="2011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Условия: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действующие/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нормативные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53261" y="2856364"/>
            <a:ext cx="177790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Clr>
                <a:srgbClr val="0070C0"/>
              </a:buClr>
              <a:buSzPct val="170000"/>
              <a:buFont typeface="Arial" pitchFamily="34" charset="0"/>
              <a:buChar char="•"/>
            </a:pPr>
            <a:r>
              <a:rPr lang="ru-RU" dirty="0"/>
              <a:t>Финансовые</a:t>
            </a:r>
          </a:p>
          <a:p>
            <a:pPr marL="285750" lvl="0" indent="-285750">
              <a:spcBef>
                <a:spcPts val="1200"/>
              </a:spcBef>
              <a:buClr>
                <a:srgbClr val="0070C0"/>
              </a:buClr>
              <a:buSzPct val="170000"/>
              <a:buFont typeface="Arial" pitchFamily="34" charset="0"/>
              <a:buChar char="•"/>
            </a:pPr>
            <a:r>
              <a:rPr lang="ru-RU" dirty="0"/>
              <a:t>Материально-технические</a:t>
            </a:r>
          </a:p>
          <a:p>
            <a:pPr marL="285750" lvl="0" indent="-285750">
              <a:spcBef>
                <a:spcPts val="1200"/>
              </a:spcBef>
              <a:buClr>
                <a:srgbClr val="0070C0"/>
              </a:buClr>
              <a:buSzPct val="170000"/>
              <a:buFont typeface="Arial" pitchFamily="34" charset="0"/>
              <a:buChar char="•"/>
            </a:pPr>
            <a:r>
              <a:rPr lang="ru-RU" dirty="0"/>
              <a:t>Кадровые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89442" y="1605685"/>
            <a:ext cx="1918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chemeClr val="bg1"/>
                </a:solidFill>
              </a:rPr>
              <a:t>Определение</a:t>
            </a:r>
          </a:p>
          <a:p>
            <a:pPr lvl="0"/>
            <a:r>
              <a:rPr lang="ru-RU" sz="1200" b="1" dirty="0">
                <a:solidFill>
                  <a:schemeClr val="bg1"/>
                </a:solidFill>
              </a:rPr>
              <a:t>и локализация дефицитов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143194" y="2847976"/>
            <a:ext cx="185374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Clr>
                <a:srgbClr val="0070C0"/>
              </a:buClr>
              <a:buSzPct val="170000"/>
              <a:buFont typeface="Arial" pitchFamily="34" charset="0"/>
              <a:buChar char="•"/>
            </a:pPr>
            <a:r>
              <a:rPr lang="ru-RU" dirty="0"/>
              <a:t>в разрезе муниципалитетов и ОО</a:t>
            </a:r>
          </a:p>
          <a:p>
            <a:pPr marL="171450" lvl="0" indent="-171450">
              <a:spcBef>
                <a:spcPts val="1200"/>
              </a:spcBef>
              <a:buClr>
                <a:srgbClr val="0070C0"/>
              </a:buClr>
              <a:buSzPct val="170000"/>
              <a:buFont typeface="Arial" pitchFamily="34" charset="0"/>
              <a:buChar char="•"/>
            </a:pPr>
            <a:endParaRPr lang="ru-RU" sz="1050" dirty="0"/>
          </a:p>
        </p:txBody>
      </p:sp>
      <p:sp>
        <p:nvSpPr>
          <p:cNvPr id="23" name="Freeform 343"/>
          <p:cNvSpPr>
            <a:spLocks/>
          </p:cNvSpPr>
          <p:nvPr/>
        </p:nvSpPr>
        <p:spPr bwMode="auto">
          <a:xfrm>
            <a:off x="7195565" y="1551261"/>
            <a:ext cx="1714709" cy="766728"/>
          </a:xfrm>
          <a:custGeom>
            <a:avLst/>
            <a:gdLst>
              <a:gd name="T0" fmla="*/ 135 w 1753"/>
              <a:gd name="T1" fmla="*/ 0 h 340"/>
              <a:gd name="T2" fmla="*/ 1753 w 1753"/>
              <a:gd name="T3" fmla="*/ 0 h 340"/>
              <a:gd name="T4" fmla="*/ 1614 w 1753"/>
              <a:gd name="T5" fmla="*/ 340 h 340"/>
              <a:gd name="T6" fmla="*/ 0 w 1753"/>
              <a:gd name="T7" fmla="*/ 340 h 340"/>
              <a:gd name="T8" fmla="*/ 135 w 1753"/>
              <a:gd name="T9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3" h="340">
                <a:moveTo>
                  <a:pt x="135" y="0"/>
                </a:moveTo>
                <a:lnTo>
                  <a:pt x="1753" y="0"/>
                </a:lnTo>
                <a:lnTo>
                  <a:pt x="1614" y="340"/>
                </a:lnTo>
                <a:lnTo>
                  <a:pt x="0" y="340"/>
                </a:lnTo>
                <a:lnTo>
                  <a:pt x="135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34341" y="1603088"/>
            <a:ext cx="1730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chemeClr val="bg1"/>
                </a:solidFill>
              </a:rPr>
              <a:t>Планирование подготовки и перехода на обновленные ФГОС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570194" y="2856364"/>
            <a:ext cx="325449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Clr>
                <a:srgbClr val="0070C0"/>
              </a:buClr>
              <a:buSzPct val="170000"/>
              <a:buFont typeface="Arial" pitchFamily="34" charset="0"/>
              <a:buChar char="•"/>
            </a:pPr>
            <a:r>
              <a:rPr lang="ru-RU" dirty="0"/>
              <a:t>Изменение НПА по бюджетному финансированию реализации ООП</a:t>
            </a:r>
          </a:p>
          <a:p>
            <a:pPr marL="285750" lvl="0" indent="-285750">
              <a:spcBef>
                <a:spcPts val="1200"/>
              </a:spcBef>
              <a:buClr>
                <a:srgbClr val="0070C0"/>
              </a:buClr>
              <a:buSzPct val="170000"/>
              <a:buFont typeface="Arial" pitchFamily="34" charset="0"/>
              <a:buChar char="•"/>
            </a:pPr>
            <a:r>
              <a:rPr lang="ru-RU" dirty="0"/>
              <a:t>Корректировка системы мероприятий государственных программ «Развития образования»</a:t>
            </a:r>
          </a:p>
          <a:p>
            <a:pPr marL="285750" lvl="0" indent="-285750">
              <a:spcBef>
                <a:spcPts val="1200"/>
              </a:spcBef>
              <a:buClr>
                <a:srgbClr val="0070C0"/>
              </a:buClr>
              <a:buSzPct val="170000"/>
              <a:buFont typeface="Arial" pitchFamily="34" charset="0"/>
              <a:buChar char="•"/>
            </a:pPr>
            <a:r>
              <a:rPr lang="ru-RU" dirty="0"/>
              <a:t>Корректировка государственных заданий региональных организаций</a:t>
            </a:r>
          </a:p>
        </p:txBody>
      </p: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3189249" y="3766004"/>
            <a:ext cx="1036638" cy="1073116"/>
            <a:chOff x="-7280" y="5000"/>
            <a:chExt cx="1222" cy="1265"/>
          </a:xfrm>
          <a:solidFill>
            <a:schemeClr val="bg1">
              <a:lumMod val="95000"/>
            </a:schemeClr>
          </a:solidFill>
        </p:grpSpPr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-7280" y="5000"/>
              <a:ext cx="1222" cy="1265"/>
            </a:xfrm>
            <a:custGeom>
              <a:avLst/>
              <a:gdLst>
                <a:gd name="T0" fmla="*/ 3484 w 3665"/>
                <a:gd name="T1" fmla="*/ 2938 h 3795"/>
                <a:gd name="T2" fmla="*/ 3539 w 3665"/>
                <a:gd name="T3" fmla="*/ 2657 h 3795"/>
                <a:gd name="T4" fmla="*/ 2369 w 3665"/>
                <a:gd name="T5" fmla="*/ 2019 h 3795"/>
                <a:gd name="T6" fmla="*/ 2183 w 3665"/>
                <a:gd name="T7" fmla="*/ 2190 h 3795"/>
                <a:gd name="T8" fmla="*/ 2063 w 3665"/>
                <a:gd name="T9" fmla="*/ 2408 h 3795"/>
                <a:gd name="T10" fmla="*/ 2022 w 3665"/>
                <a:gd name="T11" fmla="*/ 2657 h 3795"/>
                <a:gd name="T12" fmla="*/ 2075 w 3665"/>
                <a:gd name="T13" fmla="*/ 2936 h 3795"/>
                <a:gd name="T14" fmla="*/ 2220 w 3665"/>
                <a:gd name="T15" fmla="*/ 3168 h 3795"/>
                <a:gd name="T16" fmla="*/ 2438 w 3665"/>
                <a:gd name="T17" fmla="*/ 3334 h 3795"/>
                <a:gd name="T18" fmla="*/ 2707 w 3665"/>
                <a:gd name="T19" fmla="*/ 3412 h 3795"/>
                <a:gd name="T20" fmla="*/ 2973 w 3665"/>
                <a:gd name="T21" fmla="*/ 3390 h 3795"/>
                <a:gd name="T22" fmla="*/ 3206 w 3665"/>
                <a:gd name="T23" fmla="*/ 3284 h 3795"/>
                <a:gd name="T24" fmla="*/ 3391 w 3665"/>
                <a:gd name="T25" fmla="*/ 3106 h 3795"/>
                <a:gd name="T26" fmla="*/ 2749 w 3665"/>
                <a:gd name="T27" fmla="*/ 2712 h 3795"/>
                <a:gd name="T28" fmla="*/ 2736 w 3665"/>
                <a:gd name="T29" fmla="*/ 2701 h 3795"/>
                <a:gd name="T30" fmla="*/ 2724 w 3665"/>
                <a:gd name="T31" fmla="*/ 2686 h 3795"/>
                <a:gd name="T32" fmla="*/ 2741 w 3665"/>
                <a:gd name="T33" fmla="*/ 1899 h 3795"/>
                <a:gd name="T34" fmla="*/ 2481 w 3665"/>
                <a:gd name="T35" fmla="*/ 1960 h 3795"/>
                <a:gd name="T36" fmla="*/ 3447 w 3665"/>
                <a:gd name="T37" fmla="*/ 2294 h 3795"/>
                <a:gd name="T38" fmla="*/ 3281 w 3665"/>
                <a:gd name="T39" fmla="*/ 2086 h 3795"/>
                <a:gd name="T40" fmla="*/ 3061 w 3665"/>
                <a:gd name="T41" fmla="*/ 1952 h 3795"/>
                <a:gd name="T42" fmla="*/ 2808 w 3665"/>
                <a:gd name="T43" fmla="*/ 1898 h 3795"/>
                <a:gd name="T44" fmla="*/ 2528 w 3665"/>
                <a:gd name="T45" fmla="*/ 3505 h 3795"/>
                <a:gd name="T46" fmla="*/ 2275 w 3665"/>
                <a:gd name="T47" fmla="*/ 3383 h 3795"/>
                <a:gd name="T48" fmla="*/ 2075 w 3665"/>
                <a:gd name="T49" fmla="*/ 3191 h 3795"/>
                <a:gd name="T50" fmla="*/ 1942 w 3665"/>
                <a:gd name="T51" fmla="*/ 2941 h 3795"/>
                <a:gd name="T52" fmla="*/ 1895 w 3665"/>
                <a:gd name="T53" fmla="*/ 2667 h 3795"/>
                <a:gd name="T54" fmla="*/ 1934 w 3665"/>
                <a:gd name="T55" fmla="*/ 2399 h 3795"/>
                <a:gd name="T56" fmla="*/ 2051 w 3665"/>
                <a:gd name="T57" fmla="*/ 2154 h 3795"/>
                <a:gd name="T58" fmla="*/ 2243 w 3665"/>
                <a:gd name="T59" fmla="*/ 1953 h 3795"/>
                <a:gd name="T60" fmla="*/ 2471 w 3665"/>
                <a:gd name="T61" fmla="*/ 1827 h 3795"/>
                <a:gd name="T62" fmla="*/ 1833 w 3665"/>
                <a:gd name="T63" fmla="*/ 506 h 3795"/>
                <a:gd name="T64" fmla="*/ 1784 w 3665"/>
                <a:gd name="T65" fmla="*/ 605 h 3795"/>
                <a:gd name="T66" fmla="*/ 948 w 3665"/>
                <a:gd name="T67" fmla="*/ 633 h 3795"/>
                <a:gd name="T68" fmla="*/ 849 w 3665"/>
                <a:gd name="T69" fmla="*/ 585 h 3795"/>
                <a:gd name="T70" fmla="*/ 821 w 3665"/>
                <a:gd name="T71" fmla="*/ 380 h 3795"/>
                <a:gd name="T72" fmla="*/ 1706 w 3665"/>
                <a:gd name="T73" fmla="*/ 506 h 3795"/>
                <a:gd name="T74" fmla="*/ 1706 w 3665"/>
                <a:gd name="T75" fmla="*/ 0 h 3795"/>
                <a:gd name="T76" fmla="*/ 1804 w 3665"/>
                <a:gd name="T77" fmla="*/ 47 h 3795"/>
                <a:gd name="T78" fmla="*/ 1833 w 3665"/>
                <a:gd name="T79" fmla="*/ 253 h 3795"/>
                <a:gd name="T80" fmla="*/ 2641 w 3665"/>
                <a:gd name="T81" fmla="*/ 279 h 3795"/>
                <a:gd name="T82" fmla="*/ 2716 w 3665"/>
                <a:gd name="T83" fmla="*/ 1773 h 3795"/>
                <a:gd name="T84" fmla="*/ 2940 w 3665"/>
                <a:gd name="T85" fmla="*/ 1786 h 3795"/>
                <a:gd name="T86" fmla="*/ 3227 w 3665"/>
                <a:gd name="T87" fmla="*/ 1892 h 3795"/>
                <a:gd name="T88" fmla="*/ 3457 w 3665"/>
                <a:gd name="T89" fmla="*/ 2086 h 3795"/>
                <a:gd name="T90" fmla="*/ 3610 w 3665"/>
                <a:gd name="T91" fmla="*/ 2348 h 3795"/>
                <a:gd name="T92" fmla="*/ 3665 w 3665"/>
                <a:gd name="T93" fmla="*/ 2657 h 3795"/>
                <a:gd name="T94" fmla="*/ 3623 w 3665"/>
                <a:gd name="T95" fmla="*/ 2926 h 3795"/>
                <a:gd name="T96" fmla="*/ 3499 w 3665"/>
                <a:gd name="T97" fmla="*/ 3174 h 3795"/>
                <a:gd name="T98" fmla="*/ 3305 w 3665"/>
                <a:gd name="T99" fmla="*/ 3371 h 3795"/>
                <a:gd name="T100" fmla="*/ 3065 w 3665"/>
                <a:gd name="T101" fmla="*/ 3496 h 3795"/>
                <a:gd name="T102" fmla="*/ 2794 w 3665"/>
                <a:gd name="T103" fmla="*/ 3542 h 3795"/>
                <a:gd name="T104" fmla="*/ 2651 w 3665"/>
                <a:gd name="T105" fmla="*/ 3751 h 3795"/>
                <a:gd name="T106" fmla="*/ 2591 w 3665"/>
                <a:gd name="T107" fmla="*/ 3795 h 3795"/>
                <a:gd name="T108" fmla="*/ 11 w 3665"/>
                <a:gd name="T109" fmla="*/ 3769 h 3795"/>
                <a:gd name="T110" fmla="*/ 2 w 3665"/>
                <a:gd name="T111" fmla="*/ 297 h 3795"/>
                <a:gd name="T112" fmla="*/ 63 w 3665"/>
                <a:gd name="T113" fmla="*/ 253 h 3795"/>
                <a:gd name="T114" fmla="*/ 834 w 3665"/>
                <a:gd name="T115" fmla="*/ 71 h 3795"/>
                <a:gd name="T116" fmla="*/ 918 w 3665"/>
                <a:gd name="T117" fmla="*/ 3 h 3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65" h="3795">
                  <a:moveTo>
                    <a:pt x="3520" y="2491"/>
                  </a:moveTo>
                  <a:lnTo>
                    <a:pt x="3034" y="2643"/>
                  </a:lnTo>
                  <a:lnTo>
                    <a:pt x="2948" y="2670"/>
                  </a:lnTo>
                  <a:lnTo>
                    <a:pt x="3484" y="2938"/>
                  </a:lnTo>
                  <a:lnTo>
                    <a:pt x="3508" y="2870"/>
                  </a:lnTo>
                  <a:lnTo>
                    <a:pt x="3525" y="2800"/>
                  </a:lnTo>
                  <a:lnTo>
                    <a:pt x="3535" y="2729"/>
                  </a:lnTo>
                  <a:lnTo>
                    <a:pt x="3539" y="2657"/>
                  </a:lnTo>
                  <a:lnTo>
                    <a:pt x="3536" y="2601"/>
                  </a:lnTo>
                  <a:lnTo>
                    <a:pt x="3531" y="2546"/>
                  </a:lnTo>
                  <a:lnTo>
                    <a:pt x="3520" y="2491"/>
                  </a:lnTo>
                  <a:close/>
                  <a:moveTo>
                    <a:pt x="2369" y="2019"/>
                  </a:moveTo>
                  <a:lnTo>
                    <a:pt x="2316" y="2056"/>
                  </a:lnTo>
                  <a:lnTo>
                    <a:pt x="2268" y="2096"/>
                  </a:lnTo>
                  <a:lnTo>
                    <a:pt x="2223" y="2141"/>
                  </a:lnTo>
                  <a:lnTo>
                    <a:pt x="2183" y="2190"/>
                  </a:lnTo>
                  <a:lnTo>
                    <a:pt x="2146" y="2240"/>
                  </a:lnTo>
                  <a:lnTo>
                    <a:pt x="2114" y="2293"/>
                  </a:lnTo>
                  <a:lnTo>
                    <a:pt x="2086" y="2349"/>
                  </a:lnTo>
                  <a:lnTo>
                    <a:pt x="2063" y="2408"/>
                  </a:lnTo>
                  <a:lnTo>
                    <a:pt x="2045" y="2468"/>
                  </a:lnTo>
                  <a:lnTo>
                    <a:pt x="2032" y="2529"/>
                  </a:lnTo>
                  <a:lnTo>
                    <a:pt x="2024" y="2592"/>
                  </a:lnTo>
                  <a:lnTo>
                    <a:pt x="2022" y="2657"/>
                  </a:lnTo>
                  <a:lnTo>
                    <a:pt x="2026" y="2729"/>
                  </a:lnTo>
                  <a:lnTo>
                    <a:pt x="2036" y="2800"/>
                  </a:lnTo>
                  <a:lnTo>
                    <a:pt x="2052" y="2869"/>
                  </a:lnTo>
                  <a:lnTo>
                    <a:pt x="2075" y="2936"/>
                  </a:lnTo>
                  <a:lnTo>
                    <a:pt x="2104" y="2999"/>
                  </a:lnTo>
                  <a:lnTo>
                    <a:pt x="2137" y="3059"/>
                  </a:lnTo>
                  <a:lnTo>
                    <a:pt x="2176" y="3115"/>
                  </a:lnTo>
                  <a:lnTo>
                    <a:pt x="2220" y="3168"/>
                  </a:lnTo>
                  <a:lnTo>
                    <a:pt x="2268" y="3217"/>
                  </a:lnTo>
                  <a:lnTo>
                    <a:pt x="2321" y="3260"/>
                  </a:lnTo>
                  <a:lnTo>
                    <a:pt x="2377" y="3299"/>
                  </a:lnTo>
                  <a:lnTo>
                    <a:pt x="2438" y="3334"/>
                  </a:lnTo>
                  <a:lnTo>
                    <a:pt x="2501" y="3363"/>
                  </a:lnTo>
                  <a:lnTo>
                    <a:pt x="2567" y="3386"/>
                  </a:lnTo>
                  <a:lnTo>
                    <a:pt x="2636" y="3402"/>
                  </a:lnTo>
                  <a:lnTo>
                    <a:pt x="2707" y="3412"/>
                  </a:lnTo>
                  <a:lnTo>
                    <a:pt x="2780" y="3416"/>
                  </a:lnTo>
                  <a:lnTo>
                    <a:pt x="2846" y="3413"/>
                  </a:lnTo>
                  <a:lnTo>
                    <a:pt x="2910" y="3404"/>
                  </a:lnTo>
                  <a:lnTo>
                    <a:pt x="2973" y="3390"/>
                  </a:lnTo>
                  <a:lnTo>
                    <a:pt x="3035" y="3372"/>
                  </a:lnTo>
                  <a:lnTo>
                    <a:pt x="3094" y="3348"/>
                  </a:lnTo>
                  <a:lnTo>
                    <a:pt x="3152" y="3319"/>
                  </a:lnTo>
                  <a:lnTo>
                    <a:pt x="3206" y="3284"/>
                  </a:lnTo>
                  <a:lnTo>
                    <a:pt x="3257" y="3246"/>
                  </a:lnTo>
                  <a:lnTo>
                    <a:pt x="3305" y="3204"/>
                  </a:lnTo>
                  <a:lnTo>
                    <a:pt x="3350" y="3157"/>
                  </a:lnTo>
                  <a:lnTo>
                    <a:pt x="3391" y="3106"/>
                  </a:lnTo>
                  <a:lnTo>
                    <a:pt x="3427" y="3051"/>
                  </a:lnTo>
                  <a:lnTo>
                    <a:pt x="2752" y="2713"/>
                  </a:lnTo>
                  <a:lnTo>
                    <a:pt x="2751" y="2712"/>
                  </a:lnTo>
                  <a:lnTo>
                    <a:pt x="2749" y="2712"/>
                  </a:lnTo>
                  <a:lnTo>
                    <a:pt x="2745" y="2708"/>
                  </a:lnTo>
                  <a:lnTo>
                    <a:pt x="2740" y="2705"/>
                  </a:lnTo>
                  <a:lnTo>
                    <a:pt x="2736" y="2703"/>
                  </a:lnTo>
                  <a:lnTo>
                    <a:pt x="2736" y="2701"/>
                  </a:lnTo>
                  <a:lnTo>
                    <a:pt x="2731" y="2697"/>
                  </a:lnTo>
                  <a:lnTo>
                    <a:pt x="2729" y="2692"/>
                  </a:lnTo>
                  <a:lnTo>
                    <a:pt x="2726" y="2690"/>
                  </a:lnTo>
                  <a:lnTo>
                    <a:pt x="2724" y="2686"/>
                  </a:lnTo>
                  <a:lnTo>
                    <a:pt x="2724" y="2686"/>
                  </a:lnTo>
                  <a:lnTo>
                    <a:pt x="2369" y="2019"/>
                  </a:lnTo>
                  <a:close/>
                  <a:moveTo>
                    <a:pt x="2808" y="1898"/>
                  </a:moveTo>
                  <a:lnTo>
                    <a:pt x="2741" y="1899"/>
                  </a:lnTo>
                  <a:lnTo>
                    <a:pt x="2676" y="1904"/>
                  </a:lnTo>
                  <a:lnTo>
                    <a:pt x="2610" y="1917"/>
                  </a:lnTo>
                  <a:lnTo>
                    <a:pt x="2545" y="1935"/>
                  </a:lnTo>
                  <a:lnTo>
                    <a:pt x="2481" y="1960"/>
                  </a:lnTo>
                  <a:lnTo>
                    <a:pt x="2811" y="2581"/>
                  </a:lnTo>
                  <a:lnTo>
                    <a:pt x="3482" y="2370"/>
                  </a:lnTo>
                  <a:lnTo>
                    <a:pt x="3477" y="2356"/>
                  </a:lnTo>
                  <a:lnTo>
                    <a:pt x="3447" y="2294"/>
                  </a:lnTo>
                  <a:lnTo>
                    <a:pt x="3411" y="2236"/>
                  </a:lnTo>
                  <a:lnTo>
                    <a:pt x="3372" y="2182"/>
                  </a:lnTo>
                  <a:lnTo>
                    <a:pt x="3328" y="2132"/>
                  </a:lnTo>
                  <a:lnTo>
                    <a:pt x="3281" y="2086"/>
                  </a:lnTo>
                  <a:lnTo>
                    <a:pt x="3230" y="2046"/>
                  </a:lnTo>
                  <a:lnTo>
                    <a:pt x="3176" y="2009"/>
                  </a:lnTo>
                  <a:lnTo>
                    <a:pt x="3119" y="1978"/>
                  </a:lnTo>
                  <a:lnTo>
                    <a:pt x="3061" y="1952"/>
                  </a:lnTo>
                  <a:lnTo>
                    <a:pt x="3000" y="1930"/>
                  </a:lnTo>
                  <a:lnTo>
                    <a:pt x="2937" y="1914"/>
                  </a:lnTo>
                  <a:lnTo>
                    <a:pt x="2872" y="1903"/>
                  </a:lnTo>
                  <a:lnTo>
                    <a:pt x="2808" y="1898"/>
                  </a:lnTo>
                  <a:close/>
                  <a:moveTo>
                    <a:pt x="126" y="380"/>
                  </a:moveTo>
                  <a:lnTo>
                    <a:pt x="126" y="3669"/>
                  </a:lnTo>
                  <a:lnTo>
                    <a:pt x="2528" y="3669"/>
                  </a:lnTo>
                  <a:lnTo>
                    <a:pt x="2528" y="3505"/>
                  </a:lnTo>
                  <a:lnTo>
                    <a:pt x="2460" y="3482"/>
                  </a:lnTo>
                  <a:lnTo>
                    <a:pt x="2396" y="3453"/>
                  </a:lnTo>
                  <a:lnTo>
                    <a:pt x="2335" y="3421"/>
                  </a:lnTo>
                  <a:lnTo>
                    <a:pt x="2275" y="3383"/>
                  </a:lnTo>
                  <a:lnTo>
                    <a:pt x="2220" y="3342"/>
                  </a:lnTo>
                  <a:lnTo>
                    <a:pt x="2168" y="3296"/>
                  </a:lnTo>
                  <a:lnTo>
                    <a:pt x="2120" y="3245"/>
                  </a:lnTo>
                  <a:lnTo>
                    <a:pt x="2075" y="3191"/>
                  </a:lnTo>
                  <a:lnTo>
                    <a:pt x="2035" y="3134"/>
                  </a:lnTo>
                  <a:lnTo>
                    <a:pt x="1999" y="3073"/>
                  </a:lnTo>
                  <a:lnTo>
                    <a:pt x="1968" y="3007"/>
                  </a:lnTo>
                  <a:lnTo>
                    <a:pt x="1942" y="2941"/>
                  </a:lnTo>
                  <a:lnTo>
                    <a:pt x="1922" y="2873"/>
                  </a:lnTo>
                  <a:lnTo>
                    <a:pt x="1907" y="2805"/>
                  </a:lnTo>
                  <a:lnTo>
                    <a:pt x="1899" y="2736"/>
                  </a:lnTo>
                  <a:lnTo>
                    <a:pt x="1895" y="2667"/>
                  </a:lnTo>
                  <a:lnTo>
                    <a:pt x="1897" y="2599"/>
                  </a:lnTo>
                  <a:lnTo>
                    <a:pt x="1904" y="2531"/>
                  </a:lnTo>
                  <a:lnTo>
                    <a:pt x="1916" y="2464"/>
                  </a:lnTo>
                  <a:lnTo>
                    <a:pt x="1934" y="2399"/>
                  </a:lnTo>
                  <a:lnTo>
                    <a:pt x="1955" y="2335"/>
                  </a:lnTo>
                  <a:lnTo>
                    <a:pt x="1983" y="2272"/>
                  </a:lnTo>
                  <a:lnTo>
                    <a:pt x="2015" y="2211"/>
                  </a:lnTo>
                  <a:lnTo>
                    <a:pt x="2051" y="2154"/>
                  </a:lnTo>
                  <a:lnTo>
                    <a:pt x="2092" y="2099"/>
                  </a:lnTo>
                  <a:lnTo>
                    <a:pt x="2138" y="2047"/>
                  </a:lnTo>
                  <a:lnTo>
                    <a:pt x="2189" y="1998"/>
                  </a:lnTo>
                  <a:lnTo>
                    <a:pt x="2243" y="1953"/>
                  </a:lnTo>
                  <a:lnTo>
                    <a:pt x="2301" y="1912"/>
                  </a:lnTo>
                  <a:lnTo>
                    <a:pt x="2363" y="1876"/>
                  </a:lnTo>
                  <a:lnTo>
                    <a:pt x="2416" y="1849"/>
                  </a:lnTo>
                  <a:lnTo>
                    <a:pt x="2471" y="1827"/>
                  </a:lnTo>
                  <a:lnTo>
                    <a:pt x="2528" y="1810"/>
                  </a:lnTo>
                  <a:lnTo>
                    <a:pt x="2528" y="380"/>
                  </a:lnTo>
                  <a:lnTo>
                    <a:pt x="1833" y="380"/>
                  </a:lnTo>
                  <a:lnTo>
                    <a:pt x="1833" y="506"/>
                  </a:lnTo>
                  <a:lnTo>
                    <a:pt x="1829" y="535"/>
                  </a:lnTo>
                  <a:lnTo>
                    <a:pt x="1819" y="561"/>
                  </a:lnTo>
                  <a:lnTo>
                    <a:pt x="1804" y="585"/>
                  </a:lnTo>
                  <a:lnTo>
                    <a:pt x="1784" y="605"/>
                  </a:lnTo>
                  <a:lnTo>
                    <a:pt x="1761" y="620"/>
                  </a:lnTo>
                  <a:lnTo>
                    <a:pt x="1735" y="629"/>
                  </a:lnTo>
                  <a:lnTo>
                    <a:pt x="1706" y="633"/>
                  </a:lnTo>
                  <a:lnTo>
                    <a:pt x="948" y="633"/>
                  </a:lnTo>
                  <a:lnTo>
                    <a:pt x="918" y="629"/>
                  </a:lnTo>
                  <a:lnTo>
                    <a:pt x="892" y="620"/>
                  </a:lnTo>
                  <a:lnTo>
                    <a:pt x="869" y="605"/>
                  </a:lnTo>
                  <a:lnTo>
                    <a:pt x="849" y="585"/>
                  </a:lnTo>
                  <a:lnTo>
                    <a:pt x="834" y="561"/>
                  </a:lnTo>
                  <a:lnTo>
                    <a:pt x="824" y="535"/>
                  </a:lnTo>
                  <a:lnTo>
                    <a:pt x="821" y="506"/>
                  </a:lnTo>
                  <a:lnTo>
                    <a:pt x="821" y="380"/>
                  </a:lnTo>
                  <a:lnTo>
                    <a:pt x="126" y="380"/>
                  </a:lnTo>
                  <a:close/>
                  <a:moveTo>
                    <a:pt x="948" y="127"/>
                  </a:moveTo>
                  <a:lnTo>
                    <a:pt x="948" y="506"/>
                  </a:lnTo>
                  <a:lnTo>
                    <a:pt x="1706" y="506"/>
                  </a:lnTo>
                  <a:lnTo>
                    <a:pt x="1706" y="127"/>
                  </a:lnTo>
                  <a:lnTo>
                    <a:pt x="948" y="127"/>
                  </a:lnTo>
                  <a:close/>
                  <a:moveTo>
                    <a:pt x="948" y="0"/>
                  </a:moveTo>
                  <a:lnTo>
                    <a:pt x="1706" y="0"/>
                  </a:lnTo>
                  <a:lnTo>
                    <a:pt x="1735" y="3"/>
                  </a:lnTo>
                  <a:lnTo>
                    <a:pt x="1761" y="13"/>
                  </a:lnTo>
                  <a:lnTo>
                    <a:pt x="1784" y="28"/>
                  </a:lnTo>
                  <a:lnTo>
                    <a:pt x="1804" y="47"/>
                  </a:lnTo>
                  <a:lnTo>
                    <a:pt x="1819" y="71"/>
                  </a:lnTo>
                  <a:lnTo>
                    <a:pt x="1829" y="98"/>
                  </a:lnTo>
                  <a:lnTo>
                    <a:pt x="1833" y="127"/>
                  </a:lnTo>
                  <a:lnTo>
                    <a:pt x="1833" y="253"/>
                  </a:lnTo>
                  <a:lnTo>
                    <a:pt x="2591" y="253"/>
                  </a:lnTo>
                  <a:lnTo>
                    <a:pt x="2610" y="256"/>
                  </a:lnTo>
                  <a:lnTo>
                    <a:pt x="2628" y="266"/>
                  </a:lnTo>
                  <a:lnTo>
                    <a:pt x="2641" y="279"/>
                  </a:lnTo>
                  <a:lnTo>
                    <a:pt x="2651" y="297"/>
                  </a:lnTo>
                  <a:lnTo>
                    <a:pt x="2654" y="316"/>
                  </a:lnTo>
                  <a:lnTo>
                    <a:pt x="2654" y="1781"/>
                  </a:lnTo>
                  <a:lnTo>
                    <a:pt x="2716" y="1773"/>
                  </a:lnTo>
                  <a:lnTo>
                    <a:pt x="2780" y="1771"/>
                  </a:lnTo>
                  <a:lnTo>
                    <a:pt x="2782" y="1771"/>
                  </a:lnTo>
                  <a:lnTo>
                    <a:pt x="2862" y="1774"/>
                  </a:lnTo>
                  <a:lnTo>
                    <a:pt x="2940" y="1786"/>
                  </a:lnTo>
                  <a:lnTo>
                    <a:pt x="3016" y="1803"/>
                  </a:lnTo>
                  <a:lnTo>
                    <a:pt x="3089" y="1826"/>
                  </a:lnTo>
                  <a:lnTo>
                    <a:pt x="3161" y="1856"/>
                  </a:lnTo>
                  <a:lnTo>
                    <a:pt x="3227" y="1892"/>
                  </a:lnTo>
                  <a:lnTo>
                    <a:pt x="3292" y="1933"/>
                  </a:lnTo>
                  <a:lnTo>
                    <a:pt x="3350" y="1979"/>
                  </a:lnTo>
                  <a:lnTo>
                    <a:pt x="3407" y="2031"/>
                  </a:lnTo>
                  <a:lnTo>
                    <a:pt x="3457" y="2086"/>
                  </a:lnTo>
                  <a:lnTo>
                    <a:pt x="3503" y="2146"/>
                  </a:lnTo>
                  <a:lnTo>
                    <a:pt x="3544" y="2210"/>
                  </a:lnTo>
                  <a:lnTo>
                    <a:pt x="3580" y="2277"/>
                  </a:lnTo>
                  <a:lnTo>
                    <a:pt x="3610" y="2348"/>
                  </a:lnTo>
                  <a:lnTo>
                    <a:pt x="3633" y="2421"/>
                  </a:lnTo>
                  <a:lnTo>
                    <a:pt x="3650" y="2498"/>
                  </a:lnTo>
                  <a:lnTo>
                    <a:pt x="3661" y="2576"/>
                  </a:lnTo>
                  <a:lnTo>
                    <a:pt x="3665" y="2657"/>
                  </a:lnTo>
                  <a:lnTo>
                    <a:pt x="3662" y="2726"/>
                  </a:lnTo>
                  <a:lnTo>
                    <a:pt x="3654" y="2793"/>
                  </a:lnTo>
                  <a:lnTo>
                    <a:pt x="3641" y="2860"/>
                  </a:lnTo>
                  <a:lnTo>
                    <a:pt x="3623" y="2926"/>
                  </a:lnTo>
                  <a:lnTo>
                    <a:pt x="3598" y="2990"/>
                  </a:lnTo>
                  <a:lnTo>
                    <a:pt x="3571" y="3052"/>
                  </a:lnTo>
                  <a:lnTo>
                    <a:pt x="3536" y="3115"/>
                  </a:lnTo>
                  <a:lnTo>
                    <a:pt x="3499" y="3174"/>
                  </a:lnTo>
                  <a:lnTo>
                    <a:pt x="3456" y="3229"/>
                  </a:lnTo>
                  <a:lnTo>
                    <a:pt x="3409" y="3280"/>
                  </a:lnTo>
                  <a:lnTo>
                    <a:pt x="3359" y="3327"/>
                  </a:lnTo>
                  <a:lnTo>
                    <a:pt x="3305" y="3371"/>
                  </a:lnTo>
                  <a:lnTo>
                    <a:pt x="3249" y="3409"/>
                  </a:lnTo>
                  <a:lnTo>
                    <a:pt x="3191" y="3443"/>
                  </a:lnTo>
                  <a:lnTo>
                    <a:pt x="3129" y="3472"/>
                  </a:lnTo>
                  <a:lnTo>
                    <a:pt x="3065" y="3496"/>
                  </a:lnTo>
                  <a:lnTo>
                    <a:pt x="3000" y="3516"/>
                  </a:lnTo>
                  <a:lnTo>
                    <a:pt x="2932" y="3529"/>
                  </a:lnTo>
                  <a:lnTo>
                    <a:pt x="2864" y="3539"/>
                  </a:lnTo>
                  <a:lnTo>
                    <a:pt x="2794" y="3542"/>
                  </a:lnTo>
                  <a:lnTo>
                    <a:pt x="2724" y="3540"/>
                  </a:lnTo>
                  <a:lnTo>
                    <a:pt x="2654" y="3532"/>
                  </a:lnTo>
                  <a:lnTo>
                    <a:pt x="2654" y="3732"/>
                  </a:lnTo>
                  <a:lnTo>
                    <a:pt x="2651" y="3751"/>
                  </a:lnTo>
                  <a:lnTo>
                    <a:pt x="2641" y="3769"/>
                  </a:lnTo>
                  <a:lnTo>
                    <a:pt x="2628" y="3782"/>
                  </a:lnTo>
                  <a:lnTo>
                    <a:pt x="2610" y="3792"/>
                  </a:lnTo>
                  <a:lnTo>
                    <a:pt x="2591" y="3795"/>
                  </a:lnTo>
                  <a:lnTo>
                    <a:pt x="63" y="3795"/>
                  </a:lnTo>
                  <a:lnTo>
                    <a:pt x="43" y="3792"/>
                  </a:lnTo>
                  <a:lnTo>
                    <a:pt x="25" y="3782"/>
                  </a:lnTo>
                  <a:lnTo>
                    <a:pt x="11" y="3769"/>
                  </a:lnTo>
                  <a:lnTo>
                    <a:pt x="2" y="3751"/>
                  </a:lnTo>
                  <a:lnTo>
                    <a:pt x="0" y="3732"/>
                  </a:lnTo>
                  <a:lnTo>
                    <a:pt x="0" y="316"/>
                  </a:lnTo>
                  <a:lnTo>
                    <a:pt x="2" y="297"/>
                  </a:lnTo>
                  <a:lnTo>
                    <a:pt x="11" y="279"/>
                  </a:lnTo>
                  <a:lnTo>
                    <a:pt x="25" y="266"/>
                  </a:lnTo>
                  <a:lnTo>
                    <a:pt x="43" y="256"/>
                  </a:lnTo>
                  <a:lnTo>
                    <a:pt x="63" y="253"/>
                  </a:lnTo>
                  <a:lnTo>
                    <a:pt x="821" y="253"/>
                  </a:lnTo>
                  <a:lnTo>
                    <a:pt x="821" y="127"/>
                  </a:lnTo>
                  <a:lnTo>
                    <a:pt x="824" y="98"/>
                  </a:lnTo>
                  <a:lnTo>
                    <a:pt x="834" y="71"/>
                  </a:lnTo>
                  <a:lnTo>
                    <a:pt x="849" y="47"/>
                  </a:lnTo>
                  <a:lnTo>
                    <a:pt x="869" y="28"/>
                  </a:lnTo>
                  <a:lnTo>
                    <a:pt x="892" y="13"/>
                  </a:lnTo>
                  <a:lnTo>
                    <a:pt x="918" y="3"/>
                  </a:lnTo>
                  <a:lnTo>
                    <a:pt x="9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-7196" y="5253"/>
              <a:ext cx="337" cy="337"/>
            </a:xfrm>
            <a:custGeom>
              <a:avLst/>
              <a:gdLst>
                <a:gd name="T0" fmla="*/ 448 w 1011"/>
                <a:gd name="T1" fmla="*/ 392 h 1012"/>
                <a:gd name="T2" fmla="*/ 390 w 1011"/>
                <a:gd name="T3" fmla="*/ 451 h 1012"/>
                <a:gd name="T4" fmla="*/ 381 w 1011"/>
                <a:gd name="T5" fmla="*/ 535 h 1012"/>
                <a:gd name="T6" fmla="*/ 426 w 1011"/>
                <a:gd name="T7" fmla="*/ 605 h 1012"/>
                <a:gd name="T8" fmla="*/ 505 w 1011"/>
                <a:gd name="T9" fmla="*/ 633 h 1012"/>
                <a:gd name="T10" fmla="*/ 583 w 1011"/>
                <a:gd name="T11" fmla="*/ 605 h 1012"/>
                <a:gd name="T12" fmla="*/ 628 w 1011"/>
                <a:gd name="T13" fmla="*/ 535 h 1012"/>
                <a:gd name="T14" fmla="*/ 619 w 1011"/>
                <a:gd name="T15" fmla="*/ 452 h 1012"/>
                <a:gd name="T16" fmla="*/ 570 w 1011"/>
                <a:gd name="T17" fmla="*/ 398 h 1012"/>
                <a:gd name="T18" fmla="*/ 504 w 1011"/>
                <a:gd name="T19" fmla="*/ 380 h 1012"/>
                <a:gd name="T20" fmla="*/ 135 w 1011"/>
                <a:gd name="T21" fmla="*/ 421 h 1012"/>
                <a:gd name="T22" fmla="*/ 130 w 1011"/>
                <a:gd name="T23" fmla="*/ 555 h 1012"/>
                <a:gd name="T24" fmla="*/ 174 w 1011"/>
                <a:gd name="T25" fmla="*/ 691 h 1012"/>
                <a:gd name="T26" fmla="*/ 265 w 1011"/>
                <a:gd name="T27" fmla="*/ 798 h 1012"/>
                <a:gd name="T28" fmla="*/ 392 w 1011"/>
                <a:gd name="T29" fmla="*/ 866 h 1012"/>
                <a:gd name="T30" fmla="*/ 533 w 1011"/>
                <a:gd name="T31" fmla="*/ 882 h 1012"/>
                <a:gd name="T32" fmla="*/ 665 w 1011"/>
                <a:gd name="T33" fmla="*/ 848 h 1012"/>
                <a:gd name="T34" fmla="*/ 774 w 1011"/>
                <a:gd name="T35" fmla="*/ 772 h 1012"/>
                <a:gd name="T36" fmla="*/ 851 w 1011"/>
                <a:gd name="T37" fmla="*/ 659 h 1012"/>
                <a:gd name="T38" fmla="*/ 749 w 1011"/>
                <a:gd name="T39" fmla="*/ 569 h 1012"/>
                <a:gd name="T40" fmla="*/ 698 w 1011"/>
                <a:gd name="T41" fmla="*/ 668 h 1012"/>
                <a:gd name="T42" fmla="*/ 612 w 1011"/>
                <a:gd name="T43" fmla="*/ 735 h 1012"/>
                <a:gd name="T44" fmla="*/ 504 w 1011"/>
                <a:gd name="T45" fmla="*/ 759 h 1012"/>
                <a:gd name="T46" fmla="*/ 388 w 1011"/>
                <a:gd name="T47" fmla="*/ 730 h 1012"/>
                <a:gd name="T48" fmla="*/ 301 w 1011"/>
                <a:gd name="T49" fmla="*/ 656 h 1012"/>
                <a:gd name="T50" fmla="*/ 255 w 1011"/>
                <a:gd name="T51" fmla="*/ 547 h 1012"/>
                <a:gd name="T52" fmla="*/ 261 w 1011"/>
                <a:gd name="T53" fmla="*/ 445 h 1012"/>
                <a:gd name="T54" fmla="*/ 838 w 1011"/>
                <a:gd name="T55" fmla="*/ 327 h 1012"/>
                <a:gd name="T56" fmla="*/ 879 w 1011"/>
                <a:gd name="T57" fmla="*/ 443 h 1012"/>
                <a:gd name="T58" fmla="*/ 838 w 1011"/>
                <a:gd name="T59" fmla="*/ 327 h 1012"/>
                <a:gd name="T60" fmla="*/ 352 w 1011"/>
                <a:gd name="T61" fmla="*/ 160 h 1012"/>
                <a:gd name="T62" fmla="*/ 239 w 1011"/>
                <a:gd name="T63" fmla="*/ 238 h 1012"/>
                <a:gd name="T64" fmla="*/ 406 w 1011"/>
                <a:gd name="T65" fmla="*/ 274 h 1012"/>
                <a:gd name="T66" fmla="*/ 568 w 1011"/>
                <a:gd name="T67" fmla="*/ 132 h 1012"/>
                <a:gd name="T68" fmla="*/ 631 w 1011"/>
                <a:gd name="T69" fmla="*/ 288 h 1012"/>
                <a:gd name="T70" fmla="*/ 727 w 1011"/>
                <a:gd name="T71" fmla="*/ 199 h 1012"/>
                <a:gd name="T72" fmla="*/ 611 w 1011"/>
                <a:gd name="T73" fmla="*/ 143 h 1012"/>
                <a:gd name="T74" fmla="*/ 542 w 1011"/>
                <a:gd name="T75" fmla="*/ 1 h 1012"/>
                <a:gd name="T76" fmla="*/ 693 w 1011"/>
                <a:gd name="T77" fmla="*/ 37 h 1012"/>
                <a:gd name="T78" fmla="*/ 828 w 1011"/>
                <a:gd name="T79" fmla="*/ 117 h 1012"/>
                <a:gd name="T80" fmla="*/ 935 w 1011"/>
                <a:gd name="T81" fmla="*/ 242 h 1012"/>
                <a:gd name="T82" fmla="*/ 998 w 1011"/>
                <a:gd name="T83" fmla="*/ 396 h 1012"/>
                <a:gd name="T84" fmla="*/ 1007 w 1011"/>
                <a:gd name="T85" fmla="*/ 565 h 1012"/>
                <a:gd name="T86" fmla="*/ 959 w 1011"/>
                <a:gd name="T87" fmla="*/ 728 h 1012"/>
                <a:gd name="T88" fmla="*/ 863 w 1011"/>
                <a:gd name="T89" fmla="*/ 864 h 1012"/>
                <a:gd name="T90" fmla="*/ 727 w 1011"/>
                <a:gd name="T91" fmla="*/ 960 h 1012"/>
                <a:gd name="T92" fmla="*/ 564 w 1011"/>
                <a:gd name="T93" fmla="*/ 1009 h 1012"/>
                <a:gd name="T94" fmla="*/ 401 w 1011"/>
                <a:gd name="T95" fmla="*/ 1002 h 1012"/>
                <a:gd name="T96" fmla="*/ 255 w 1011"/>
                <a:gd name="T97" fmla="*/ 945 h 1012"/>
                <a:gd name="T98" fmla="*/ 130 w 1011"/>
                <a:gd name="T99" fmla="*/ 845 h 1012"/>
                <a:gd name="T100" fmla="*/ 43 w 1011"/>
                <a:gd name="T101" fmla="*/ 713 h 1012"/>
                <a:gd name="T102" fmla="*/ 3 w 1011"/>
                <a:gd name="T103" fmla="*/ 564 h 1012"/>
                <a:gd name="T104" fmla="*/ 9 w 1011"/>
                <a:gd name="T105" fmla="*/ 408 h 1012"/>
                <a:gd name="T106" fmla="*/ 64 w 1011"/>
                <a:gd name="T107" fmla="*/ 259 h 1012"/>
                <a:gd name="T108" fmla="*/ 94 w 1011"/>
                <a:gd name="T109" fmla="*/ 212 h 1012"/>
                <a:gd name="T110" fmla="*/ 195 w 1011"/>
                <a:gd name="T111" fmla="*/ 106 h 1012"/>
                <a:gd name="T112" fmla="*/ 338 w 1011"/>
                <a:gd name="T113" fmla="*/ 29 h 1012"/>
                <a:gd name="T114" fmla="*/ 490 w 1011"/>
                <a:gd name="T115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1" h="1012">
                  <a:moveTo>
                    <a:pt x="504" y="380"/>
                  </a:moveTo>
                  <a:lnTo>
                    <a:pt x="474" y="383"/>
                  </a:lnTo>
                  <a:lnTo>
                    <a:pt x="448" y="392"/>
                  </a:lnTo>
                  <a:lnTo>
                    <a:pt x="425" y="407"/>
                  </a:lnTo>
                  <a:lnTo>
                    <a:pt x="405" y="427"/>
                  </a:lnTo>
                  <a:lnTo>
                    <a:pt x="390" y="451"/>
                  </a:lnTo>
                  <a:lnTo>
                    <a:pt x="381" y="477"/>
                  </a:lnTo>
                  <a:lnTo>
                    <a:pt x="379" y="506"/>
                  </a:lnTo>
                  <a:lnTo>
                    <a:pt x="381" y="535"/>
                  </a:lnTo>
                  <a:lnTo>
                    <a:pt x="392" y="561"/>
                  </a:lnTo>
                  <a:lnTo>
                    <a:pt x="406" y="585"/>
                  </a:lnTo>
                  <a:lnTo>
                    <a:pt x="426" y="605"/>
                  </a:lnTo>
                  <a:lnTo>
                    <a:pt x="449" y="620"/>
                  </a:lnTo>
                  <a:lnTo>
                    <a:pt x="475" y="629"/>
                  </a:lnTo>
                  <a:lnTo>
                    <a:pt x="505" y="633"/>
                  </a:lnTo>
                  <a:lnTo>
                    <a:pt x="534" y="629"/>
                  </a:lnTo>
                  <a:lnTo>
                    <a:pt x="560" y="620"/>
                  </a:lnTo>
                  <a:lnTo>
                    <a:pt x="583" y="605"/>
                  </a:lnTo>
                  <a:lnTo>
                    <a:pt x="603" y="585"/>
                  </a:lnTo>
                  <a:lnTo>
                    <a:pt x="618" y="561"/>
                  </a:lnTo>
                  <a:lnTo>
                    <a:pt x="628" y="535"/>
                  </a:lnTo>
                  <a:lnTo>
                    <a:pt x="632" y="506"/>
                  </a:lnTo>
                  <a:lnTo>
                    <a:pt x="628" y="478"/>
                  </a:lnTo>
                  <a:lnTo>
                    <a:pt x="619" y="452"/>
                  </a:lnTo>
                  <a:lnTo>
                    <a:pt x="604" y="429"/>
                  </a:lnTo>
                  <a:lnTo>
                    <a:pt x="588" y="412"/>
                  </a:lnTo>
                  <a:lnTo>
                    <a:pt x="570" y="398"/>
                  </a:lnTo>
                  <a:lnTo>
                    <a:pt x="549" y="388"/>
                  </a:lnTo>
                  <a:lnTo>
                    <a:pt x="527" y="382"/>
                  </a:lnTo>
                  <a:lnTo>
                    <a:pt x="504" y="380"/>
                  </a:lnTo>
                  <a:close/>
                  <a:moveTo>
                    <a:pt x="164" y="340"/>
                  </a:moveTo>
                  <a:lnTo>
                    <a:pt x="148" y="380"/>
                  </a:lnTo>
                  <a:lnTo>
                    <a:pt x="135" y="421"/>
                  </a:lnTo>
                  <a:lnTo>
                    <a:pt x="128" y="463"/>
                  </a:lnTo>
                  <a:lnTo>
                    <a:pt x="126" y="506"/>
                  </a:lnTo>
                  <a:lnTo>
                    <a:pt x="130" y="555"/>
                  </a:lnTo>
                  <a:lnTo>
                    <a:pt x="139" y="603"/>
                  </a:lnTo>
                  <a:lnTo>
                    <a:pt x="154" y="649"/>
                  </a:lnTo>
                  <a:lnTo>
                    <a:pt x="174" y="691"/>
                  </a:lnTo>
                  <a:lnTo>
                    <a:pt x="201" y="730"/>
                  </a:lnTo>
                  <a:lnTo>
                    <a:pt x="231" y="766"/>
                  </a:lnTo>
                  <a:lnTo>
                    <a:pt x="265" y="798"/>
                  </a:lnTo>
                  <a:lnTo>
                    <a:pt x="304" y="826"/>
                  </a:lnTo>
                  <a:lnTo>
                    <a:pt x="347" y="849"/>
                  </a:lnTo>
                  <a:lnTo>
                    <a:pt x="392" y="866"/>
                  </a:lnTo>
                  <a:lnTo>
                    <a:pt x="440" y="877"/>
                  </a:lnTo>
                  <a:lnTo>
                    <a:pt x="487" y="883"/>
                  </a:lnTo>
                  <a:lnTo>
                    <a:pt x="533" y="882"/>
                  </a:lnTo>
                  <a:lnTo>
                    <a:pt x="579" y="876"/>
                  </a:lnTo>
                  <a:lnTo>
                    <a:pt x="622" y="865"/>
                  </a:lnTo>
                  <a:lnTo>
                    <a:pt x="665" y="848"/>
                  </a:lnTo>
                  <a:lnTo>
                    <a:pt x="704" y="827"/>
                  </a:lnTo>
                  <a:lnTo>
                    <a:pt x="741" y="802"/>
                  </a:lnTo>
                  <a:lnTo>
                    <a:pt x="774" y="772"/>
                  </a:lnTo>
                  <a:lnTo>
                    <a:pt x="804" y="737"/>
                  </a:lnTo>
                  <a:lnTo>
                    <a:pt x="829" y="700"/>
                  </a:lnTo>
                  <a:lnTo>
                    <a:pt x="851" y="659"/>
                  </a:lnTo>
                  <a:lnTo>
                    <a:pt x="867" y="615"/>
                  </a:lnTo>
                  <a:lnTo>
                    <a:pt x="879" y="569"/>
                  </a:lnTo>
                  <a:lnTo>
                    <a:pt x="749" y="569"/>
                  </a:lnTo>
                  <a:lnTo>
                    <a:pt x="736" y="605"/>
                  </a:lnTo>
                  <a:lnTo>
                    <a:pt x="719" y="638"/>
                  </a:lnTo>
                  <a:lnTo>
                    <a:pt x="698" y="668"/>
                  </a:lnTo>
                  <a:lnTo>
                    <a:pt x="673" y="695"/>
                  </a:lnTo>
                  <a:lnTo>
                    <a:pt x="644" y="716"/>
                  </a:lnTo>
                  <a:lnTo>
                    <a:pt x="612" y="735"/>
                  </a:lnTo>
                  <a:lnTo>
                    <a:pt x="578" y="748"/>
                  </a:lnTo>
                  <a:lnTo>
                    <a:pt x="542" y="756"/>
                  </a:lnTo>
                  <a:lnTo>
                    <a:pt x="504" y="759"/>
                  </a:lnTo>
                  <a:lnTo>
                    <a:pt x="463" y="756"/>
                  </a:lnTo>
                  <a:lnTo>
                    <a:pt x="424" y="746"/>
                  </a:lnTo>
                  <a:lnTo>
                    <a:pt x="388" y="730"/>
                  </a:lnTo>
                  <a:lnTo>
                    <a:pt x="355" y="710"/>
                  </a:lnTo>
                  <a:lnTo>
                    <a:pt x="326" y="684"/>
                  </a:lnTo>
                  <a:lnTo>
                    <a:pt x="301" y="656"/>
                  </a:lnTo>
                  <a:lnTo>
                    <a:pt x="280" y="622"/>
                  </a:lnTo>
                  <a:lnTo>
                    <a:pt x="265" y="585"/>
                  </a:lnTo>
                  <a:lnTo>
                    <a:pt x="255" y="547"/>
                  </a:lnTo>
                  <a:lnTo>
                    <a:pt x="253" y="506"/>
                  </a:lnTo>
                  <a:lnTo>
                    <a:pt x="254" y="475"/>
                  </a:lnTo>
                  <a:lnTo>
                    <a:pt x="261" y="445"/>
                  </a:lnTo>
                  <a:lnTo>
                    <a:pt x="270" y="415"/>
                  </a:lnTo>
                  <a:lnTo>
                    <a:pt x="164" y="340"/>
                  </a:lnTo>
                  <a:close/>
                  <a:moveTo>
                    <a:pt x="838" y="327"/>
                  </a:moveTo>
                  <a:lnTo>
                    <a:pt x="736" y="406"/>
                  </a:lnTo>
                  <a:lnTo>
                    <a:pt x="749" y="443"/>
                  </a:lnTo>
                  <a:lnTo>
                    <a:pt x="879" y="443"/>
                  </a:lnTo>
                  <a:lnTo>
                    <a:pt x="870" y="403"/>
                  </a:lnTo>
                  <a:lnTo>
                    <a:pt x="856" y="363"/>
                  </a:lnTo>
                  <a:lnTo>
                    <a:pt x="838" y="327"/>
                  </a:lnTo>
                  <a:close/>
                  <a:moveTo>
                    <a:pt x="442" y="132"/>
                  </a:moveTo>
                  <a:lnTo>
                    <a:pt x="396" y="144"/>
                  </a:lnTo>
                  <a:lnTo>
                    <a:pt x="352" y="160"/>
                  </a:lnTo>
                  <a:lnTo>
                    <a:pt x="311" y="181"/>
                  </a:lnTo>
                  <a:lnTo>
                    <a:pt x="273" y="207"/>
                  </a:lnTo>
                  <a:lnTo>
                    <a:pt x="239" y="238"/>
                  </a:lnTo>
                  <a:lnTo>
                    <a:pt x="343" y="313"/>
                  </a:lnTo>
                  <a:lnTo>
                    <a:pt x="373" y="291"/>
                  </a:lnTo>
                  <a:lnTo>
                    <a:pt x="406" y="274"/>
                  </a:lnTo>
                  <a:lnTo>
                    <a:pt x="442" y="262"/>
                  </a:lnTo>
                  <a:lnTo>
                    <a:pt x="442" y="132"/>
                  </a:lnTo>
                  <a:close/>
                  <a:moveTo>
                    <a:pt x="568" y="132"/>
                  </a:moveTo>
                  <a:lnTo>
                    <a:pt x="568" y="262"/>
                  </a:lnTo>
                  <a:lnTo>
                    <a:pt x="600" y="273"/>
                  </a:lnTo>
                  <a:lnTo>
                    <a:pt x="631" y="288"/>
                  </a:lnTo>
                  <a:lnTo>
                    <a:pt x="658" y="307"/>
                  </a:lnTo>
                  <a:lnTo>
                    <a:pt x="760" y="228"/>
                  </a:lnTo>
                  <a:lnTo>
                    <a:pt x="727" y="199"/>
                  </a:lnTo>
                  <a:lnTo>
                    <a:pt x="690" y="176"/>
                  </a:lnTo>
                  <a:lnTo>
                    <a:pt x="651" y="156"/>
                  </a:lnTo>
                  <a:lnTo>
                    <a:pt x="611" y="143"/>
                  </a:lnTo>
                  <a:lnTo>
                    <a:pt x="568" y="132"/>
                  </a:lnTo>
                  <a:close/>
                  <a:moveTo>
                    <a:pt x="490" y="0"/>
                  </a:moveTo>
                  <a:lnTo>
                    <a:pt x="542" y="1"/>
                  </a:lnTo>
                  <a:lnTo>
                    <a:pt x="594" y="8"/>
                  </a:lnTo>
                  <a:lnTo>
                    <a:pt x="644" y="20"/>
                  </a:lnTo>
                  <a:lnTo>
                    <a:pt x="693" y="37"/>
                  </a:lnTo>
                  <a:lnTo>
                    <a:pt x="741" y="59"/>
                  </a:lnTo>
                  <a:lnTo>
                    <a:pt x="786" y="85"/>
                  </a:lnTo>
                  <a:lnTo>
                    <a:pt x="828" y="117"/>
                  </a:lnTo>
                  <a:lnTo>
                    <a:pt x="867" y="154"/>
                  </a:lnTo>
                  <a:lnTo>
                    <a:pt x="904" y="196"/>
                  </a:lnTo>
                  <a:lnTo>
                    <a:pt x="935" y="242"/>
                  </a:lnTo>
                  <a:lnTo>
                    <a:pt x="963" y="291"/>
                  </a:lnTo>
                  <a:lnTo>
                    <a:pt x="983" y="342"/>
                  </a:lnTo>
                  <a:lnTo>
                    <a:pt x="998" y="396"/>
                  </a:lnTo>
                  <a:lnTo>
                    <a:pt x="1007" y="450"/>
                  </a:lnTo>
                  <a:lnTo>
                    <a:pt x="1011" y="506"/>
                  </a:lnTo>
                  <a:lnTo>
                    <a:pt x="1007" y="565"/>
                  </a:lnTo>
                  <a:lnTo>
                    <a:pt x="997" y="622"/>
                  </a:lnTo>
                  <a:lnTo>
                    <a:pt x="981" y="676"/>
                  </a:lnTo>
                  <a:lnTo>
                    <a:pt x="959" y="728"/>
                  </a:lnTo>
                  <a:lnTo>
                    <a:pt x="932" y="777"/>
                  </a:lnTo>
                  <a:lnTo>
                    <a:pt x="899" y="822"/>
                  </a:lnTo>
                  <a:lnTo>
                    <a:pt x="863" y="864"/>
                  </a:lnTo>
                  <a:lnTo>
                    <a:pt x="821" y="900"/>
                  </a:lnTo>
                  <a:lnTo>
                    <a:pt x="775" y="933"/>
                  </a:lnTo>
                  <a:lnTo>
                    <a:pt x="727" y="960"/>
                  </a:lnTo>
                  <a:lnTo>
                    <a:pt x="675" y="982"/>
                  </a:lnTo>
                  <a:lnTo>
                    <a:pt x="620" y="998"/>
                  </a:lnTo>
                  <a:lnTo>
                    <a:pt x="564" y="1009"/>
                  </a:lnTo>
                  <a:lnTo>
                    <a:pt x="505" y="1012"/>
                  </a:lnTo>
                  <a:lnTo>
                    <a:pt x="452" y="1010"/>
                  </a:lnTo>
                  <a:lnTo>
                    <a:pt x="401" y="1002"/>
                  </a:lnTo>
                  <a:lnTo>
                    <a:pt x="350" y="988"/>
                  </a:lnTo>
                  <a:lnTo>
                    <a:pt x="302" y="969"/>
                  </a:lnTo>
                  <a:lnTo>
                    <a:pt x="255" y="945"/>
                  </a:lnTo>
                  <a:lnTo>
                    <a:pt x="210" y="918"/>
                  </a:lnTo>
                  <a:lnTo>
                    <a:pt x="168" y="883"/>
                  </a:lnTo>
                  <a:lnTo>
                    <a:pt x="130" y="845"/>
                  </a:lnTo>
                  <a:lnTo>
                    <a:pt x="96" y="804"/>
                  </a:lnTo>
                  <a:lnTo>
                    <a:pt x="68" y="759"/>
                  </a:lnTo>
                  <a:lnTo>
                    <a:pt x="43" y="713"/>
                  </a:lnTo>
                  <a:lnTo>
                    <a:pt x="25" y="665"/>
                  </a:lnTo>
                  <a:lnTo>
                    <a:pt x="11" y="614"/>
                  </a:lnTo>
                  <a:lnTo>
                    <a:pt x="3" y="564"/>
                  </a:lnTo>
                  <a:lnTo>
                    <a:pt x="0" y="512"/>
                  </a:lnTo>
                  <a:lnTo>
                    <a:pt x="2" y="460"/>
                  </a:lnTo>
                  <a:lnTo>
                    <a:pt x="9" y="408"/>
                  </a:lnTo>
                  <a:lnTo>
                    <a:pt x="22" y="357"/>
                  </a:lnTo>
                  <a:lnTo>
                    <a:pt x="40" y="307"/>
                  </a:lnTo>
                  <a:lnTo>
                    <a:pt x="64" y="259"/>
                  </a:lnTo>
                  <a:lnTo>
                    <a:pt x="94" y="212"/>
                  </a:lnTo>
                  <a:lnTo>
                    <a:pt x="146" y="248"/>
                  </a:lnTo>
                  <a:lnTo>
                    <a:pt x="94" y="212"/>
                  </a:lnTo>
                  <a:lnTo>
                    <a:pt x="125" y="174"/>
                  </a:lnTo>
                  <a:lnTo>
                    <a:pt x="158" y="138"/>
                  </a:lnTo>
                  <a:lnTo>
                    <a:pt x="195" y="106"/>
                  </a:lnTo>
                  <a:lnTo>
                    <a:pt x="241" y="75"/>
                  </a:lnTo>
                  <a:lnTo>
                    <a:pt x="288" y="49"/>
                  </a:lnTo>
                  <a:lnTo>
                    <a:pt x="338" y="29"/>
                  </a:lnTo>
                  <a:lnTo>
                    <a:pt x="388" y="14"/>
                  </a:lnTo>
                  <a:lnTo>
                    <a:pt x="439" y="5"/>
                  </a:lnTo>
                  <a:lnTo>
                    <a:pt x="4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-6774" y="5274"/>
              <a:ext cx="273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-6774" y="5358"/>
              <a:ext cx="273" cy="4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-6774" y="5443"/>
              <a:ext cx="273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-6774" y="5527"/>
              <a:ext cx="147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-7196" y="6033"/>
              <a:ext cx="106" cy="148"/>
            </a:xfrm>
            <a:custGeom>
              <a:avLst/>
              <a:gdLst>
                <a:gd name="T0" fmla="*/ 126 w 316"/>
                <a:gd name="T1" fmla="*/ 127 h 443"/>
                <a:gd name="T2" fmla="*/ 126 w 316"/>
                <a:gd name="T3" fmla="*/ 317 h 443"/>
                <a:gd name="T4" fmla="*/ 189 w 316"/>
                <a:gd name="T5" fmla="*/ 317 h 443"/>
                <a:gd name="T6" fmla="*/ 189 w 316"/>
                <a:gd name="T7" fmla="*/ 127 h 443"/>
                <a:gd name="T8" fmla="*/ 126 w 316"/>
                <a:gd name="T9" fmla="*/ 127 h 443"/>
                <a:gd name="T10" fmla="*/ 63 w 316"/>
                <a:gd name="T11" fmla="*/ 0 h 443"/>
                <a:gd name="T12" fmla="*/ 253 w 316"/>
                <a:gd name="T13" fmla="*/ 0 h 443"/>
                <a:gd name="T14" fmla="*/ 272 w 316"/>
                <a:gd name="T15" fmla="*/ 4 h 443"/>
                <a:gd name="T16" fmla="*/ 289 w 316"/>
                <a:gd name="T17" fmla="*/ 13 h 443"/>
                <a:gd name="T18" fmla="*/ 303 w 316"/>
                <a:gd name="T19" fmla="*/ 27 h 443"/>
                <a:gd name="T20" fmla="*/ 312 w 316"/>
                <a:gd name="T21" fmla="*/ 44 h 443"/>
                <a:gd name="T22" fmla="*/ 316 w 316"/>
                <a:gd name="T23" fmla="*/ 64 h 443"/>
                <a:gd name="T24" fmla="*/ 316 w 316"/>
                <a:gd name="T25" fmla="*/ 380 h 443"/>
                <a:gd name="T26" fmla="*/ 312 w 316"/>
                <a:gd name="T27" fmla="*/ 399 h 443"/>
                <a:gd name="T28" fmla="*/ 303 w 316"/>
                <a:gd name="T29" fmla="*/ 417 h 443"/>
                <a:gd name="T30" fmla="*/ 289 w 316"/>
                <a:gd name="T31" fmla="*/ 430 h 443"/>
                <a:gd name="T32" fmla="*/ 272 w 316"/>
                <a:gd name="T33" fmla="*/ 440 h 443"/>
                <a:gd name="T34" fmla="*/ 253 w 316"/>
                <a:gd name="T35" fmla="*/ 443 h 443"/>
                <a:gd name="T36" fmla="*/ 63 w 316"/>
                <a:gd name="T37" fmla="*/ 443 h 443"/>
                <a:gd name="T38" fmla="*/ 42 w 316"/>
                <a:gd name="T39" fmla="*/ 440 h 443"/>
                <a:gd name="T40" fmla="*/ 25 w 316"/>
                <a:gd name="T41" fmla="*/ 430 h 443"/>
                <a:gd name="T42" fmla="*/ 11 w 316"/>
                <a:gd name="T43" fmla="*/ 417 h 443"/>
                <a:gd name="T44" fmla="*/ 2 w 316"/>
                <a:gd name="T45" fmla="*/ 399 h 443"/>
                <a:gd name="T46" fmla="*/ 0 w 316"/>
                <a:gd name="T47" fmla="*/ 380 h 443"/>
                <a:gd name="T48" fmla="*/ 0 w 316"/>
                <a:gd name="T49" fmla="*/ 64 h 443"/>
                <a:gd name="T50" fmla="*/ 2 w 316"/>
                <a:gd name="T51" fmla="*/ 44 h 443"/>
                <a:gd name="T52" fmla="*/ 11 w 316"/>
                <a:gd name="T53" fmla="*/ 27 h 443"/>
                <a:gd name="T54" fmla="*/ 25 w 316"/>
                <a:gd name="T55" fmla="*/ 13 h 443"/>
                <a:gd name="T56" fmla="*/ 42 w 316"/>
                <a:gd name="T57" fmla="*/ 4 h 443"/>
                <a:gd name="T58" fmla="*/ 63 w 316"/>
                <a:gd name="T5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6" h="443">
                  <a:moveTo>
                    <a:pt x="126" y="127"/>
                  </a:moveTo>
                  <a:lnTo>
                    <a:pt x="126" y="317"/>
                  </a:lnTo>
                  <a:lnTo>
                    <a:pt x="189" y="317"/>
                  </a:lnTo>
                  <a:lnTo>
                    <a:pt x="189" y="127"/>
                  </a:lnTo>
                  <a:lnTo>
                    <a:pt x="126" y="127"/>
                  </a:lnTo>
                  <a:close/>
                  <a:moveTo>
                    <a:pt x="63" y="0"/>
                  </a:moveTo>
                  <a:lnTo>
                    <a:pt x="253" y="0"/>
                  </a:lnTo>
                  <a:lnTo>
                    <a:pt x="272" y="4"/>
                  </a:lnTo>
                  <a:lnTo>
                    <a:pt x="289" y="13"/>
                  </a:lnTo>
                  <a:lnTo>
                    <a:pt x="303" y="27"/>
                  </a:lnTo>
                  <a:lnTo>
                    <a:pt x="312" y="44"/>
                  </a:lnTo>
                  <a:lnTo>
                    <a:pt x="316" y="64"/>
                  </a:lnTo>
                  <a:lnTo>
                    <a:pt x="316" y="380"/>
                  </a:lnTo>
                  <a:lnTo>
                    <a:pt x="312" y="399"/>
                  </a:lnTo>
                  <a:lnTo>
                    <a:pt x="303" y="417"/>
                  </a:lnTo>
                  <a:lnTo>
                    <a:pt x="289" y="430"/>
                  </a:lnTo>
                  <a:lnTo>
                    <a:pt x="272" y="440"/>
                  </a:lnTo>
                  <a:lnTo>
                    <a:pt x="253" y="443"/>
                  </a:lnTo>
                  <a:lnTo>
                    <a:pt x="63" y="443"/>
                  </a:lnTo>
                  <a:lnTo>
                    <a:pt x="42" y="440"/>
                  </a:lnTo>
                  <a:lnTo>
                    <a:pt x="25" y="430"/>
                  </a:lnTo>
                  <a:lnTo>
                    <a:pt x="11" y="417"/>
                  </a:lnTo>
                  <a:lnTo>
                    <a:pt x="2" y="399"/>
                  </a:lnTo>
                  <a:lnTo>
                    <a:pt x="0" y="380"/>
                  </a:lnTo>
                  <a:lnTo>
                    <a:pt x="0" y="64"/>
                  </a:lnTo>
                  <a:lnTo>
                    <a:pt x="2" y="44"/>
                  </a:lnTo>
                  <a:lnTo>
                    <a:pt x="11" y="27"/>
                  </a:lnTo>
                  <a:lnTo>
                    <a:pt x="25" y="13"/>
                  </a:lnTo>
                  <a:lnTo>
                    <a:pt x="42" y="4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4"/>
            <p:cNvSpPr>
              <a:spLocks noEditPoints="1"/>
            </p:cNvSpPr>
            <p:nvPr/>
          </p:nvSpPr>
          <p:spPr bwMode="auto">
            <a:xfrm>
              <a:off x="-7069" y="5949"/>
              <a:ext cx="105" cy="232"/>
            </a:xfrm>
            <a:custGeom>
              <a:avLst/>
              <a:gdLst>
                <a:gd name="T0" fmla="*/ 126 w 316"/>
                <a:gd name="T1" fmla="*/ 127 h 696"/>
                <a:gd name="T2" fmla="*/ 126 w 316"/>
                <a:gd name="T3" fmla="*/ 570 h 696"/>
                <a:gd name="T4" fmla="*/ 189 w 316"/>
                <a:gd name="T5" fmla="*/ 570 h 696"/>
                <a:gd name="T6" fmla="*/ 189 w 316"/>
                <a:gd name="T7" fmla="*/ 127 h 696"/>
                <a:gd name="T8" fmla="*/ 126 w 316"/>
                <a:gd name="T9" fmla="*/ 127 h 696"/>
                <a:gd name="T10" fmla="*/ 63 w 316"/>
                <a:gd name="T11" fmla="*/ 0 h 696"/>
                <a:gd name="T12" fmla="*/ 253 w 316"/>
                <a:gd name="T13" fmla="*/ 0 h 696"/>
                <a:gd name="T14" fmla="*/ 272 w 316"/>
                <a:gd name="T15" fmla="*/ 4 h 696"/>
                <a:gd name="T16" fmla="*/ 289 w 316"/>
                <a:gd name="T17" fmla="*/ 13 h 696"/>
                <a:gd name="T18" fmla="*/ 303 w 316"/>
                <a:gd name="T19" fmla="*/ 27 h 696"/>
                <a:gd name="T20" fmla="*/ 312 w 316"/>
                <a:gd name="T21" fmla="*/ 44 h 696"/>
                <a:gd name="T22" fmla="*/ 316 w 316"/>
                <a:gd name="T23" fmla="*/ 64 h 696"/>
                <a:gd name="T24" fmla="*/ 316 w 316"/>
                <a:gd name="T25" fmla="*/ 633 h 696"/>
                <a:gd name="T26" fmla="*/ 312 w 316"/>
                <a:gd name="T27" fmla="*/ 652 h 696"/>
                <a:gd name="T28" fmla="*/ 303 w 316"/>
                <a:gd name="T29" fmla="*/ 670 h 696"/>
                <a:gd name="T30" fmla="*/ 289 w 316"/>
                <a:gd name="T31" fmla="*/ 683 h 696"/>
                <a:gd name="T32" fmla="*/ 272 w 316"/>
                <a:gd name="T33" fmla="*/ 693 h 696"/>
                <a:gd name="T34" fmla="*/ 253 w 316"/>
                <a:gd name="T35" fmla="*/ 696 h 696"/>
                <a:gd name="T36" fmla="*/ 63 w 316"/>
                <a:gd name="T37" fmla="*/ 696 h 696"/>
                <a:gd name="T38" fmla="*/ 42 w 316"/>
                <a:gd name="T39" fmla="*/ 693 h 696"/>
                <a:gd name="T40" fmla="*/ 25 w 316"/>
                <a:gd name="T41" fmla="*/ 683 h 696"/>
                <a:gd name="T42" fmla="*/ 11 w 316"/>
                <a:gd name="T43" fmla="*/ 670 h 696"/>
                <a:gd name="T44" fmla="*/ 2 w 316"/>
                <a:gd name="T45" fmla="*/ 652 h 696"/>
                <a:gd name="T46" fmla="*/ 0 w 316"/>
                <a:gd name="T47" fmla="*/ 633 h 696"/>
                <a:gd name="T48" fmla="*/ 0 w 316"/>
                <a:gd name="T49" fmla="*/ 64 h 696"/>
                <a:gd name="T50" fmla="*/ 2 w 316"/>
                <a:gd name="T51" fmla="*/ 44 h 696"/>
                <a:gd name="T52" fmla="*/ 11 w 316"/>
                <a:gd name="T53" fmla="*/ 27 h 696"/>
                <a:gd name="T54" fmla="*/ 25 w 316"/>
                <a:gd name="T55" fmla="*/ 13 h 696"/>
                <a:gd name="T56" fmla="*/ 42 w 316"/>
                <a:gd name="T57" fmla="*/ 4 h 696"/>
                <a:gd name="T58" fmla="*/ 63 w 316"/>
                <a:gd name="T5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6" h="696">
                  <a:moveTo>
                    <a:pt x="126" y="127"/>
                  </a:moveTo>
                  <a:lnTo>
                    <a:pt x="126" y="570"/>
                  </a:lnTo>
                  <a:lnTo>
                    <a:pt x="189" y="570"/>
                  </a:lnTo>
                  <a:lnTo>
                    <a:pt x="189" y="127"/>
                  </a:lnTo>
                  <a:lnTo>
                    <a:pt x="126" y="127"/>
                  </a:lnTo>
                  <a:close/>
                  <a:moveTo>
                    <a:pt x="63" y="0"/>
                  </a:moveTo>
                  <a:lnTo>
                    <a:pt x="253" y="0"/>
                  </a:lnTo>
                  <a:lnTo>
                    <a:pt x="272" y="4"/>
                  </a:lnTo>
                  <a:lnTo>
                    <a:pt x="289" y="13"/>
                  </a:lnTo>
                  <a:lnTo>
                    <a:pt x="303" y="27"/>
                  </a:lnTo>
                  <a:lnTo>
                    <a:pt x="312" y="44"/>
                  </a:lnTo>
                  <a:lnTo>
                    <a:pt x="316" y="64"/>
                  </a:lnTo>
                  <a:lnTo>
                    <a:pt x="316" y="633"/>
                  </a:lnTo>
                  <a:lnTo>
                    <a:pt x="312" y="652"/>
                  </a:lnTo>
                  <a:lnTo>
                    <a:pt x="303" y="670"/>
                  </a:lnTo>
                  <a:lnTo>
                    <a:pt x="289" y="683"/>
                  </a:lnTo>
                  <a:lnTo>
                    <a:pt x="272" y="693"/>
                  </a:lnTo>
                  <a:lnTo>
                    <a:pt x="253" y="696"/>
                  </a:lnTo>
                  <a:lnTo>
                    <a:pt x="63" y="696"/>
                  </a:lnTo>
                  <a:lnTo>
                    <a:pt x="42" y="693"/>
                  </a:lnTo>
                  <a:lnTo>
                    <a:pt x="25" y="683"/>
                  </a:lnTo>
                  <a:lnTo>
                    <a:pt x="11" y="670"/>
                  </a:lnTo>
                  <a:lnTo>
                    <a:pt x="2" y="652"/>
                  </a:lnTo>
                  <a:lnTo>
                    <a:pt x="0" y="633"/>
                  </a:lnTo>
                  <a:lnTo>
                    <a:pt x="0" y="64"/>
                  </a:lnTo>
                  <a:lnTo>
                    <a:pt x="2" y="44"/>
                  </a:lnTo>
                  <a:lnTo>
                    <a:pt x="11" y="27"/>
                  </a:lnTo>
                  <a:lnTo>
                    <a:pt x="25" y="13"/>
                  </a:lnTo>
                  <a:lnTo>
                    <a:pt x="42" y="4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5"/>
            <p:cNvSpPr>
              <a:spLocks noEditPoints="1"/>
            </p:cNvSpPr>
            <p:nvPr/>
          </p:nvSpPr>
          <p:spPr bwMode="auto">
            <a:xfrm>
              <a:off x="-6943" y="5843"/>
              <a:ext cx="105" cy="338"/>
            </a:xfrm>
            <a:custGeom>
              <a:avLst/>
              <a:gdLst>
                <a:gd name="T0" fmla="*/ 126 w 316"/>
                <a:gd name="T1" fmla="*/ 127 h 1012"/>
                <a:gd name="T2" fmla="*/ 126 w 316"/>
                <a:gd name="T3" fmla="*/ 886 h 1012"/>
                <a:gd name="T4" fmla="*/ 190 w 316"/>
                <a:gd name="T5" fmla="*/ 886 h 1012"/>
                <a:gd name="T6" fmla="*/ 190 w 316"/>
                <a:gd name="T7" fmla="*/ 127 h 1012"/>
                <a:gd name="T8" fmla="*/ 126 w 316"/>
                <a:gd name="T9" fmla="*/ 127 h 1012"/>
                <a:gd name="T10" fmla="*/ 63 w 316"/>
                <a:gd name="T11" fmla="*/ 0 h 1012"/>
                <a:gd name="T12" fmla="*/ 253 w 316"/>
                <a:gd name="T13" fmla="*/ 0 h 1012"/>
                <a:gd name="T14" fmla="*/ 272 w 316"/>
                <a:gd name="T15" fmla="*/ 3 h 1012"/>
                <a:gd name="T16" fmla="*/ 290 w 316"/>
                <a:gd name="T17" fmla="*/ 13 h 1012"/>
                <a:gd name="T18" fmla="*/ 303 w 316"/>
                <a:gd name="T19" fmla="*/ 26 h 1012"/>
                <a:gd name="T20" fmla="*/ 313 w 316"/>
                <a:gd name="T21" fmla="*/ 44 h 1012"/>
                <a:gd name="T22" fmla="*/ 316 w 316"/>
                <a:gd name="T23" fmla="*/ 63 h 1012"/>
                <a:gd name="T24" fmla="*/ 316 w 316"/>
                <a:gd name="T25" fmla="*/ 949 h 1012"/>
                <a:gd name="T26" fmla="*/ 313 w 316"/>
                <a:gd name="T27" fmla="*/ 968 h 1012"/>
                <a:gd name="T28" fmla="*/ 303 w 316"/>
                <a:gd name="T29" fmla="*/ 986 h 1012"/>
                <a:gd name="T30" fmla="*/ 290 w 316"/>
                <a:gd name="T31" fmla="*/ 999 h 1012"/>
                <a:gd name="T32" fmla="*/ 272 w 316"/>
                <a:gd name="T33" fmla="*/ 1009 h 1012"/>
                <a:gd name="T34" fmla="*/ 253 w 316"/>
                <a:gd name="T35" fmla="*/ 1012 h 1012"/>
                <a:gd name="T36" fmla="*/ 63 w 316"/>
                <a:gd name="T37" fmla="*/ 1012 h 1012"/>
                <a:gd name="T38" fmla="*/ 43 w 316"/>
                <a:gd name="T39" fmla="*/ 1009 h 1012"/>
                <a:gd name="T40" fmla="*/ 25 w 316"/>
                <a:gd name="T41" fmla="*/ 999 h 1012"/>
                <a:gd name="T42" fmla="*/ 12 w 316"/>
                <a:gd name="T43" fmla="*/ 986 h 1012"/>
                <a:gd name="T44" fmla="*/ 2 w 316"/>
                <a:gd name="T45" fmla="*/ 968 h 1012"/>
                <a:gd name="T46" fmla="*/ 0 w 316"/>
                <a:gd name="T47" fmla="*/ 949 h 1012"/>
                <a:gd name="T48" fmla="*/ 0 w 316"/>
                <a:gd name="T49" fmla="*/ 63 h 1012"/>
                <a:gd name="T50" fmla="*/ 2 w 316"/>
                <a:gd name="T51" fmla="*/ 44 h 1012"/>
                <a:gd name="T52" fmla="*/ 12 w 316"/>
                <a:gd name="T53" fmla="*/ 26 h 1012"/>
                <a:gd name="T54" fmla="*/ 25 w 316"/>
                <a:gd name="T55" fmla="*/ 13 h 1012"/>
                <a:gd name="T56" fmla="*/ 43 w 316"/>
                <a:gd name="T57" fmla="*/ 3 h 1012"/>
                <a:gd name="T58" fmla="*/ 63 w 316"/>
                <a:gd name="T59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6" h="1012">
                  <a:moveTo>
                    <a:pt x="126" y="127"/>
                  </a:moveTo>
                  <a:lnTo>
                    <a:pt x="126" y="886"/>
                  </a:lnTo>
                  <a:lnTo>
                    <a:pt x="190" y="886"/>
                  </a:lnTo>
                  <a:lnTo>
                    <a:pt x="190" y="127"/>
                  </a:lnTo>
                  <a:lnTo>
                    <a:pt x="126" y="127"/>
                  </a:lnTo>
                  <a:close/>
                  <a:moveTo>
                    <a:pt x="63" y="0"/>
                  </a:moveTo>
                  <a:lnTo>
                    <a:pt x="253" y="0"/>
                  </a:lnTo>
                  <a:lnTo>
                    <a:pt x="272" y="3"/>
                  </a:lnTo>
                  <a:lnTo>
                    <a:pt x="290" y="13"/>
                  </a:lnTo>
                  <a:lnTo>
                    <a:pt x="303" y="26"/>
                  </a:lnTo>
                  <a:lnTo>
                    <a:pt x="313" y="44"/>
                  </a:lnTo>
                  <a:lnTo>
                    <a:pt x="316" y="63"/>
                  </a:lnTo>
                  <a:lnTo>
                    <a:pt x="316" y="949"/>
                  </a:lnTo>
                  <a:lnTo>
                    <a:pt x="313" y="968"/>
                  </a:lnTo>
                  <a:lnTo>
                    <a:pt x="303" y="986"/>
                  </a:lnTo>
                  <a:lnTo>
                    <a:pt x="290" y="999"/>
                  </a:lnTo>
                  <a:lnTo>
                    <a:pt x="272" y="1009"/>
                  </a:lnTo>
                  <a:lnTo>
                    <a:pt x="253" y="1012"/>
                  </a:lnTo>
                  <a:lnTo>
                    <a:pt x="63" y="1012"/>
                  </a:lnTo>
                  <a:lnTo>
                    <a:pt x="43" y="1009"/>
                  </a:lnTo>
                  <a:lnTo>
                    <a:pt x="25" y="999"/>
                  </a:lnTo>
                  <a:lnTo>
                    <a:pt x="12" y="986"/>
                  </a:lnTo>
                  <a:lnTo>
                    <a:pt x="2" y="968"/>
                  </a:lnTo>
                  <a:lnTo>
                    <a:pt x="0" y="949"/>
                  </a:lnTo>
                  <a:lnTo>
                    <a:pt x="0" y="63"/>
                  </a:lnTo>
                  <a:lnTo>
                    <a:pt x="2" y="44"/>
                  </a:lnTo>
                  <a:lnTo>
                    <a:pt x="12" y="26"/>
                  </a:lnTo>
                  <a:lnTo>
                    <a:pt x="25" y="13"/>
                  </a:lnTo>
                  <a:lnTo>
                    <a:pt x="43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6"/>
            <p:cNvSpPr>
              <a:spLocks noEditPoints="1"/>
            </p:cNvSpPr>
            <p:nvPr/>
          </p:nvSpPr>
          <p:spPr bwMode="auto">
            <a:xfrm>
              <a:off x="-6817" y="5738"/>
              <a:ext cx="106" cy="443"/>
            </a:xfrm>
            <a:custGeom>
              <a:avLst/>
              <a:gdLst>
                <a:gd name="T0" fmla="*/ 127 w 316"/>
                <a:gd name="T1" fmla="*/ 126 h 1328"/>
                <a:gd name="T2" fmla="*/ 127 w 316"/>
                <a:gd name="T3" fmla="*/ 1202 h 1328"/>
                <a:gd name="T4" fmla="*/ 190 w 316"/>
                <a:gd name="T5" fmla="*/ 1202 h 1328"/>
                <a:gd name="T6" fmla="*/ 190 w 316"/>
                <a:gd name="T7" fmla="*/ 126 h 1328"/>
                <a:gd name="T8" fmla="*/ 127 w 316"/>
                <a:gd name="T9" fmla="*/ 126 h 1328"/>
                <a:gd name="T10" fmla="*/ 63 w 316"/>
                <a:gd name="T11" fmla="*/ 0 h 1328"/>
                <a:gd name="T12" fmla="*/ 253 w 316"/>
                <a:gd name="T13" fmla="*/ 0 h 1328"/>
                <a:gd name="T14" fmla="*/ 273 w 316"/>
                <a:gd name="T15" fmla="*/ 3 h 1328"/>
                <a:gd name="T16" fmla="*/ 290 w 316"/>
                <a:gd name="T17" fmla="*/ 12 h 1328"/>
                <a:gd name="T18" fmla="*/ 304 w 316"/>
                <a:gd name="T19" fmla="*/ 26 h 1328"/>
                <a:gd name="T20" fmla="*/ 313 w 316"/>
                <a:gd name="T21" fmla="*/ 43 h 1328"/>
                <a:gd name="T22" fmla="*/ 316 w 316"/>
                <a:gd name="T23" fmla="*/ 63 h 1328"/>
                <a:gd name="T24" fmla="*/ 316 w 316"/>
                <a:gd name="T25" fmla="*/ 1265 h 1328"/>
                <a:gd name="T26" fmla="*/ 313 w 316"/>
                <a:gd name="T27" fmla="*/ 1284 h 1328"/>
                <a:gd name="T28" fmla="*/ 304 w 316"/>
                <a:gd name="T29" fmla="*/ 1302 h 1328"/>
                <a:gd name="T30" fmla="*/ 290 w 316"/>
                <a:gd name="T31" fmla="*/ 1315 h 1328"/>
                <a:gd name="T32" fmla="*/ 273 w 316"/>
                <a:gd name="T33" fmla="*/ 1325 h 1328"/>
                <a:gd name="T34" fmla="*/ 253 w 316"/>
                <a:gd name="T35" fmla="*/ 1328 h 1328"/>
                <a:gd name="T36" fmla="*/ 63 w 316"/>
                <a:gd name="T37" fmla="*/ 1328 h 1328"/>
                <a:gd name="T38" fmla="*/ 43 w 316"/>
                <a:gd name="T39" fmla="*/ 1325 h 1328"/>
                <a:gd name="T40" fmla="*/ 25 w 316"/>
                <a:gd name="T41" fmla="*/ 1315 h 1328"/>
                <a:gd name="T42" fmla="*/ 12 w 316"/>
                <a:gd name="T43" fmla="*/ 1302 h 1328"/>
                <a:gd name="T44" fmla="*/ 3 w 316"/>
                <a:gd name="T45" fmla="*/ 1284 h 1328"/>
                <a:gd name="T46" fmla="*/ 0 w 316"/>
                <a:gd name="T47" fmla="*/ 1265 h 1328"/>
                <a:gd name="T48" fmla="*/ 0 w 316"/>
                <a:gd name="T49" fmla="*/ 63 h 1328"/>
                <a:gd name="T50" fmla="*/ 3 w 316"/>
                <a:gd name="T51" fmla="*/ 43 h 1328"/>
                <a:gd name="T52" fmla="*/ 12 w 316"/>
                <a:gd name="T53" fmla="*/ 26 h 1328"/>
                <a:gd name="T54" fmla="*/ 25 w 316"/>
                <a:gd name="T55" fmla="*/ 12 h 1328"/>
                <a:gd name="T56" fmla="*/ 43 w 316"/>
                <a:gd name="T57" fmla="*/ 3 h 1328"/>
                <a:gd name="T58" fmla="*/ 63 w 316"/>
                <a:gd name="T59" fmla="*/ 0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6" h="1328">
                  <a:moveTo>
                    <a:pt x="127" y="126"/>
                  </a:moveTo>
                  <a:lnTo>
                    <a:pt x="127" y="1202"/>
                  </a:lnTo>
                  <a:lnTo>
                    <a:pt x="190" y="1202"/>
                  </a:lnTo>
                  <a:lnTo>
                    <a:pt x="190" y="126"/>
                  </a:lnTo>
                  <a:lnTo>
                    <a:pt x="127" y="126"/>
                  </a:lnTo>
                  <a:close/>
                  <a:moveTo>
                    <a:pt x="63" y="0"/>
                  </a:moveTo>
                  <a:lnTo>
                    <a:pt x="253" y="0"/>
                  </a:lnTo>
                  <a:lnTo>
                    <a:pt x="273" y="3"/>
                  </a:lnTo>
                  <a:lnTo>
                    <a:pt x="290" y="12"/>
                  </a:lnTo>
                  <a:lnTo>
                    <a:pt x="304" y="26"/>
                  </a:lnTo>
                  <a:lnTo>
                    <a:pt x="313" y="43"/>
                  </a:lnTo>
                  <a:lnTo>
                    <a:pt x="316" y="63"/>
                  </a:lnTo>
                  <a:lnTo>
                    <a:pt x="316" y="1265"/>
                  </a:lnTo>
                  <a:lnTo>
                    <a:pt x="313" y="1284"/>
                  </a:lnTo>
                  <a:lnTo>
                    <a:pt x="304" y="1302"/>
                  </a:lnTo>
                  <a:lnTo>
                    <a:pt x="290" y="1315"/>
                  </a:lnTo>
                  <a:lnTo>
                    <a:pt x="273" y="1325"/>
                  </a:lnTo>
                  <a:lnTo>
                    <a:pt x="253" y="1328"/>
                  </a:lnTo>
                  <a:lnTo>
                    <a:pt x="63" y="1328"/>
                  </a:lnTo>
                  <a:lnTo>
                    <a:pt x="43" y="1325"/>
                  </a:lnTo>
                  <a:lnTo>
                    <a:pt x="25" y="1315"/>
                  </a:lnTo>
                  <a:lnTo>
                    <a:pt x="12" y="1302"/>
                  </a:lnTo>
                  <a:lnTo>
                    <a:pt x="3" y="1284"/>
                  </a:lnTo>
                  <a:lnTo>
                    <a:pt x="0" y="1265"/>
                  </a:lnTo>
                  <a:lnTo>
                    <a:pt x="0" y="63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3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17"/>
            <p:cNvSpPr>
              <a:spLocks noChangeArrowheads="1"/>
            </p:cNvSpPr>
            <p:nvPr/>
          </p:nvSpPr>
          <p:spPr bwMode="auto">
            <a:xfrm>
              <a:off x="-7196" y="5633"/>
              <a:ext cx="169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18"/>
            <p:cNvSpPr>
              <a:spLocks noChangeArrowheads="1"/>
            </p:cNvSpPr>
            <p:nvPr/>
          </p:nvSpPr>
          <p:spPr bwMode="auto">
            <a:xfrm>
              <a:off x="-7196" y="5696"/>
              <a:ext cx="169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19"/>
            <p:cNvSpPr>
              <a:spLocks noChangeArrowheads="1"/>
            </p:cNvSpPr>
            <p:nvPr/>
          </p:nvSpPr>
          <p:spPr bwMode="auto">
            <a:xfrm>
              <a:off x="-7196" y="5759"/>
              <a:ext cx="85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053738" y="4388758"/>
            <a:ext cx="985567" cy="414045"/>
            <a:chOff x="-2113810" y="332656"/>
            <a:chExt cx="1442969" cy="666823"/>
          </a:xfrm>
        </p:grpSpPr>
        <p:sp>
          <p:nvSpPr>
            <p:cNvPr id="41" name="Овал 40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1004439" y="4388758"/>
            <a:ext cx="985567" cy="414045"/>
            <a:chOff x="-2113810" y="332656"/>
            <a:chExt cx="1442969" cy="666823"/>
          </a:xfrm>
        </p:grpSpPr>
        <p:sp>
          <p:nvSpPr>
            <p:cNvPr id="74" name="Овал 73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4090515" y="3791419"/>
            <a:ext cx="985567" cy="414045"/>
            <a:chOff x="-2113810" y="332656"/>
            <a:chExt cx="1442969" cy="666823"/>
          </a:xfrm>
        </p:grpSpPr>
        <p:sp>
          <p:nvSpPr>
            <p:cNvPr id="107" name="Овал 106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1860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 rot="5400000">
            <a:off x="4992282" y="1152514"/>
            <a:ext cx="403266" cy="2233339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5400000">
            <a:off x="7843154" y="1152515"/>
            <a:ext cx="403266" cy="2233339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5400000">
            <a:off x="2000326" y="1152513"/>
            <a:ext cx="403266" cy="2233339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84731-92DE-4D8F-90A8-27150B22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51" y="7698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Комплексный анализ системы образования</a:t>
            </a:r>
            <a:br>
              <a:rPr lang="ru-RU" sz="2400" b="1" dirty="0"/>
            </a:br>
            <a:r>
              <a:rPr lang="ru-RU" sz="2400" dirty="0"/>
              <a:t>(уровень образовательной организации)</a:t>
            </a:r>
          </a:p>
        </p:txBody>
      </p:sp>
      <p:sp>
        <p:nvSpPr>
          <p:cNvPr id="8" name="Freeform 604"/>
          <p:cNvSpPr>
            <a:spLocks noEditPoints="1"/>
          </p:cNvSpPr>
          <p:nvPr/>
        </p:nvSpPr>
        <p:spPr bwMode="auto">
          <a:xfrm>
            <a:off x="626203" y="1170545"/>
            <a:ext cx="1727361" cy="1521860"/>
          </a:xfrm>
          <a:custGeom>
            <a:avLst/>
            <a:gdLst>
              <a:gd name="T0" fmla="*/ 266 w 2404"/>
              <a:gd name="T1" fmla="*/ 1737 h 2118"/>
              <a:gd name="T2" fmla="*/ 274 w 2404"/>
              <a:gd name="T3" fmla="*/ 1766 h 2118"/>
              <a:gd name="T4" fmla="*/ 303 w 2404"/>
              <a:gd name="T5" fmla="*/ 1758 h 2118"/>
              <a:gd name="T6" fmla="*/ 295 w 2404"/>
              <a:gd name="T7" fmla="*/ 1729 h 2118"/>
              <a:gd name="T8" fmla="*/ 651 w 2404"/>
              <a:gd name="T9" fmla="*/ 283 h 2118"/>
              <a:gd name="T10" fmla="*/ 1343 w 2404"/>
              <a:gd name="T11" fmla="*/ 0 h 2118"/>
              <a:gd name="T12" fmla="*/ 1749 w 2404"/>
              <a:gd name="T13" fmla="*/ 82 h 2118"/>
              <a:gd name="T14" fmla="*/ 2093 w 2404"/>
              <a:gd name="T15" fmla="*/ 312 h 2118"/>
              <a:gd name="T16" fmla="*/ 2322 w 2404"/>
              <a:gd name="T17" fmla="*/ 656 h 2118"/>
              <a:gd name="T18" fmla="*/ 2404 w 2404"/>
              <a:gd name="T19" fmla="*/ 1061 h 2118"/>
              <a:gd name="T20" fmla="*/ 2322 w 2404"/>
              <a:gd name="T21" fmla="*/ 1467 h 2118"/>
              <a:gd name="T22" fmla="*/ 2093 w 2404"/>
              <a:gd name="T23" fmla="*/ 1807 h 2118"/>
              <a:gd name="T24" fmla="*/ 1749 w 2404"/>
              <a:gd name="T25" fmla="*/ 2040 h 2118"/>
              <a:gd name="T26" fmla="*/ 1343 w 2404"/>
              <a:gd name="T27" fmla="*/ 2118 h 2118"/>
              <a:gd name="T28" fmla="*/ 946 w 2404"/>
              <a:gd name="T29" fmla="*/ 2040 h 2118"/>
              <a:gd name="T30" fmla="*/ 606 w 2404"/>
              <a:gd name="T31" fmla="*/ 1819 h 2118"/>
              <a:gd name="T32" fmla="*/ 512 w 2404"/>
              <a:gd name="T33" fmla="*/ 1708 h 2118"/>
              <a:gd name="T34" fmla="*/ 168 w 2404"/>
              <a:gd name="T35" fmla="*/ 422 h 2118"/>
              <a:gd name="T36" fmla="*/ 290 w 2404"/>
              <a:gd name="T37" fmla="*/ 623 h 2118"/>
              <a:gd name="T38" fmla="*/ 299 w 2404"/>
              <a:gd name="T39" fmla="*/ 1696 h 2118"/>
              <a:gd name="T40" fmla="*/ 336 w 2404"/>
              <a:gd name="T41" fmla="*/ 1729 h 2118"/>
              <a:gd name="T42" fmla="*/ 327 w 2404"/>
              <a:gd name="T43" fmla="*/ 1778 h 2118"/>
              <a:gd name="T44" fmla="*/ 286 w 2404"/>
              <a:gd name="T45" fmla="*/ 1799 h 2118"/>
              <a:gd name="T46" fmla="*/ 241 w 2404"/>
              <a:gd name="T47" fmla="*/ 1778 h 2118"/>
              <a:gd name="T48" fmla="*/ 233 w 2404"/>
              <a:gd name="T49" fmla="*/ 1733 h 2118"/>
              <a:gd name="T50" fmla="*/ 266 w 2404"/>
              <a:gd name="T51" fmla="*/ 1696 h 2118"/>
              <a:gd name="T52" fmla="*/ 8 w 2404"/>
              <a:gd name="T53" fmla="*/ 652 h 2118"/>
              <a:gd name="T54" fmla="*/ 0 w 2404"/>
              <a:gd name="T55" fmla="*/ 631 h 2118"/>
              <a:gd name="T56" fmla="*/ 155 w 2404"/>
              <a:gd name="T57" fmla="*/ 389 h 2118"/>
              <a:gd name="T58" fmla="*/ 540 w 2404"/>
              <a:gd name="T59" fmla="*/ 398 h 2118"/>
              <a:gd name="T60" fmla="*/ 635 w 2404"/>
              <a:gd name="T61" fmla="*/ 1799 h 2118"/>
              <a:gd name="T62" fmla="*/ 958 w 2404"/>
              <a:gd name="T63" fmla="*/ 2012 h 2118"/>
              <a:gd name="T64" fmla="*/ 1343 w 2404"/>
              <a:gd name="T65" fmla="*/ 2085 h 2118"/>
              <a:gd name="T66" fmla="*/ 1777 w 2404"/>
              <a:gd name="T67" fmla="*/ 1991 h 2118"/>
              <a:gd name="T68" fmla="*/ 2117 w 2404"/>
              <a:gd name="T69" fmla="*/ 1733 h 2118"/>
              <a:gd name="T70" fmla="*/ 2326 w 2404"/>
              <a:gd name="T71" fmla="*/ 1356 h 2118"/>
              <a:gd name="T72" fmla="*/ 2359 w 2404"/>
              <a:gd name="T73" fmla="*/ 910 h 2118"/>
              <a:gd name="T74" fmla="*/ 2203 w 2404"/>
              <a:gd name="T75" fmla="*/ 500 h 2118"/>
              <a:gd name="T76" fmla="*/ 1904 w 2404"/>
              <a:gd name="T77" fmla="*/ 201 h 2118"/>
              <a:gd name="T78" fmla="*/ 1495 w 2404"/>
              <a:gd name="T79" fmla="*/ 45 h 2118"/>
              <a:gd name="T80" fmla="*/ 1089 w 2404"/>
              <a:gd name="T81" fmla="*/ 66 h 2118"/>
              <a:gd name="T82" fmla="*/ 741 w 2404"/>
              <a:gd name="T83" fmla="*/ 230 h 2118"/>
              <a:gd name="T84" fmla="*/ 774 w 2404"/>
              <a:gd name="T85" fmla="*/ 279 h 2118"/>
              <a:gd name="T86" fmla="*/ 626 w 2404"/>
              <a:gd name="T87" fmla="*/ 320 h 2118"/>
              <a:gd name="T88" fmla="*/ 610 w 2404"/>
              <a:gd name="T89" fmla="*/ 316 h 2118"/>
              <a:gd name="T90" fmla="*/ 667 w 2404"/>
              <a:gd name="T91" fmla="*/ 172 h 2118"/>
              <a:gd name="T92" fmla="*/ 688 w 2404"/>
              <a:gd name="T93" fmla="*/ 164 h 2118"/>
              <a:gd name="T94" fmla="*/ 835 w 2404"/>
              <a:gd name="T95" fmla="*/ 131 h 2118"/>
              <a:gd name="T96" fmla="*/ 1212 w 2404"/>
              <a:gd name="T97" fmla="*/ 8 h 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04" h="2118">
                <a:moveTo>
                  <a:pt x="286" y="1725"/>
                </a:moveTo>
                <a:lnTo>
                  <a:pt x="274" y="1729"/>
                </a:lnTo>
                <a:lnTo>
                  <a:pt x="266" y="1737"/>
                </a:lnTo>
                <a:lnTo>
                  <a:pt x="266" y="1745"/>
                </a:lnTo>
                <a:lnTo>
                  <a:pt x="266" y="1758"/>
                </a:lnTo>
                <a:lnTo>
                  <a:pt x="274" y="1766"/>
                </a:lnTo>
                <a:lnTo>
                  <a:pt x="286" y="1770"/>
                </a:lnTo>
                <a:lnTo>
                  <a:pt x="295" y="1766"/>
                </a:lnTo>
                <a:lnTo>
                  <a:pt x="303" y="1758"/>
                </a:lnTo>
                <a:lnTo>
                  <a:pt x="307" y="1745"/>
                </a:lnTo>
                <a:lnTo>
                  <a:pt x="303" y="1737"/>
                </a:lnTo>
                <a:lnTo>
                  <a:pt x="295" y="1729"/>
                </a:lnTo>
                <a:lnTo>
                  <a:pt x="286" y="1725"/>
                </a:lnTo>
                <a:close/>
                <a:moveTo>
                  <a:pt x="688" y="209"/>
                </a:moveTo>
                <a:lnTo>
                  <a:pt x="651" y="283"/>
                </a:lnTo>
                <a:lnTo>
                  <a:pt x="729" y="262"/>
                </a:lnTo>
                <a:lnTo>
                  <a:pt x="688" y="209"/>
                </a:lnTo>
                <a:close/>
                <a:moveTo>
                  <a:pt x="1343" y="0"/>
                </a:moveTo>
                <a:lnTo>
                  <a:pt x="1482" y="8"/>
                </a:lnTo>
                <a:lnTo>
                  <a:pt x="1618" y="37"/>
                </a:lnTo>
                <a:lnTo>
                  <a:pt x="1749" y="82"/>
                </a:lnTo>
                <a:lnTo>
                  <a:pt x="1872" y="144"/>
                </a:lnTo>
                <a:lnTo>
                  <a:pt x="1986" y="217"/>
                </a:lnTo>
                <a:lnTo>
                  <a:pt x="2093" y="312"/>
                </a:lnTo>
                <a:lnTo>
                  <a:pt x="2187" y="418"/>
                </a:lnTo>
                <a:lnTo>
                  <a:pt x="2261" y="533"/>
                </a:lnTo>
                <a:lnTo>
                  <a:pt x="2322" y="656"/>
                </a:lnTo>
                <a:lnTo>
                  <a:pt x="2367" y="783"/>
                </a:lnTo>
                <a:lnTo>
                  <a:pt x="2392" y="922"/>
                </a:lnTo>
                <a:lnTo>
                  <a:pt x="2404" y="1061"/>
                </a:lnTo>
                <a:lnTo>
                  <a:pt x="2392" y="1201"/>
                </a:lnTo>
                <a:lnTo>
                  <a:pt x="2367" y="1336"/>
                </a:lnTo>
                <a:lnTo>
                  <a:pt x="2322" y="1467"/>
                </a:lnTo>
                <a:lnTo>
                  <a:pt x="2261" y="1590"/>
                </a:lnTo>
                <a:lnTo>
                  <a:pt x="2187" y="1704"/>
                </a:lnTo>
                <a:lnTo>
                  <a:pt x="2093" y="1807"/>
                </a:lnTo>
                <a:lnTo>
                  <a:pt x="1986" y="1901"/>
                </a:lnTo>
                <a:lnTo>
                  <a:pt x="1872" y="1979"/>
                </a:lnTo>
                <a:lnTo>
                  <a:pt x="1749" y="2040"/>
                </a:lnTo>
                <a:lnTo>
                  <a:pt x="1618" y="2081"/>
                </a:lnTo>
                <a:lnTo>
                  <a:pt x="1482" y="2110"/>
                </a:lnTo>
                <a:lnTo>
                  <a:pt x="1343" y="2118"/>
                </a:lnTo>
                <a:lnTo>
                  <a:pt x="1208" y="2110"/>
                </a:lnTo>
                <a:lnTo>
                  <a:pt x="1073" y="2085"/>
                </a:lnTo>
                <a:lnTo>
                  <a:pt x="946" y="2040"/>
                </a:lnTo>
                <a:lnTo>
                  <a:pt x="823" y="1983"/>
                </a:lnTo>
                <a:lnTo>
                  <a:pt x="712" y="1909"/>
                </a:lnTo>
                <a:lnTo>
                  <a:pt x="606" y="1819"/>
                </a:lnTo>
                <a:lnTo>
                  <a:pt x="516" y="1717"/>
                </a:lnTo>
                <a:lnTo>
                  <a:pt x="512" y="1713"/>
                </a:lnTo>
                <a:lnTo>
                  <a:pt x="512" y="1708"/>
                </a:lnTo>
                <a:lnTo>
                  <a:pt x="512" y="1704"/>
                </a:lnTo>
                <a:lnTo>
                  <a:pt x="512" y="422"/>
                </a:lnTo>
                <a:lnTo>
                  <a:pt x="168" y="422"/>
                </a:lnTo>
                <a:lnTo>
                  <a:pt x="45" y="623"/>
                </a:lnTo>
                <a:lnTo>
                  <a:pt x="282" y="623"/>
                </a:lnTo>
                <a:lnTo>
                  <a:pt x="290" y="623"/>
                </a:lnTo>
                <a:lnTo>
                  <a:pt x="295" y="631"/>
                </a:lnTo>
                <a:lnTo>
                  <a:pt x="299" y="639"/>
                </a:lnTo>
                <a:lnTo>
                  <a:pt x="299" y="1696"/>
                </a:lnTo>
                <a:lnTo>
                  <a:pt x="315" y="1704"/>
                </a:lnTo>
                <a:lnTo>
                  <a:pt x="327" y="1713"/>
                </a:lnTo>
                <a:lnTo>
                  <a:pt x="336" y="1729"/>
                </a:lnTo>
                <a:lnTo>
                  <a:pt x="340" y="1745"/>
                </a:lnTo>
                <a:lnTo>
                  <a:pt x="336" y="1766"/>
                </a:lnTo>
                <a:lnTo>
                  <a:pt x="327" y="1778"/>
                </a:lnTo>
                <a:lnTo>
                  <a:pt x="315" y="1790"/>
                </a:lnTo>
                <a:lnTo>
                  <a:pt x="303" y="1799"/>
                </a:lnTo>
                <a:lnTo>
                  <a:pt x="286" y="1799"/>
                </a:lnTo>
                <a:lnTo>
                  <a:pt x="270" y="1799"/>
                </a:lnTo>
                <a:lnTo>
                  <a:pt x="254" y="1790"/>
                </a:lnTo>
                <a:lnTo>
                  <a:pt x="241" y="1778"/>
                </a:lnTo>
                <a:lnTo>
                  <a:pt x="233" y="1766"/>
                </a:lnTo>
                <a:lnTo>
                  <a:pt x="233" y="1745"/>
                </a:lnTo>
                <a:lnTo>
                  <a:pt x="233" y="1733"/>
                </a:lnTo>
                <a:lnTo>
                  <a:pt x="241" y="1717"/>
                </a:lnTo>
                <a:lnTo>
                  <a:pt x="254" y="1704"/>
                </a:lnTo>
                <a:lnTo>
                  <a:pt x="266" y="1696"/>
                </a:lnTo>
                <a:lnTo>
                  <a:pt x="266" y="656"/>
                </a:lnTo>
                <a:lnTo>
                  <a:pt x="16" y="656"/>
                </a:lnTo>
                <a:lnTo>
                  <a:pt x="8" y="652"/>
                </a:lnTo>
                <a:lnTo>
                  <a:pt x="0" y="647"/>
                </a:lnTo>
                <a:lnTo>
                  <a:pt x="0" y="639"/>
                </a:lnTo>
                <a:lnTo>
                  <a:pt x="0" y="631"/>
                </a:lnTo>
                <a:lnTo>
                  <a:pt x="143" y="398"/>
                </a:lnTo>
                <a:lnTo>
                  <a:pt x="151" y="394"/>
                </a:lnTo>
                <a:lnTo>
                  <a:pt x="155" y="389"/>
                </a:lnTo>
                <a:lnTo>
                  <a:pt x="528" y="389"/>
                </a:lnTo>
                <a:lnTo>
                  <a:pt x="536" y="394"/>
                </a:lnTo>
                <a:lnTo>
                  <a:pt x="540" y="398"/>
                </a:lnTo>
                <a:lnTo>
                  <a:pt x="544" y="406"/>
                </a:lnTo>
                <a:lnTo>
                  <a:pt x="544" y="1700"/>
                </a:lnTo>
                <a:lnTo>
                  <a:pt x="635" y="1799"/>
                </a:lnTo>
                <a:lnTo>
                  <a:pt x="733" y="1885"/>
                </a:lnTo>
                <a:lnTo>
                  <a:pt x="843" y="1954"/>
                </a:lnTo>
                <a:lnTo>
                  <a:pt x="958" y="2012"/>
                </a:lnTo>
                <a:lnTo>
                  <a:pt x="1081" y="2053"/>
                </a:lnTo>
                <a:lnTo>
                  <a:pt x="1212" y="2077"/>
                </a:lnTo>
                <a:lnTo>
                  <a:pt x="1343" y="2085"/>
                </a:lnTo>
                <a:lnTo>
                  <a:pt x="1495" y="2077"/>
                </a:lnTo>
                <a:lnTo>
                  <a:pt x="1642" y="2044"/>
                </a:lnTo>
                <a:lnTo>
                  <a:pt x="1777" y="1991"/>
                </a:lnTo>
                <a:lnTo>
                  <a:pt x="1904" y="1921"/>
                </a:lnTo>
                <a:lnTo>
                  <a:pt x="2019" y="1835"/>
                </a:lnTo>
                <a:lnTo>
                  <a:pt x="2117" y="1733"/>
                </a:lnTo>
                <a:lnTo>
                  <a:pt x="2203" y="1618"/>
                </a:lnTo>
                <a:lnTo>
                  <a:pt x="2273" y="1491"/>
                </a:lnTo>
                <a:lnTo>
                  <a:pt x="2326" y="1356"/>
                </a:lnTo>
                <a:lnTo>
                  <a:pt x="2359" y="1213"/>
                </a:lnTo>
                <a:lnTo>
                  <a:pt x="2371" y="1061"/>
                </a:lnTo>
                <a:lnTo>
                  <a:pt x="2359" y="910"/>
                </a:lnTo>
                <a:lnTo>
                  <a:pt x="2326" y="762"/>
                </a:lnTo>
                <a:lnTo>
                  <a:pt x="2273" y="627"/>
                </a:lnTo>
                <a:lnTo>
                  <a:pt x="2203" y="500"/>
                </a:lnTo>
                <a:lnTo>
                  <a:pt x="2117" y="385"/>
                </a:lnTo>
                <a:lnTo>
                  <a:pt x="2019" y="287"/>
                </a:lnTo>
                <a:lnTo>
                  <a:pt x="1904" y="201"/>
                </a:lnTo>
                <a:lnTo>
                  <a:pt x="1777" y="127"/>
                </a:lnTo>
                <a:lnTo>
                  <a:pt x="1642" y="78"/>
                </a:lnTo>
                <a:lnTo>
                  <a:pt x="1495" y="45"/>
                </a:lnTo>
                <a:lnTo>
                  <a:pt x="1343" y="33"/>
                </a:lnTo>
                <a:lnTo>
                  <a:pt x="1216" y="41"/>
                </a:lnTo>
                <a:lnTo>
                  <a:pt x="1089" y="66"/>
                </a:lnTo>
                <a:lnTo>
                  <a:pt x="966" y="103"/>
                </a:lnTo>
                <a:lnTo>
                  <a:pt x="852" y="160"/>
                </a:lnTo>
                <a:lnTo>
                  <a:pt x="741" y="230"/>
                </a:lnTo>
                <a:lnTo>
                  <a:pt x="770" y="262"/>
                </a:lnTo>
                <a:lnTo>
                  <a:pt x="774" y="271"/>
                </a:lnTo>
                <a:lnTo>
                  <a:pt x="774" y="279"/>
                </a:lnTo>
                <a:lnTo>
                  <a:pt x="770" y="287"/>
                </a:lnTo>
                <a:lnTo>
                  <a:pt x="762" y="291"/>
                </a:lnTo>
                <a:lnTo>
                  <a:pt x="626" y="320"/>
                </a:lnTo>
                <a:lnTo>
                  <a:pt x="622" y="324"/>
                </a:lnTo>
                <a:lnTo>
                  <a:pt x="614" y="320"/>
                </a:lnTo>
                <a:lnTo>
                  <a:pt x="610" y="316"/>
                </a:lnTo>
                <a:lnTo>
                  <a:pt x="606" y="307"/>
                </a:lnTo>
                <a:lnTo>
                  <a:pt x="606" y="299"/>
                </a:lnTo>
                <a:lnTo>
                  <a:pt x="667" y="172"/>
                </a:lnTo>
                <a:lnTo>
                  <a:pt x="676" y="164"/>
                </a:lnTo>
                <a:lnTo>
                  <a:pt x="680" y="164"/>
                </a:lnTo>
                <a:lnTo>
                  <a:pt x="688" y="164"/>
                </a:lnTo>
                <a:lnTo>
                  <a:pt x="696" y="168"/>
                </a:lnTo>
                <a:lnTo>
                  <a:pt x="725" y="201"/>
                </a:lnTo>
                <a:lnTo>
                  <a:pt x="835" y="131"/>
                </a:lnTo>
                <a:lnTo>
                  <a:pt x="954" y="74"/>
                </a:lnTo>
                <a:lnTo>
                  <a:pt x="1081" y="33"/>
                </a:lnTo>
                <a:lnTo>
                  <a:pt x="1212" y="8"/>
                </a:lnTo>
                <a:lnTo>
                  <a:pt x="134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Freeform 605"/>
          <p:cNvSpPr>
            <a:spLocks noEditPoints="1"/>
          </p:cNvSpPr>
          <p:nvPr/>
        </p:nvSpPr>
        <p:spPr bwMode="auto">
          <a:xfrm>
            <a:off x="6214827" y="1170545"/>
            <a:ext cx="1686405" cy="1521860"/>
          </a:xfrm>
          <a:custGeom>
            <a:avLst/>
            <a:gdLst>
              <a:gd name="T0" fmla="*/ 705 w 2347"/>
              <a:gd name="T1" fmla="*/ 975 h 2118"/>
              <a:gd name="T2" fmla="*/ 742 w 2347"/>
              <a:gd name="T3" fmla="*/ 963 h 2118"/>
              <a:gd name="T4" fmla="*/ 611 w 2347"/>
              <a:gd name="T5" fmla="*/ 271 h 2118"/>
              <a:gd name="T6" fmla="*/ 1565 w 2347"/>
              <a:gd name="T7" fmla="*/ 37 h 2118"/>
              <a:gd name="T8" fmla="*/ 2130 w 2347"/>
              <a:gd name="T9" fmla="*/ 418 h 2118"/>
              <a:gd name="T10" fmla="*/ 2347 w 2347"/>
              <a:gd name="T11" fmla="*/ 1061 h 2118"/>
              <a:gd name="T12" fmla="*/ 2130 w 2347"/>
              <a:gd name="T13" fmla="*/ 1704 h 2118"/>
              <a:gd name="T14" fmla="*/ 1565 w 2347"/>
              <a:gd name="T15" fmla="*/ 2081 h 2118"/>
              <a:gd name="T16" fmla="*/ 852 w 2347"/>
              <a:gd name="T17" fmla="*/ 2024 h 2118"/>
              <a:gd name="T18" fmla="*/ 365 w 2347"/>
              <a:gd name="T19" fmla="*/ 1749 h 2118"/>
              <a:gd name="T20" fmla="*/ 41 w 2347"/>
              <a:gd name="T21" fmla="*/ 1500 h 2118"/>
              <a:gd name="T22" fmla="*/ 12 w 2347"/>
              <a:gd name="T23" fmla="*/ 1303 h 2118"/>
              <a:gd name="T24" fmla="*/ 279 w 2347"/>
              <a:gd name="T25" fmla="*/ 1315 h 2118"/>
              <a:gd name="T26" fmla="*/ 422 w 2347"/>
              <a:gd name="T27" fmla="*/ 1495 h 2118"/>
              <a:gd name="T28" fmla="*/ 631 w 2347"/>
              <a:gd name="T29" fmla="*/ 1409 h 2118"/>
              <a:gd name="T30" fmla="*/ 582 w 2347"/>
              <a:gd name="T31" fmla="*/ 1188 h 2118"/>
              <a:gd name="T32" fmla="*/ 357 w 2347"/>
              <a:gd name="T33" fmla="*/ 1119 h 2118"/>
              <a:gd name="T34" fmla="*/ 369 w 2347"/>
              <a:gd name="T35" fmla="*/ 885 h 2118"/>
              <a:gd name="T36" fmla="*/ 557 w 2347"/>
              <a:gd name="T37" fmla="*/ 807 h 2118"/>
              <a:gd name="T38" fmla="*/ 512 w 2347"/>
              <a:gd name="T39" fmla="*/ 639 h 2118"/>
              <a:gd name="T40" fmla="*/ 324 w 2347"/>
              <a:gd name="T41" fmla="*/ 738 h 2118"/>
              <a:gd name="T42" fmla="*/ 62 w 2347"/>
              <a:gd name="T43" fmla="*/ 746 h 2118"/>
              <a:gd name="T44" fmla="*/ 111 w 2347"/>
              <a:gd name="T45" fmla="*/ 557 h 2118"/>
              <a:gd name="T46" fmla="*/ 471 w 2347"/>
              <a:gd name="T47" fmla="*/ 361 h 2118"/>
              <a:gd name="T48" fmla="*/ 799 w 2347"/>
              <a:gd name="T49" fmla="*/ 525 h 2118"/>
              <a:gd name="T50" fmla="*/ 840 w 2347"/>
              <a:gd name="T51" fmla="*/ 836 h 2118"/>
              <a:gd name="T52" fmla="*/ 774 w 2347"/>
              <a:gd name="T53" fmla="*/ 963 h 2118"/>
              <a:gd name="T54" fmla="*/ 721 w 2347"/>
              <a:gd name="T55" fmla="*/ 1016 h 2118"/>
              <a:gd name="T56" fmla="*/ 668 w 2347"/>
              <a:gd name="T57" fmla="*/ 963 h 2118"/>
              <a:gd name="T58" fmla="*/ 721 w 2347"/>
              <a:gd name="T59" fmla="*/ 910 h 2118"/>
              <a:gd name="T60" fmla="*/ 819 w 2347"/>
              <a:gd name="T61" fmla="*/ 799 h 2118"/>
              <a:gd name="T62" fmla="*/ 672 w 2347"/>
              <a:gd name="T63" fmla="*/ 451 h 2118"/>
              <a:gd name="T64" fmla="*/ 312 w 2347"/>
              <a:gd name="T65" fmla="*/ 422 h 2118"/>
              <a:gd name="T66" fmla="*/ 90 w 2347"/>
              <a:gd name="T67" fmla="*/ 717 h 2118"/>
              <a:gd name="T68" fmla="*/ 463 w 2347"/>
              <a:gd name="T69" fmla="*/ 598 h 2118"/>
              <a:gd name="T70" fmla="*/ 606 w 2347"/>
              <a:gd name="T71" fmla="*/ 783 h 2118"/>
              <a:gd name="T72" fmla="*/ 389 w 2347"/>
              <a:gd name="T73" fmla="*/ 914 h 2118"/>
              <a:gd name="T74" fmla="*/ 647 w 2347"/>
              <a:gd name="T75" fmla="*/ 1209 h 2118"/>
              <a:gd name="T76" fmla="*/ 623 w 2347"/>
              <a:gd name="T77" fmla="*/ 1471 h 2118"/>
              <a:gd name="T78" fmla="*/ 365 w 2347"/>
              <a:gd name="T79" fmla="*/ 1508 h 2118"/>
              <a:gd name="T80" fmla="*/ 37 w 2347"/>
              <a:gd name="T81" fmla="*/ 1332 h 2118"/>
              <a:gd name="T82" fmla="*/ 221 w 2347"/>
              <a:gd name="T83" fmla="*/ 1663 h 2118"/>
              <a:gd name="T84" fmla="*/ 500 w 2347"/>
              <a:gd name="T85" fmla="*/ 1725 h 2118"/>
              <a:gd name="T86" fmla="*/ 508 w 2347"/>
              <a:gd name="T87" fmla="*/ 1725 h 2118"/>
              <a:gd name="T88" fmla="*/ 619 w 2347"/>
              <a:gd name="T89" fmla="*/ 1835 h 2118"/>
              <a:gd name="T90" fmla="*/ 1291 w 2347"/>
              <a:gd name="T91" fmla="*/ 2085 h 2118"/>
              <a:gd name="T92" fmla="*/ 1962 w 2347"/>
              <a:gd name="T93" fmla="*/ 1835 h 2118"/>
              <a:gd name="T94" fmla="*/ 2306 w 2347"/>
              <a:gd name="T95" fmla="*/ 1213 h 2118"/>
              <a:gd name="T96" fmla="*/ 2151 w 2347"/>
              <a:gd name="T97" fmla="*/ 500 h 2118"/>
              <a:gd name="T98" fmla="*/ 1585 w 2347"/>
              <a:gd name="T99" fmla="*/ 78 h 2118"/>
              <a:gd name="T100" fmla="*/ 840 w 2347"/>
              <a:gd name="T101" fmla="*/ 135 h 2118"/>
              <a:gd name="T102" fmla="*/ 729 w 2347"/>
              <a:gd name="T103" fmla="*/ 271 h 2118"/>
              <a:gd name="T104" fmla="*/ 570 w 2347"/>
              <a:gd name="T105" fmla="*/ 303 h 2118"/>
              <a:gd name="T106" fmla="*/ 643 w 2347"/>
              <a:gd name="T107" fmla="*/ 148 h 2118"/>
              <a:gd name="T108" fmla="*/ 914 w 2347"/>
              <a:gd name="T109" fmla="*/ 70 h 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47" h="2118">
                <a:moveTo>
                  <a:pt x="721" y="942"/>
                </a:moveTo>
                <a:lnTo>
                  <a:pt x="709" y="947"/>
                </a:lnTo>
                <a:lnTo>
                  <a:pt x="705" y="955"/>
                </a:lnTo>
                <a:lnTo>
                  <a:pt x="701" y="963"/>
                </a:lnTo>
                <a:lnTo>
                  <a:pt x="705" y="975"/>
                </a:lnTo>
                <a:lnTo>
                  <a:pt x="709" y="983"/>
                </a:lnTo>
                <a:lnTo>
                  <a:pt x="721" y="983"/>
                </a:lnTo>
                <a:lnTo>
                  <a:pt x="733" y="983"/>
                </a:lnTo>
                <a:lnTo>
                  <a:pt x="738" y="975"/>
                </a:lnTo>
                <a:lnTo>
                  <a:pt x="742" y="963"/>
                </a:lnTo>
                <a:lnTo>
                  <a:pt x="738" y="955"/>
                </a:lnTo>
                <a:lnTo>
                  <a:pt x="733" y="947"/>
                </a:lnTo>
                <a:lnTo>
                  <a:pt x="721" y="942"/>
                </a:lnTo>
                <a:close/>
                <a:moveTo>
                  <a:pt x="647" y="197"/>
                </a:moveTo>
                <a:lnTo>
                  <a:pt x="611" y="271"/>
                </a:lnTo>
                <a:lnTo>
                  <a:pt x="692" y="250"/>
                </a:lnTo>
                <a:lnTo>
                  <a:pt x="647" y="197"/>
                </a:lnTo>
                <a:close/>
                <a:moveTo>
                  <a:pt x="1291" y="0"/>
                </a:moveTo>
                <a:lnTo>
                  <a:pt x="1430" y="8"/>
                </a:lnTo>
                <a:lnTo>
                  <a:pt x="1565" y="37"/>
                </a:lnTo>
                <a:lnTo>
                  <a:pt x="1696" y="82"/>
                </a:lnTo>
                <a:lnTo>
                  <a:pt x="1819" y="144"/>
                </a:lnTo>
                <a:lnTo>
                  <a:pt x="1934" y="217"/>
                </a:lnTo>
                <a:lnTo>
                  <a:pt x="2040" y="312"/>
                </a:lnTo>
                <a:lnTo>
                  <a:pt x="2130" y="418"/>
                </a:lnTo>
                <a:lnTo>
                  <a:pt x="2208" y="533"/>
                </a:lnTo>
                <a:lnTo>
                  <a:pt x="2270" y="656"/>
                </a:lnTo>
                <a:lnTo>
                  <a:pt x="2315" y="783"/>
                </a:lnTo>
                <a:lnTo>
                  <a:pt x="2339" y="922"/>
                </a:lnTo>
                <a:lnTo>
                  <a:pt x="2347" y="1061"/>
                </a:lnTo>
                <a:lnTo>
                  <a:pt x="2339" y="1201"/>
                </a:lnTo>
                <a:lnTo>
                  <a:pt x="2315" y="1336"/>
                </a:lnTo>
                <a:lnTo>
                  <a:pt x="2270" y="1467"/>
                </a:lnTo>
                <a:lnTo>
                  <a:pt x="2208" y="1590"/>
                </a:lnTo>
                <a:lnTo>
                  <a:pt x="2130" y="1704"/>
                </a:lnTo>
                <a:lnTo>
                  <a:pt x="2040" y="1807"/>
                </a:lnTo>
                <a:lnTo>
                  <a:pt x="1934" y="1901"/>
                </a:lnTo>
                <a:lnTo>
                  <a:pt x="1819" y="1979"/>
                </a:lnTo>
                <a:lnTo>
                  <a:pt x="1696" y="2040"/>
                </a:lnTo>
                <a:lnTo>
                  <a:pt x="1565" y="2081"/>
                </a:lnTo>
                <a:lnTo>
                  <a:pt x="1430" y="2110"/>
                </a:lnTo>
                <a:lnTo>
                  <a:pt x="1291" y="2118"/>
                </a:lnTo>
                <a:lnTo>
                  <a:pt x="1139" y="2106"/>
                </a:lnTo>
                <a:lnTo>
                  <a:pt x="992" y="2077"/>
                </a:lnTo>
                <a:lnTo>
                  <a:pt x="852" y="2024"/>
                </a:lnTo>
                <a:lnTo>
                  <a:pt x="721" y="1954"/>
                </a:lnTo>
                <a:lnTo>
                  <a:pt x="602" y="1864"/>
                </a:lnTo>
                <a:lnTo>
                  <a:pt x="492" y="1758"/>
                </a:lnTo>
                <a:lnTo>
                  <a:pt x="455" y="1758"/>
                </a:lnTo>
                <a:lnTo>
                  <a:pt x="365" y="1749"/>
                </a:lnTo>
                <a:lnTo>
                  <a:pt x="279" y="1729"/>
                </a:lnTo>
                <a:lnTo>
                  <a:pt x="205" y="1692"/>
                </a:lnTo>
                <a:lnTo>
                  <a:pt x="139" y="1639"/>
                </a:lnTo>
                <a:lnTo>
                  <a:pt x="82" y="1573"/>
                </a:lnTo>
                <a:lnTo>
                  <a:pt x="41" y="1500"/>
                </a:lnTo>
                <a:lnTo>
                  <a:pt x="17" y="1414"/>
                </a:lnTo>
                <a:lnTo>
                  <a:pt x="0" y="1315"/>
                </a:lnTo>
                <a:lnTo>
                  <a:pt x="4" y="1311"/>
                </a:lnTo>
                <a:lnTo>
                  <a:pt x="8" y="1307"/>
                </a:lnTo>
                <a:lnTo>
                  <a:pt x="12" y="1303"/>
                </a:lnTo>
                <a:lnTo>
                  <a:pt x="17" y="1299"/>
                </a:lnTo>
                <a:lnTo>
                  <a:pt x="262" y="1299"/>
                </a:lnTo>
                <a:lnTo>
                  <a:pt x="271" y="1303"/>
                </a:lnTo>
                <a:lnTo>
                  <a:pt x="275" y="1307"/>
                </a:lnTo>
                <a:lnTo>
                  <a:pt x="279" y="1315"/>
                </a:lnTo>
                <a:lnTo>
                  <a:pt x="291" y="1373"/>
                </a:lnTo>
                <a:lnTo>
                  <a:pt x="316" y="1418"/>
                </a:lnTo>
                <a:lnTo>
                  <a:pt x="344" y="1454"/>
                </a:lnTo>
                <a:lnTo>
                  <a:pt x="381" y="1479"/>
                </a:lnTo>
                <a:lnTo>
                  <a:pt x="422" y="1495"/>
                </a:lnTo>
                <a:lnTo>
                  <a:pt x="471" y="1500"/>
                </a:lnTo>
                <a:lnTo>
                  <a:pt x="520" y="1491"/>
                </a:lnTo>
                <a:lnTo>
                  <a:pt x="565" y="1475"/>
                </a:lnTo>
                <a:lnTo>
                  <a:pt x="602" y="1446"/>
                </a:lnTo>
                <a:lnTo>
                  <a:pt x="631" y="1409"/>
                </a:lnTo>
                <a:lnTo>
                  <a:pt x="647" y="1368"/>
                </a:lnTo>
                <a:lnTo>
                  <a:pt x="656" y="1323"/>
                </a:lnTo>
                <a:lnTo>
                  <a:pt x="647" y="1270"/>
                </a:lnTo>
                <a:lnTo>
                  <a:pt x="623" y="1225"/>
                </a:lnTo>
                <a:lnTo>
                  <a:pt x="582" y="1188"/>
                </a:lnTo>
                <a:lnTo>
                  <a:pt x="529" y="1155"/>
                </a:lnTo>
                <a:lnTo>
                  <a:pt x="459" y="1135"/>
                </a:lnTo>
                <a:lnTo>
                  <a:pt x="373" y="1127"/>
                </a:lnTo>
                <a:lnTo>
                  <a:pt x="365" y="1127"/>
                </a:lnTo>
                <a:lnTo>
                  <a:pt x="357" y="1119"/>
                </a:lnTo>
                <a:lnTo>
                  <a:pt x="357" y="1110"/>
                </a:lnTo>
                <a:lnTo>
                  <a:pt x="357" y="901"/>
                </a:lnTo>
                <a:lnTo>
                  <a:pt x="357" y="893"/>
                </a:lnTo>
                <a:lnTo>
                  <a:pt x="365" y="885"/>
                </a:lnTo>
                <a:lnTo>
                  <a:pt x="369" y="885"/>
                </a:lnTo>
                <a:lnTo>
                  <a:pt x="447" y="873"/>
                </a:lnTo>
                <a:lnTo>
                  <a:pt x="496" y="856"/>
                </a:lnTo>
                <a:lnTo>
                  <a:pt x="520" y="844"/>
                </a:lnTo>
                <a:lnTo>
                  <a:pt x="541" y="828"/>
                </a:lnTo>
                <a:lnTo>
                  <a:pt x="557" y="807"/>
                </a:lnTo>
                <a:lnTo>
                  <a:pt x="574" y="774"/>
                </a:lnTo>
                <a:lnTo>
                  <a:pt x="582" y="738"/>
                </a:lnTo>
                <a:lnTo>
                  <a:pt x="574" y="697"/>
                </a:lnTo>
                <a:lnTo>
                  <a:pt x="549" y="664"/>
                </a:lnTo>
                <a:lnTo>
                  <a:pt x="512" y="639"/>
                </a:lnTo>
                <a:lnTo>
                  <a:pt x="463" y="631"/>
                </a:lnTo>
                <a:lnTo>
                  <a:pt x="418" y="639"/>
                </a:lnTo>
                <a:lnTo>
                  <a:pt x="377" y="660"/>
                </a:lnTo>
                <a:lnTo>
                  <a:pt x="344" y="693"/>
                </a:lnTo>
                <a:lnTo>
                  <a:pt x="324" y="738"/>
                </a:lnTo>
                <a:lnTo>
                  <a:pt x="320" y="742"/>
                </a:lnTo>
                <a:lnTo>
                  <a:pt x="316" y="746"/>
                </a:lnTo>
                <a:lnTo>
                  <a:pt x="307" y="746"/>
                </a:lnTo>
                <a:lnTo>
                  <a:pt x="70" y="746"/>
                </a:lnTo>
                <a:lnTo>
                  <a:pt x="62" y="746"/>
                </a:lnTo>
                <a:lnTo>
                  <a:pt x="58" y="742"/>
                </a:lnTo>
                <a:lnTo>
                  <a:pt x="53" y="738"/>
                </a:lnTo>
                <a:lnTo>
                  <a:pt x="53" y="729"/>
                </a:lnTo>
                <a:lnTo>
                  <a:pt x="74" y="635"/>
                </a:lnTo>
                <a:lnTo>
                  <a:pt x="111" y="557"/>
                </a:lnTo>
                <a:lnTo>
                  <a:pt x="160" y="488"/>
                </a:lnTo>
                <a:lnTo>
                  <a:pt x="226" y="434"/>
                </a:lnTo>
                <a:lnTo>
                  <a:pt x="299" y="394"/>
                </a:lnTo>
                <a:lnTo>
                  <a:pt x="381" y="369"/>
                </a:lnTo>
                <a:lnTo>
                  <a:pt x="471" y="361"/>
                </a:lnTo>
                <a:lnTo>
                  <a:pt x="549" y="369"/>
                </a:lnTo>
                <a:lnTo>
                  <a:pt x="623" y="389"/>
                </a:lnTo>
                <a:lnTo>
                  <a:pt x="688" y="422"/>
                </a:lnTo>
                <a:lnTo>
                  <a:pt x="750" y="467"/>
                </a:lnTo>
                <a:lnTo>
                  <a:pt x="799" y="525"/>
                </a:lnTo>
                <a:lnTo>
                  <a:pt x="836" y="586"/>
                </a:lnTo>
                <a:lnTo>
                  <a:pt x="856" y="652"/>
                </a:lnTo>
                <a:lnTo>
                  <a:pt x="865" y="721"/>
                </a:lnTo>
                <a:lnTo>
                  <a:pt x="856" y="779"/>
                </a:lnTo>
                <a:lnTo>
                  <a:pt x="840" y="836"/>
                </a:lnTo>
                <a:lnTo>
                  <a:pt x="811" y="889"/>
                </a:lnTo>
                <a:lnTo>
                  <a:pt x="791" y="914"/>
                </a:lnTo>
                <a:lnTo>
                  <a:pt x="770" y="938"/>
                </a:lnTo>
                <a:lnTo>
                  <a:pt x="774" y="951"/>
                </a:lnTo>
                <a:lnTo>
                  <a:pt x="774" y="963"/>
                </a:lnTo>
                <a:lnTo>
                  <a:pt x="770" y="979"/>
                </a:lnTo>
                <a:lnTo>
                  <a:pt x="766" y="996"/>
                </a:lnTo>
                <a:lnTo>
                  <a:pt x="754" y="1008"/>
                </a:lnTo>
                <a:lnTo>
                  <a:pt x="738" y="1012"/>
                </a:lnTo>
                <a:lnTo>
                  <a:pt x="721" y="1016"/>
                </a:lnTo>
                <a:lnTo>
                  <a:pt x="705" y="1012"/>
                </a:lnTo>
                <a:lnTo>
                  <a:pt x="688" y="1008"/>
                </a:lnTo>
                <a:lnTo>
                  <a:pt x="680" y="996"/>
                </a:lnTo>
                <a:lnTo>
                  <a:pt x="672" y="979"/>
                </a:lnTo>
                <a:lnTo>
                  <a:pt x="668" y="963"/>
                </a:lnTo>
                <a:lnTo>
                  <a:pt x="672" y="947"/>
                </a:lnTo>
                <a:lnTo>
                  <a:pt x="680" y="930"/>
                </a:lnTo>
                <a:lnTo>
                  <a:pt x="688" y="922"/>
                </a:lnTo>
                <a:lnTo>
                  <a:pt x="705" y="914"/>
                </a:lnTo>
                <a:lnTo>
                  <a:pt x="721" y="910"/>
                </a:lnTo>
                <a:lnTo>
                  <a:pt x="733" y="914"/>
                </a:lnTo>
                <a:lnTo>
                  <a:pt x="746" y="918"/>
                </a:lnTo>
                <a:lnTo>
                  <a:pt x="766" y="893"/>
                </a:lnTo>
                <a:lnTo>
                  <a:pt x="787" y="869"/>
                </a:lnTo>
                <a:lnTo>
                  <a:pt x="819" y="799"/>
                </a:lnTo>
                <a:lnTo>
                  <a:pt x="832" y="721"/>
                </a:lnTo>
                <a:lnTo>
                  <a:pt x="819" y="635"/>
                </a:lnTo>
                <a:lnTo>
                  <a:pt x="783" y="561"/>
                </a:lnTo>
                <a:lnTo>
                  <a:pt x="729" y="492"/>
                </a:lnTo>
                <a:lnTo>
                  <a:pt x="672" y="451"/>
                </a:lnTo>
                <a:lnTo>
                  <a:pt x="611" y="418"/>
                </a:lnTo>
                <a:lnTo>
                  <a:pt x="545" y="402"/>
                </a:lnTo>
                <a:lnTo>
                  <a:pt x="471" y="394"/>
                </a:lnTo>
                <a:lnTo>
                  <a:pt x="389" y="402"/>
                </a:lnTo>
                <a:lnTo>
                  <a:pt x="312" y="422"/>
                </a:lnTo>
                <a:lnTo>
                  <a:pt x="246" y="459"/>
                </a:lnTo>
                <a:lnTo>
                  <a:pt x="185" y="512"/>
                </a:lnTo>
                <a:lnTo>
                  <a:pt x="139" y="570"/>
                </a:lnTo>
                <a:lnTo>
                  <a:pt x="111" y="635"/>
                </a:lnTo>
                <a:lnTo>
                  <a:pt x="90" y="717"/>
                </a:lnTo>
                <a:lnTo>
                  <a:pt x="295" y="717"/>
                </a:lnTo>
                <a:lnTo>
                  <a:pt x="320" y="672"/>
                </a:lnTo>
                <a:lnTo>
                  <a:pt x="357" y="635"/>
                </a:lnTo>
                <a:lnTo>
                  <a:pt x="406" y="607"/>
                </a:lnTo>
                <a:lnTo>
                  <a:pt x="463" y="598"/>
                </a:lnTo>
                <a:lnTo>
                  <a:pt x="525" y="611"/>
                </a:lnTo>
                <a:lnTo>
                  <a:pt x="570" y="639"/>
                </a:lnTo>
                <a:lnTo>
                  <a:pt x="602" y="684"/>
                </a:lnTo>
                <a:lnTo>
                  <a:pt x="615" y="738"/>
                </a:lnTo>
                <a:lnTo>
                  <a:pt x="606" y="783"/>
                </a:lnTo>
                <a:lnTo>
                  <a:pt x="586" y="824"/>
                </a:lnTo>
                <a:lnTo>
                  <a:pt x="553" y="860"/>
                </a:lnTo>
                <a:lnTo>
                  <a:pt x="512" y="885"/>
                </a:lnTo>
                <a:lnTo>
                  <a:pt x="459" y="906"/>
                </a:lnTo>
                <a:lnTo>
                  <a:pt x="389" y="914"/>
                </a:lnTo>
                <a:lnTo>
                  <a:pt x="389" y="1094"/>
                </a:lnTo>
                <a:lnTo>
                  <a:pt x="475" y="1106"/>
                </a:lnTo>
                <a:lnTo>
                  <a:pt x="545" y="1127"/>
                </a:lnTo>
                <a:lnTo>
                  <a:pt x="602" y="1160"/>
                </a:lnTo>
                <a:lnTo>
                  <a:pt x="647" y="1209"/>
                </a:lnTo>
                <a:lnTo>
                  <a:pt x="676" y="1262"/>
                </a:lnTo>
                <a:lnTo>
                  <a:pt x="684" y="1323"/>
                </a:lnTo>
                <a:lnTo>
                  <a:pt x="680" y="1377"/>
                </a:lnTo>
                <a:lnTo>
                  <a:pt x="660" y="1426"/>
                </a:lnTo>
                <a:lnTo>
                  <a:pt x="623" y="1471"/>
                </a:lnTo>
                <a:lnTo>
                  <a:pt x="582" y="1504"/>
                </a:lnTo>
                <a:lnTo>
                  <a:pt x="529" y="1524"/>
                </a:lnTo>
                <a:lnTo>
                  <a:pt x="471" y="1532"/>
                </a:lnTo>
                <a:lnTo>
                  <a:pt x="414" y="1524"/>
                </a:lnTo>
                <a:lnTo>
                  <a:pt x="365" y="1508"/>
                </a:lnTo>
                <a:lnTo>
                  <a:pt x="324" y="1479"/>
                </a:lnTo>
                <a:lnTo>
                  <a:pt x="291" y="1438"/>
                </a:lnTo>
                <a:lnTo>
                  <a:pt x="266" y="1393"/>
                </a:lnTo>
                <a:lnTo>
                  <a:pt x="250" y="1332"/>
                </a:lnTo>
                <a:lnTo>
                  <a:pt x="37" y="1332"/>
                </a:lnTo>
                <a:lnTo>
                  <a:pt x="49" y="1418"/>
                </a:lnTo>
                <a:lnTo>
                  <a:pt x="74" y="1491"/>
                </a:lnTo>
                <a:lnTo>
                  <a:pt x="111" y="1557"/>
                </a:lnTo>
                <a:lnTo>
                  <a:pt x="160" y="1614"/>
                </a:lnTo>
                <a:lnTo>
                  <a:pt x="221" y="1663"/>
                </a:lnTo>
                <a:lnTo>
                  <a:pt x="291" y="1696"/>
                </a:lnTo>
                <a:lnTo>
                  <a:pt x="369" y="1717"/>
                </a:lnTo>
                <a:lnTo>
                  <a:pt x="455" y="1725"/>
                </a:lnTo>
                <a:lnTo>
                  <a:pt x="500" y="1725"/>
                </a:lnTo>
                <a:lnTo>
                  <a:pt x="500" y="1725"/>
                </a:lnTo>
                <a:lnTo>
                  <a:pt x="504" y="1725"/>
                </a:lnTo>
                <a:lnTo>
                  <a:pt x="504" y="1725"/>
                </a:lnTo>
                <a:lnTo>
                  <a:pt x="504" y="1725"/>
                </a:lnTo>
                <a:lnTo>
                  <a:pt x="504" y="1725"/>
                </a:lnTo>
                <a:lnTo>
                  <a:pt x="508" y="1725"/>
                </a:lnTo>
                <a:lnTo>
                  <a:pt x="508" y="1725"/>
                </a:lnTo>
                <a:lnTo>
                  <a:pt x="512" y="1729"/>
                </a:lnTo>
                <a:lnTo>
                  <a:pt x="512" y="1729"/>
                </a:lnTo>
                <a:lnTo>
                  <a:pt x="512" y="1729"/>
                </a:lnTo>
                <a:lnTo>
                  <a:pt x="619" y="1835"/>
                </a:lnTo>
                <a:lnTo>
                  <a:pt x="733" y="1921"/>
                </a:lnTo>
                <a:lnTo>
                  <a:pt x="865" y="1991"/>
                </a:lnTo>
                <a:lnTo>
                  <a:pt x="1000" y="2044"/>
                </a:lnTo>
                <a:lnTo>
                  <a:pt x="1143" y="2077"/>
                </a:lnTo>
                <a:lnTo>
                  <a:pt x="1291" y="2085"/>
                </a:lnTo>
                <a:lnTo>
                  <a:pt x="1442" y="2077"/>
                </a:lnTo>
                <a:lnTo>
                  <a:pt x="1585" y="2044"/>
                </a:lnTo>
                <a:lnTo>
                  <a:pt x="1725" y="1991"/>
                </a:lnTo>
                <a:lnTo>
                  <a:pt x="1848" y="1921"/>
                </a:lnTo>
                <a:lnTo>
                  <a:pt x="1962" y="1835"/>
                </a:lnTo>
                <a:lnTo>
                  <a:pt x="2065" y="1733"/>
                </a:lnTo>
                <a:lnTo>
                  <a:pt x="2151" y="1618"/>
                </a:lnTo>
                <a:lnTo>
                  <a:pt x="2220" y="1491"/>
                </a:lnTo>
                <a:lnTo>
                  <a:pt x="2274" y="1356"/>
                </a:lnTo>
                <a:lnTo>
                  <a:pt x="2306" y="1213"/>
                </a:lnTo>
                <a:lnTo>
                  <a:pt x="2319" y="1061"/>
                </a:lnTo>
                <a:lnTo>
                  <a:pt x="2306" y="910"/>
                </a:lnTo>
                <a:lnTo>
                  <a:pt x="2274" y="762"/>
                </a:lnTo>
                <a:lnTo>
                  <a:pt x="2220" y="627"/>
                </a:lnTo>
                <a:lnTo>
                  <a:pt x="2151" y="500"/>
                </a:lnTo>
                <a:lnTo>
                  <a:pt x="2065" y="385"/>
                </a:lnTo>
                <a:lnTo>
                  <a:pt x="1962" y="287"/>
                </a:lnTo>
                <a:lnTo>
                  <a:pt x="1848" y="201"/>
                </a:lnTo>
                <a:lnTo>
                  <a:pt x="1725" y="127"/>
                </a:lnTo>
                <a:lnTo>
                  <a:pt x="1585" y="78"/>
                </a:lnTo>
                <a:lnTo>
                  <a:pt x="1442" y="45"/>
                </a:lnTo>
                <a:lnTo>
                  <a:pt x="1291" y="33"/>
                </a:lnTo>
                <a:lnTo>
                  <a:pt x="1135" y="45"/>
                </a:lnTo>
                <a:lnTo>
                  <a:pt x="983" y="78"/>
                </a:lnTo>
                <a:lnTo>
                  <a:pt x="840" y="135"/>
                </a:lnTo>
                <a:lnTo>
                  <a:pt x="705" y="217"/>
                </a:lnTo>
                <a:lnTo>
                  <a:pt x="733" y="250"/>
                </a:lnTo>
                <a:lnTo>
                  <a:pt x="738" y="258"/>
                </a:lnTo>
                <a:lnTo>
                  <a:pt x="733" y="267"/>
                </a:lnTo>
                <a:lnTo>
                  <a:pt x="729" y="271"/>
                </a:lnTo>
                <a:lnTo>
                  <a:pt x="725" y="275"/>
                </a:lnTo>
                <a:lnTo>
                  <a:pt x="586" y="307"/>
                </a:lnTo>
                <a:lnTo>
                  <a:pt x="582" y="307"/>
                </a:lnTo>
                <a:lnTo>
                  <a:pt x="574" y="307"/>
                </a:lnTo>
                <a:lnTo>
                  <a:pt x="570" y="303"/>
                </a:lnTo>
                <a:lnTo>
                  <a:pt x="565" y="295"/>
                </a:lnTo>
                <a:lnTo>
                  <a:pt x="570" y="287"/>
                </a:lnTo>
                <a:lnTo>
                  <a:pt x="631" y="160"/>
                </a:lnTo>
                <a:lnTo>
                  <a:pt x="635" y="152"/>
                </a:lnTo>
                <a:lnTo>
                  <a:pt x="643" y="148"/>
                </a:lnTo>
                <a:lnTo>
                  <a:pt x="652" y="152"/>
                </a:lnTo>
                <a:lnTo>
                  <a:pt x="656" y="156"/>
                </a:lnTo>
                <a:lnTo>
                  <a:pt x="684" y="193"/>
                </a:lnTo>
                <a:lnTo>
                  <a:pt x="795" y="123"/>
                </a:lnTo>
                <a:lnTo>
                  <a:pt x="914" y="70"/>
                </a:lnTo>
                <a:lnTo>
                  <a:pt x="1037" y="33"/>
                </a:lnTo>
                <a:lnTo>
                  <a:pt x="1159" y="8"/>
                </a:lnTo>
                <a:lnTo>
                  <a:pt x="129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609"/>
          <p:cNvSpPr>
            <a:spLocks noEditPoints="1"/>
          </p:cNvSpPr>
          <p:nvPr/>
        </p:nvSpPr>
        <p:spPr bwMode="auto">
          <a:xfrm>
            <a:off x="3276623" y="1164195"/>
            <a:ext cx="1780533" cy="1521860"/>
          </a:xfrm>
          <a:custGeom>
            <a:avLst/>
            <a:gdLst>
              <a:gd name="T0" fmla="*/ 815 w 2478"/>
              <a:gd name="T1" fmla="*/ 1495 h 2118"/>
              <a:gd name="T2" fmla="*/ 848 w 2478"/>
              <a:gd name="T3" fmla="*/ 1516 h 2118"/>
              <a:gd name="T4" fmla="*/ 848 w 2478"/>
              <a:gd name="T5" fmla="*/ 1479 h 2118"/>
              <a:gd name="T6" fmla="*/ 795 w 2478"/>
              <a:gd name="T7" fmla="*/ 266 h 2118"/>
              <a:gd name="T8" fmla="*/ 1696 w 2478"/>
              <a:gd name="T9" fmla="*/ 37 h 2118"/>
              <a:gd name="T10" fmla="*/ 2167 w 2478"/>
              <a:gd name="T11" fmla="*/ 311 h 2118"/>
              <a:gd name="T12" fmla="*/ 2441 w 2478"/>
              <a:gd name="T13" fmla="*/ 783 h 2118"/>
              <a:gd name="T14" fmla="*/ 2441 w 2478"/>
              <a:gd name="T15" fmla="*/ 1336 h 2118"/>
              <a:gd name="T16" fmla="*/ 2167 w 2478"/>
              <a:gd name="T17" fmla="*/ 1807 h 2118"/>
              <a:gd name="T18" fmla="*/ 1696 w 2478"/>
              <a:gd name="T19" fmla="*/ 2081 h 2118"/>
              <a:gd name="T20" fmla="*/ 1114 w 2478"/>
              <a:gd name="T21" fmla="*/ 2073 h 2118"/>
              <a:gd name="T22" fmla="*/ 610 w 2478"/>
              <a:gd name="T23" fmla="*/ 1741 h 2118"/>
              <a:gd name="T24" fmla="*/ 0 w 2478"/>
              <a:gd name="T25" fmla="*/ 1725 h 2118"/>
              <a:gd name="T26" fmla="*/ 405 w 2478"/>
              <a:gd name="T27" fmla="*/ 1184 h 2118"/>
              <a:gd name="T28" fmla="*/ 598 w 2478"/>
              <a:gd name="T29" fmla="*/ 951 h 2118"/>
              <a:gd name="T30" fmla="*/ 639 w 2478"/>
              <a:gd name="T31" fmla="*/ 754 h 2118"/>
              <a:gd name="T32" fmla="*/ 524 w 2478"/>
              <a:gd name="T33" fmla="*/ 647 h 2118"/>
              <a:gd name="T34" fmla="*/ 360 w 2478"/>
              <a:gd name="T35" fmla="*/ 697 h 2118"/>
              <a:gd name="T36" fmla="*/ 307 w 2478"/>
              <a:gd name="T37" fmla="*/ 852 h 2118"/>
              <a:gd name="T38" fmla="*/ 45 w 2478"/>
              <a:gd name="T39" fmla="*/ 860 h 2118"/>
              <a:gd name="T40" fmla="*/ 49 w 2478"/>
              <a:gd name="T41" fmla="*/ 742 h 2118"/>
              <a:gd name="T42" fmla="*/ 238 w 2478"/>
              <a:gd name="T43" fmla="*/ 447 h 2118"/>
              <a:gd name="T44" fmla="*/ 573 w 2478"/>
              <a:gd name="T45" fmla="*/ 385 h 2118"/>
              <a:gd name="T46" fmla="*/ 823 w 2478"/>
              <a:gd name="T47" fmla="*/ 520 h 2118"/>
              <a:gd name="T48" fmla="*/ 913 w 2478"/>
              <a:gd name="T49" fmla="*/ 860 h 2118"/>
              <a:gd name="T50" fmla="*/ 758 w 2478"/>
              <a:gd name="T51" fmla="*/ 1184 h 2118"/>
              <a:gd name="T52" fmla="*/ 786 w 2478"/>
              <a:gd name="T53" fmla="*/ 1479 h 2118"/>
              <a:gd name="T54" fmla="*/ 836 w 2478"/>
              <a:gd name="T55" fmla="*/ 1442 h 2118"/>
              <a:gd name="T56" fmla="*/ 889 w 2478"/>
              <a:gd name="T57" fmla="*/ 1479 h 2118"/>
              <a:gd name="T58" fmla="*/ 868 w 2478"/>
              <a:gd name="T59" fmla="*/ 1540 h 2118"/>
              <a:gd name="T60" fmla="*/ 807 w 2478"/>
              <a:gd name="T61" fmla="*/ 1540 h 2118"/>
              <a:gd name="T62" fmla="*/ 442 w 2478"/>
              <a:gd name="T63" fmla="*/ 1508 h 2118"/>
              <a:gd name="T64" fmla="*/ 586 w 2478"/>
              <a:gd name="T65" fmla="*/ 1331 h 2118"/>
              <a:gd name="T66" fmla="*/ 823 w 2478"/>
              <a:gd name="T67" fmla="*/ 1020 h 2118"/>
              <a:gd name="T68" fmla="*/ 877 w 2478"/>
              <a:gd name="T69" fmla="*/ 688 h 2118"/>
              <a:gd name="T70" fmla="*/ 696 w 2478"/>
              <a:gd name="T71" fmla="*/ 459 h 2118"/>
              <a:gd name="T72" fmla="*/ 410 w 2478"/>
              <a:gd name="T73" fmla="*/ 418 h 2118"/>
              <a:gd name="T74" fmla="*/ 143 w 2478"/>
              <a:gd name="T75" fmla="*/ 586 h 2118"/>
              <a:gd name="T76" fmla="*/ 274 w 2478"/>
              <a:gd name="T77" fmla="*/ 828 h 2118"/>
              <a:gd name="T78" fmla="*/ 377 w 2478"/>
              <a:gd name="T79" fmla="*/ 639 h 2118"/>
              <a:gd name="T80" fmla="*/ 582 w 2478"/>
              <a:gd name="T81" fmla="*/ 631 h 2118"/>
              <a:gd name="T82" fmla="*/ 676 w 2478"/>
              <a:gd name="T83" fmla="*/ 799 h 2118"/>
              <a:gd name="T84" fmla="*/ 594 w 2478"/>
              <a:gd name="T85" fmla="*/ 1016 h 2118"/>
              <a:gd name="T86" fmla="*/ 33 w 2478"/>
              <a:gd name="T87" fmla="*/ 1614 h 2118"/>
              <a:gd name="T88" fmla="*/ 623 w 2478"/>
              <a:gd name="T89" fmla="*/ 1708 h 2118"/>
              <a:gd name="T90" fmla="*/ 979 w 2478"/>
              <a:gd name="T91" fmla="*/ 1987 h 2118"/>
              <a:gd name="T92" fmla="*/ 1569 w 2478"/>
              <a:gd name="T93" fmla="*/ 2073 h 2118"/>
              <a:gd name="T94" fmla="*/ 2093 w 2478"/>
              <a:gd name="T95" fmla="*/ 1835 h 2118"/>
              <a:gd name="T96" fmla="*/ 2400 w 2478"/>
              <a:gd name="T97" fmla="*/ 1356 h 2118"/>
              <a:gd name="T98" fmla="*/ 2400 w 2478"/>
              <a:gd name="T99" fmla="*/ 762 h 2118"/>
              <a:gd name="T100" fmla="*/ 2093 w 2478"/>
              <a:gd name="T101" fmla="*/ 287 h 2118"/>
              <a:gd name="T102" fmla="*/ 1569 w 2478"/>
              <a:gd name="T103" fmla="*/ 45 h 2118"/>
              <a:gd name="T104" fmla="*/ 1036 w 2478"/>
              <a:gd name="T105" fmla="*/ 107 h 2118"/>
              <a:gd name="T106" fmla="*/ 840 w 2478"/>
              <a:gd name="T107" fmla="*/ 275 h 2118"/>
              <a:gd name="T108" fmla="*/ 692 w 2478"/>
              <a:gd name="T109" fmla="*/ 324 h 2118"/>
              <a:gd name="T110" fmla="*/ 672 w 2478"/>
              <a:gd name="T111" fmla="*/ 311 h 2118"/>
              <a:gd name="T112" fmla="*/ 745 w 2478"/>
              <a:gd name="T113" fmla="*/ 168 h 2118"/>
              <a:gd name="T114" fmla="*/ 901 w 2478"/>
              <a:gd name="T115" fmla="*/ 135 h 2118"/>
              <a:gd name="T116" fmla="*/ 1417 w 2478"/>
              <a:gd name="T117" fmla="*/ 0 h 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78" h="2118">
                <a:moveTo>
                  <a:pt x="836" y="1475"/>
                </a:moveTo>
                <a:lnTo>
                  <a:pt x="827" y="1479"/>
                </a:lnTo>
                <a:lnTo>
                  <a:pt x="819" y="1487"/>
                </a:lnTo>
                <a:lnTo>
                  <a:pt x="815" y="1495"/>
                </a:lnTo>
                <a:lnTo>
                  <a:pt x="819" y="1508"/>
                </a:lnTo>
                <a:lnTo>
                  <a:pt x="827" y="1516"/>
                </a:lnTo>
                <a:lnTo>
                  <a:pt x="836" y="1516"/>
                </a:lnTo>
                <a:lnTo>
                  <a:pt x="848" y="1516"/>
                </a:lnTo>
                <a:lnTo>
                  <a:pt x="856" y="1508"/>
                </a:lnTo>
                <a:lnTo>
                  <a:pt x="860" y="1495"/>
                </a:lnTo>
                <a:lnTo>
                  <a:pt x="856" y="1487"/>
                </a:lnTo>
                <a:lnTo>
                  <a:pt x="848" y="1479"/>
                </a:lnTo>
                <a:lnTo>
                  <a:pt x="836" y="1475"/>
                </a:lnTo>
                <a:close/>
                <a:moveTo>
                  <a:pt x="754" y="213"/>
                </a:moveTo>
                <a:lnTo>
                  <a:pt x="717" y="287"/>
                </a:lnTo>
                <a:lnTo>
                  <a:pt x="795" y="266"/>
                </a:lnTo>
                <a:lnTo>
                  <a:pt x="754" y="213"/>
                </a:lnTo>
                <a:close/>
                <a:moveTo>
                  <a:pt x="1417" y="0"/>
                </a:moveTo>
                <a:lnTo>
                  <a:pt x="1557" y="8"/>
                </a:lnTo>
                <a:lnTo>
                  <a:pt x="1696" y="37"/>
                </a:lnTo>
                <a:lnTo>
                  <a:pt x="1823" y="82"/>
                </a:lnTo>
                <a:lnTo>
                  <a:pt x="1946" y="139"/>
                </a:lnTo>
                <a:lnTo>
                  <a:pt x="2060" y="217"/>
                </a:lnTo>
                <a:lnTo>
                  <a:pt x="2167" y="311"/>
                </a:lnTo>
                <a:lnTo>
                  <a:pt x="2261" y="414"/>
                </a:lnTo>
                <a:lnTo>
                  <a:pt x="2335" y="533"/>
                </a:lnTo>
                <a:lnTo>
                  <a:pt x="2396" y="656"/>
                </a:lnTo>
                <a:lnTo>
                  <a:pt x="2441" y="783"/>
                </a:lnTo>
                <a:lnTo>
                  <a:pt x="2470" y="918"/>
                </a:lnTo>
                <a:lnTo>
                  <a:pt x="2478" y="1061"/>
                </a:lnTo>
                <a:lnTo>
                  <a:pt x="2470" y="1200"/>
                </a:lnTo>
                <a:lnTo>
                  <a:pt x="2441" y="1336"/>
                </a:lnTo>
                <a:lnTo>
                  <a:pt x="2396" y="1467"/>
                </a:lnTo>
                <a:lnTo>
                  <a:pt x="2335" y="1590"/>
                </a:lnTo>
                <a:lnTo>
                  <a:pt x="2261" y="1704"/>
                </a:lnTo>
                <a:lnTo>
                  <a:pt x="2167" y="1807"/>
                </a:lnTo>
                <a:lnTo>
                  <a:pt x="2060" y="1901"/>
                </a:lnTo>
                <a:lnTo>
                  <a:pt x="1946" y="1979"/>
                </a:lnTo>
                <a:lnTo>
                  <a:pt x="1823" y="2036"/>
                </a:lnTo>
                <a:lnTo>
                  <a:pt x="1696" y="2081"/>
                </a:lnTo>
                <a:lnTo>
                  <a:pt x="1557" y="2110"/>
                </a:lnTo>
                <a:lnTo>
                  <a:pt x="1417" y="2118"/>
                </a:lnTo>
                <a:lnTo>
                  <a:pt x="1266" y="2106"/>
                </a:lnTo>
                <a:lnTo>
                  <a:pt x="1114" y="2073"/>
                </a:lnTo>
                <a:lnTo>
                  <a:pt x="971" y="2020"/>
                </a:lnTo>
                <a:lnTo>
                  <a:pt x="840" y="1946"/>
                </a:lnTo>
                <a:lnTo>
                  <a:pt x="717" y="1852"/>
                </a:lnTo>
                <a:lnTo>
                  <a:pt x="610" y="1741"/>
                </a:lnTo>
                <a:lnTo>
                  <a:pt x="16" y="1741"/>
                </a:lnTo>
                <a:lnTo>
                  <a:pt x="8" y="1737"/>
                </a:lnTo>
                <a:lnTo>
                  <a:pt x="0" y="1733"/>
                </a:lnTo>
                <a:lnTo>
                  <a:pt x="0" y="1725"/>
                </a:lnTo>
                <a:lnTo>
                  <a:pt x="0" y="1606"/>
                </a:lnTo>
                <a:lnTo>
                  <a:pt x="0" y="1602"/>
                </a:lnTo>
                <a:lnTo>
                  <a:pt x="4" y="1594"/>
                </a:lnTo>
                <a:lnTo>
                  <a:pt x="405" y="1184"/>
                </a:lnTo>
                <a:lnTo>
                  <a:pt x="471" y="1118"/>
                </a:lnTo>
                <a:lnTo>
                  <a:pt x="524" y="1053"/>
                </a:lnTo>
                <a:lnTo>
                  <a:pt x="565" y="1000"/>
                </a:lnTo>
                <a:lnTo>
                  <a:pt x="598" y="951"/>
                </a:lnTo>
                <a:lnTo>
                  <a:pt x="623" y="897"/>
                </a:lnTo>
                <a:lnTo>
                  <a:pt x="639" y="844"/>
                </a:lnTo>
                <a:lnTo>
                  <a:pt x="643" y="799"/>
                </a:lnTo>
                <a:lnTo>
                  <a:pt x="639" y="754"/>
                </a:lnTo>
                <a:lnTo>
                  <a:pt x="623" y="717"/>
                </a:lnTo>
                <a:lnTo>
                  <a:pt x="598" y="684"/>
                </a:lnTo>
                <a:lnTo>
                  <a:pt x="565" y="660"/>
                </a:lnTo>
                <a:lnTo>
                  <a:pt x="524" y="647"/>
                </a:lnTo>
                <a:lnTo>
                  <a:pt x="479" y="643"/>
                </a:lnTo>
                <a:lnTo>
                  <a:pt x="434" y="647"/>
                </a:lnTo>
                <a:lnTo>
                  <a:pt x="393" y="664"/>
                </a:lnTo>
                <a:lnTo>
                  <a:pt x="360" y="697"/>
                </a:lnTo>
                <a:lnTo>
                  <a:pt x="332" y="738"/>
                </a:lnTo>
                <a:lnTo>
                  <a:pt x="315" y="787"/>
                </a:lnTo>
                <a:lnTo>
                  <a:pt x="307" y="844"/>
                </a:lnTo>
                <a:lnTo>
                  <a:pt x="307" y="852"/>
                </a:lnTo>
                <a:lnTo>
                  <a:pt x="299" y="860"/>
                </a:lnTo>
                <a:lnTo>
                  <a:pt x="291" y="860"/>
                </a:lnTo>
                <a:lnTo>
                  <a:pt x="49" y="860"/>
                </a:lnTo>
                <a:lnTo>
                  <a:pt x="45" y="860"/>
                </a:lnTo>
                <a:lnTo>
                  <a:pt x="41" y="856"/>
                </a:lnTo>
                <a:lnTo>
                  <a:pt x="37" y="852"/>
                </a:lnTo>
                <a:lnTo>
                  <a:pt x="33" y="844"/>
                </a:lnTo>
                <a:lnTo>
                  <a:pt x="49" y="742"/>
                </a:lnTo>
                <a:lnTo>
                  <a:pt x="74" y="651"/>
                </a:lnTo>
                <a:lnTo>
                  <a:pt x="115" y="570"/>
                </a:lnTo>
                <a:lnTo>
                  <a:pt x="172" y="504"/>
                </a:lnTo>
                <a:lnTo>
                  <a:pt x="238" y="447"/>
                </a:lnTo>
                <a:lnTo>
                  <a:pt x="315" y="410"/>
                </a:lnTo>
                <a:lnTo>
                  <a:pt x="401" y="385"/>
                </a:lnTo>
                <a:lnTo>
                  <a:pt x="496" y="377"/>
                </a:lnTo>
                <a:lnTo>
                  <a:pt x="573" y="385"/>
                </a:lnTo>
                <a:lnTo>
                  <a:pt x="647" y="402"/>
                </a:lnTo>
                <a:lnTo>
                  <a:pt x="713" y="430"/>
                </a:lnTo>
                <a:lnTo>
                  <a:pt x="770" y="471"/>
                </a:lnTo>
                <a:lnTo>
                  <a:pt x="823" y="520"/>
                </a:lnTo>
                <a:lnTo>
                  <a:pt x="864" y="578"/>
                </a:lnTo>
                <a:lnTo>
                  <a:pt x="905" y="680"/>
                </a:lnTo>
                <a:lnTo>
                  <a:pt x="922" y="778"/>
                </a:lnTo>
                <a:lnTo>
                  <a:pt x="913" y="860"/>
                </a:lnTo>
                <a:lnTo>
                  <a:pt x="889" y="946"/>
                </a:lnTo>
                <a:lnTo>
                  <a:pt x="852" y="1037"/>
                </a:lnTo>
                <a:lnTo>
                  <a:pt x="811" y="1106"/>
                </a:lnTo>
                <a:lnTo>
                  <a:pt x="758" y="1184"/>
                </a:lnTo>
                <a:lnTo>
                  <a:pt x="692" y="1266"/>
                </a:lnTo>
                <a:lnTo>
                  <a:pt x="610" y="1352"/>
                </a:lnTo>
                <a:lnTo>
                  <a:pt x="491" y="1479"/>
                </a:lnTo>
                <a:lnTo>
                  <a:pt x="786" y="1479"/>
                </a:lnTo>
                <a:lnTo>
                  <a:pt x="795" y="1467"/>
                </a:lnTo>
                <a:lnTo>
                  <a:pt x="807" y="1454"/>
                </a:lnTo>
                <a:lnTo>
                  <a:pt x="819" y="1446"/>
                </a:lnTo>
                <a:lnTo>
                  <a:pt x="836" y="1442"/>
                </a:lnTo>
                <a:lnTo>
                  <a:pt x="856" y="1446"/>
                </a:lnTo>
                <a:lnTo>
                  <a:pt x="868" y="1454"/>
                </a:lnTo>
                <a:lnTo>
                  <a:pt x="881" y="1467"/>
                </a:lnTo>
                <a:lnTo>
                  <a:pt x="889" y="1479"/>
                </a:lnTo>
                <a:lnTo>
                  <a:pt x="889" y="1495"/>
                </a:lnTo>
                <a:lnTo>
                  <a:pt x="889" y="1512"/>
                </a:lnTo>
                <a:lnTo>
                  <a:pt x="881" y="1528"/>
                </a:lnTo>
                <a:lnTo>
                  <a:pt x="868" y="1540"/>
                </a:lnTo>
                <a:lnTo>
                  <a:pt x="856" y="1549"/>
                </a:lnTo>
                <a:lnTo>
                  <a:pt x="836" y="1549"/>
                </a:lnTo>
                <a:lnTo>
                  <a:pt x="819" y="1549"/>
                </a:lnTo>
                <a:lnTo>
                  <a:pt x="807" y="1540"/>
                </a:lnTo>
                <a:lnTo>
                  <a:pt x="795" y="1528"/>
                </a:lnTo>
                <a:lnTo>
                  <a:pt x="786" y="1512"/>
                </a:lnTo>
                <a:lnTo>
                  <a:pt x="451" y="1512"/>
                </a:lnTo>
                <a:lnTo>
                  <a:pt x="442" y="1508"/>
                </a:lnTo>
                <a:lnTo>
                  <a:pt x="438" y="1504"/>
                </a:lnTo>
                <a:lnTo>
                  <a:pt x="434" y="1491"/>
                </a:lnTo>
                <a:lnTo>
                  <a:pt x="438" y="1483"/>
                </a:lnTo>
                <a:lnTo>
                  <a:pt x="586" y="1331"/>
                </a:lnTo>
                <a:lnTo>
                  <a:pt x="664" y="1245"/>
                </a:lnTo>
                <a:lnTo>
                  <a:pt x="733" y="1164"/>
                </a:lnTo>
                <a:lnTo>
                  <a:pt x="786" y="1090"/>
                </a:lnTo>
                <a:lnTo>
                  <a:pt x="823" y="1020"/>
                </a:lnTo>
                <a:lnTo>
                  <a:pt x="860" y="934"/>
                </a:lnTo>
                <a:lnTo>
                  <a:pt x="881" y="856"/>
                </a:lnTo>
                <a:lnTo>
                  <a:pt x="889" y="778"/>
                </a:lnTo>
                <a:lnTo>
                  <a:pt x="877" y="688"/>
                </a:lnTo>
                <a:lnTo>
                  <a:pt x="836" y="594"/>
                </a:lnTo>
                <a:lnTo>
                  <a:pt x="799" y="541"/>
                </a:lnTo>
                <a:lnTo>
                  <a:pt x="750" y="496"/>
                </a:lnTo>
                <a:lnTo>
                  <a:pt x="696" y="459"/>
                </a:lnTo>
                <a:lnTo>
                  <a:pt x="635" y="430"/>
                </a:lnTo>
                <a:lnTo>
                  <a:pt x="569" y="414"/>
                </a:lnTo>
                <a:lnTo>
                  <a:pt x="496" y="410"/>
                </a:lnTo>
                <a:lnTo>
                  <a:pt x="410" y="418"/>
                </a:lnTo>
                <a:lnTo>
                  <a:pt x="328" y="438"/>
                </a:lnTo>
                <a:lnTo>
                  <a:pt x="258" y="475"/>
                </a:lnTo>
                <a:lnTo>
                  <a:pt x="192" y="524"/>
                </a:lnTo>
                <a:lnTo>
                  <a:pt x="143" y="586"/>
                </a:lnTo>
                <a:lnTo>
                  <a:pt x="106" y="656"/>
                </a:lnTo>
                <a:lnTo>
                  <a:pt x="82" y="738"/>
                </a:lnTo>
                <a:lnTo>
                  <a:pt x="70" y="828"/>
                </a:lnTo>
                <a:lnTo>
                  <a:pt x="274" y="828"/>
                </a:lnTo>
                <a:lnTo>
                  <a:pt x="287" y="770"/>
                </a:lnTo>
                <a:lnTo>
                  <a:pt x="307" y="717"/>
                </a:lnTo>
                <a:lnTo>
                  <a:pt x="336" y="672"/>
                </a:lnTo>
                <a:lnTo>
                  <a:pt x="377" y="639"/>
                </a:lnTo>
                <a:lnTo>
                  <a:pt x="426" y="615"/>
                </a:lnTo>
                <a:lnTo>
                  <a:pt x="479" y="611"/>
                </a:lnTo>
                <a:lnTo>
                  <a:pt x="532" y="615"/>
                </a:lnTo>
                <a:lnTo>
                  <a:pt x="582" y="631"/>
                </a:lnTo>
                <a:lnTo>
                  <a:pt x="618" y="664"/>
                </a:lnTo>
                <a:lnTo>
                  <a:pt x="651" y="701"/>
                </a:lnTo>
                <a:lnTo>
                  <a:pt x="668" y="746"/>
                </a:lnTo>
                <a:lnTo>
                  <a:pt x="676" y="799"/>
                </a:lnTo>
                <a:lnTo>
                  <a:pt x="668" y="852"/>
                </a:lnTo>
                <a:lnTo>
                  <a:pt x="651" y="910"/>
                </a:lnTo>
                <a:lnTo>
                  <a:pt x="627" y="967"/>
                </a:lnTo>
                <a:lnTo>
                  <a:pt x="594" y="1016"/>
                </a:lnTo>
                <a:lnTo>
                  <a:pt x="553" y="1073"/>
                </a:lnTo>
                <a:lnTo>
                  <a:pt x="496" y="1139"/>
                </a:lnTo>
                <a:lnTo>
                  <a:pt x="430" y="1209"/>
                </a:lnTo>
                <a:lnTo>
                  <a:pt x="33" y="1614"/>
                </a:lnTo>
                <a:lnTo>
                  <a:pt x="33" y="1708"/>
                </a:lnTo>
                <a:lnTo>
                  <a:pt x="606" y="1708"/>
                </a:lnTo>
                <a:lnTo>
                  <a:pt x="614" y="1708"/>
                </a:lnTo>
                <a:lnTo>
                  <a:pt x="623" y="1708"/>
                </a:lnTo>
                <a:lnTo>
                  <a:pt x="627" y="1712"/>
                </a:lnTo>
                <a:lnTo>
                  <a:pt x="733" y="1823"/>
                </a:lnTo>
                <a:lnTo>
                  <a:pt x="852" y="1913"/>
                </a:lnTo>
                <a:lnTo>
                  <a:pt x="979" y="1987"/>
                </a:lnTo>
                <a:lnTo>
                  <a:pt x="1122" y="2040"/>
                </a:lnTo>
                <a:lnTo>
                  <a:pt x="1266" y="2073"/>
                </a:lnTo>
                <a:lnTo>
                  <a:pt x="1417" y="2085"/>
                </a:lnTo>
                <a:lnTo>
                  <a:pt x="1569" y="2073"/>
                </a:lnTo>
                <a:lnTo>
                  <a:pt x="1716" y="2044"/>
                </a:lnTo>
                <a:lnTo>
                  <a:pt x="1851" y="1991"/>
                </a:lnTo>
                <a:lnTo>
                  <a:pt x="1978" y="1921"/>
                </a:lnTo>
                <a:lnTo>
                  <a:pt x="2093" y="1835"/>
                </a:lnTo>
                <a:lnTo>
                  <a:pt x="2191" y="1733"/>
                </a:lnTo>
                <a:lnTo>
                  <a:pt x="2282" y="1618"/>
                </a:lnTo>
                <a:lnTo>
                  <a:pt x="2351" y="1491"/>
                </a:lnTo>
                <a:lnTo>
                  <a:pt x="2400" y="1356"/>
                </a:lnTo>
                <a:lnTo>
                  <a:pt x="2433" y="1213"/>
                </a:lnTo>
                <a:lnTo>
                  <a:pt x="2445" y="1061"/>
                </a:lnTo>
                <a:lnTo>
                  <a:pt x="2433" y="910"/>
                </a:lnTo>
                <a:lnTo>
                  <a:pt x="2400" y="762"/>
                </a:lnTo>
                <a:lnTo>
                  <a:pt x="2351" y="627"/>
                </a:lnTo>
                <a:lnTo>
                  <a:pt x="2282" y="500"/>
                </a:lnTo>
                <a:lnTo>
                  <a:pt x="2191" y="385"/>
                </a:lnTo>
                <a:lnTo>
                  <a:pt x="2093" y="287"/>
                </a:lnTo>
                <a:lnTo>
                  <a:pt x="1978" y="197"/>
                </a:lnTo>
                <a:lnTo>
                  <a:pt x="1851" y="127"/>
                </a:lnTo>
                <a:lnTo>
                  <a:pt x="1716" y="78"/>
                </a:lnTo>
                <a:lnTo>
                  <a:pt x="1569" y="45"/>
                </a:lnTo>
                <a:lnTo>
                  <a:pt x="1417" y="33"/>
                </a:lnTo>
                <a:lnTo>
                  <a:pt x="1286" y="41"/>
                </a:lnTo>
                <a:lnTo>
                  <a:pt x="1159" y="66"/>
                </a:lnTo>
                <a:lnTo>
                  <a:pt x="1036" y="107"/>
                </a:lnTo>
                <a:lnTo>
                  <a:pt x="917" y="164"/>
                </a:lnTo>
                <a:lnTo>
                  <a:pt x="811" y="234"/>
                </a:lnTo>
                <a:lnTo>
                  <a:pt x="836" y="266"/>
                </a:lnTo>
                <a:lnTo>
                  <a:pt x="840" y="275"/>
                </a:lnTo>
                <a:lnTo>
                  <a:pt x="840" y="283"/>
                </a:lnTo>
                <a:lnTo>
                  <a:pt x="836" y="291"/>
                </a:lnTo>
                <a:lnTo>
                  <a:pt x="827" y="295"/>
                </a:lnTo>
                <a:lnTo>
                  <a:pt x="692" y="324"/>
                </a:lnTo>
                <a:lnTo>
                  <a:pt x="688" y="328"/>
                </a:lnTo>
                <a:lnTo>
                  <a:pt x="680" y="324"/>
                </a:lnTo>
                <a:lnTo>
                  <a:pt x="676" y="320"/>
                </a:lnTo>
                <a:lnTo>
                  <a:pt x="672" y="311"/>
                </a:lnTo>
                <a:lnTo>
                  <a:pt x="672" y="303"/>
                </a:lnTo>
                <a:lnTo>
                  <a:pt x="733" y="176"/>
                </a:lnTo>
                <a:lnTo>
                  <a:pt x="737" y="168"/>
                </a:lnTo>
                <a:lnTo>
                  <a:pt x="745" y="168"/>
                </a:lnTo>
                <a:lnTo>
                  <a:pt x="754" y="168"/>
                </a:lnTo>
                <a:lnTo>
                  <a:pt x="762" y="172"/>
                </a:lnTo>
                <a:lnTo>
                  <a:pt x="791" y="209"/>
                </a:lnTo>
                <a:lnTo>
                  <a:pt x="901" y="135"/>
                </a:lnTo>
                <a:lnTo>
                  <a:pt x="1024" y="78"/>
                </a:lnTo>
                <a:lnTo>
                  <a:pt x="1151" y="33"/>
                </a:lnTo>
                <a:lnTo>
                  <a:pt x="1282" y="8"/>
                </a:lnTo>
                <a:lnTo>
                  <a:pt x="1417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Freeform 337"/>
          <p:cNvSpPr>
            <a:spLocks/>
          </p:cNvSpPr>
          <p:nvPr/>
        </p:nvSpPr>
        <p:spPr bwMode="auto">
          <a:xfrm>
            <a:off x="4052662" y="1551261"/>
            <a:ext cx="1855562" cy="766728"/>
          </a:xfrm>
          <a:custGeom>
            <a:avLst/>
            <a:gdLst>
              <a:gd name="T0" fmla="*/ 136 w 1897"/>
              <a:gd name="T1" fmla="*/ 0 h 340"/>
              <a:gd name="T2" fmla="*/ 1897 w 1897"/>
              <a:gd name="T3" fmla="*/ 0 h 340"/>
              <a:gd name="T4" fmla="*/ 1762 w 1897"/>
              <a:gd name="T5" fmla="*/ 340 h 340"/>
              <a:gd name="T6" fmla="*/ 0 w 1897"/>
              <a:gd name="T7" fmla="*/ 340 h 340"/>
              <a:gd name="T8" fmla="*/ 136 w 1897"/>
              <a:gd name="T9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7" h="340">
                <a:moveTo>
                  <a:pt x="136" y="0"/>
                </a:moveTo>
                <a:lnTo>
                  <a:pt x="1897" y="0"/>
                </a:lnTo>
                <a:lnTo>
                  <a:pt x="1762" y="340"/>
                </a:lnTo>
                <a:lnTo>
                  <a:pt x="0" y="340"/>
                </a:lnTo>
                <a:lnTo>
                  <a:pt x="136" y="0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338"/>
          <p:cNvSpPr>
            <a:spLocks/>
          </p:cNvSpPr>
          <p:nvPr/>
        </p:nvSpPr>
        <p:spPr bwMode="auto">
          <a:xfrm>
            <a:off x="1162305" y="1551261"/>
            <a:ext cx="1858495" cy="766728"/>
          </a:xfrm>
          <a:custGeom>
            <a:avLst/>
            <a:gdLst>
              <a:gd name="T0" fmla="*/ 135 w 1900"/>
              <a:gd name="T1" fmla="*/ 0 h 340"/>
              <a:gd name="T2" fmla="*/ 1900 w 1900"/>
              <a:gd name="T3" fmla="*/ 0 h 340"/>
              <a:gd name="T4" fmla="*/ 1765 w 1900"/>
              <a:gd name="T5" fmla="*/ 340 h 340"/>
              <a:gd name="T6" fmla="*/ 0 w 1900"/>
              <a:gd name="T7" fmla="*/ 340 h 340"/>
              <a:gd name="T8" fmla="*/ 135 w 1900"/>
              <a:gd name="T9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0" h="340">
                <a:moveTo>
                  <a:pt x="135" y="0"/>
                </a:moveTo>
                <a:lnTo>
                  <a:pt x="1900" y="0"/>
                </a:lnTo>
                <a:lnTo>
                  <a:pt x="1765" y="340"/>
                </a:lnTo>
                <a:lnTo>
                  <a:pt x="0" y="340"/>
                </a:lnTo>
                <a:lnTo>
                  <a:pt x="135" y="0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343"/>
          <p:cNvSpPr>
            <a:spLocks/>
          </p:cNvSpPr>
          <p:nvPr/>
        </p:nvSpPr>
        <p:spPr bwMode="auto">
          <a:xfrm>
            <a:off x="6990618" y="1551261"/>
            <a:ext cx="1714709" cy="766728"/>
          </a:xfrm>
          <a:custGeom>
            <a:avLst/>
            <a:gdLst>
              <a:gd name="T0" fmla="*/ 135 w 1753"/>
              <a:gd name="T1" fmla="*/ 0 h 340"/>
              <a:gd name="T2" fmla="*/ 1753 w 1753"/>
              <a:gd name="T3" fmla="*/ 0 h 340"/>
              <a:gd name="T4" fmla="*/ 1614 w 1753"/>
              <a:gd name="T5" fmla="*/ 340 h 340"/>
              <a:gd name="T6" fmla="*/ 0 w 1753"/>
              <a:gd name="T7" fmla="*/ 340 h 340"/>
              <a:gd name="T8" fmla="*/ 135 w 1753"/>
              <a:gd name="T9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3" h="340">
                <a:moveTo>
                  <a:pt x="135" y="0"/>
                </a:moveTo>
                <a:lnTo>
                  <a:pt x="1753" y="0"/>
                </a:lnTo>
                <a:lnTo>
                  <a:pt x="1614" y="340"/>
                </a:lnTo>
                <a:lnTo>
                  <a:pt x="0" y="340"/>
                </a:lnTo>
                <a:lnTo>
                  <a:pt x="135" y="0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67326" y="1609071"/>
            <a:ext cx="1598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Основная образовательная программа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93607" y="2856364"/>
            <a:ext cx="258662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r>
              <a:rPr lang="ru-RU" dirty="0"/>
              <a:t>Структура</a:t>
            </a:r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r>
              <a:rPr lang="ru-RU" dirty="0"/>
              <a:t>Условия </a:t>
            </a:r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r>
              <a:rPr lang="ru-RU" dirty="0"/>
              <a:t>Требования к результатам</a:t>
            </a:r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r>
              <a:rPr lang="ru-RU" dirty="0"/>
              <a:t>Содержание</a:t>
            </a:r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r>
              <a:rPr lang="ru-RU" dirty="0"/>
              <a:t>Система оценки достижения результатов</a:t>
            </a:r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220068" y="1605685"/>
            <a:ext cx="1688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chemeClr val="bg1"/>
                </a:solidFill>
              </a:rPr>
              <a:t>Задача по переходу для органов управления ОО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63420" y="2847976"/>
            <a:ext cx="232869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r>
              <a:rPr lang="ru-RU" dirty="0"/>
              <a:t>Формирование рабочей группы по анализу  и изменению ООП</a:t>
            </a:r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r>
              <a:rPr lang="ru-RU" dirty="0"/>
              <a:t>Постановка задач по изменению рабочих программ</a:t>
            </a:r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166565" y="1603088"/>
            <a:ext cx="1425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chemeClr val="bg1"/>
                </a:solidFill>
              </a:rPr>
              <a:t>Задача по переходу для учителя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214828" y="2856364"/>
            <a:ext cx="244169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r>
              <a:rPr lang="ru-RU" dirty="0"/>
              <a:t>Анализ РП</a:t>
            </a:r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r>
              <a:rPr lang="ru-RU" dirty="0"/>
              <a:t>Изменение РП в части структуры, содержания</a:t>
            </a:r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r>
              <a:rPr lang="ru-RU" dirty="0"/>
              <a:t>Формирование запроса на изменение условий</a:t>
            </a:r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41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889897"/>
              </p:ext>
            </p:extLst>
          </p:nvPr>
        </p:nvGraphicFramePr>
        <p:xfrm>
          <a:off x="1346740" y="631667"/>
          <a:ext cx="7390865" cy="407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520695" y="296849"/>
            <a:ext cx="10382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/>
              <a:t>Родители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20804" y="918703"/>
            <a:ext cx="1803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200" dirty="0"/>
              <a:t>Разработчики КИМ для государственной итоговой аттестации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1200" y="2623777"/>
            <a:ext cx="2167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200" dirty="0"/>
              <a:t>Руководители и специалистов ОИГВ и органов МСУ, осуществляющих управление в сфере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22397" y="4050476"/>
            <a:ext cx="1476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200" dirty="0"/>
              <a:t>Авторы (разработчики) учебных изданий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79552" y="4186352"/>
            <a:ext cx="1719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/>
              <a:t>Разработчики ПООП общего образования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75016" y="2982134"/>
            <a:ext cx="11233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/>
              <a:t>Педагоги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14071" y="877107"/>
            <a:ext cx="18670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/>
              <a:t>Руководители организаций общего </a:t>
            </a:r>
          </a:p>
          <a:p>
            <a:pPr lvl="0"/>
            <a:r>
              <a:rPr lang="ru-RU" sz="1200" dirty="0"/>
              <a:t>и дополнительного профессионального образования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4738070" y="902474"/>
            <a:ext cx="579235" cy="530870"/>
            <a:chOff x="581576" y="5843091"/>
            <a:chExt cx="616376" cy="564911"/>
          </a:xfrm>
          <a:solidFill>
            <a:schemeClr val="bg1"/>
          </a:solidFill>
        </p:grpSpPr>
        <p:sp>
          <p:nvSpPr>
            <p:cNvPr id="11" name="Freeform 22"/>
            <p:cNvSpPr>
              <a:spLocks/>
            </p:cNvSpPr>
            <p:nvPr/>
          </p:nvSpPr>
          <p:spPr bwMode="auto">
            <a:xfrm>
              <a:off x="715656" y="6039019"/>
              <a:ext cx="59441" cy="28441"/>
            </a:xfrm>
            <a:custGeom>
              <a:avLst/>
              <a:gdLst>
                <a:gd name="T0" fmla="*/ 338 w 395"/>
                <a:gd name="T1" fmla="*/ 0 h 189"/>
                <a:gd name="T2" fmla="*/ 355 w 395"/>
                <a:gd name="T3" fmla="*/ 4 h 189"/>
                <a:gd name="T4" fmla="*/ 373 w 395"/>
                <a:gd name="T5" fmla="*/ 14 h 189"/>
                <a:gd name="T6" fmla="*/ 385 w 395"/>
                <a:gd name="T7" fmla="*/ 28 h 189"/>
                <a:gd name="T8" fmla="*/ 392 w 395"/>
                <a:gd name="T9" fmla="*/ 45 h 189"/>
                <a:gd name="T10" fmla="*/ 395 w 395"/>
                <a:gd name="T11" fmla="*/ 64 h 189"/>
                <a:gd name="T12" fmla="*/ 391 w 395"/>
                <a:gd name="T13" fmla="*/ 82 h 189"/>
                <a:gd name="T14" fmla="*/ 381 w 395"/>
                <a:gd name="T15" fmla="*/ 98 h 189"/>
                <a:gd name="T16" fmla="*/ 356 w 395"/>
                <a:gd name="T17" fmla="*/ 124 h 189"/>
                <a:gd name="T18" fmla="*/ 328 w 395"/>
                <a:gd name="T19" fmla="*/ 148 h 189"/>
                <a:gd name="T20" fmla="*/ 298 w 395"/>
                <a:gd name="T21" fmla="*/ 165 h 189"/>
                <a:gd name="T22" fmla="*/ 266 w 395"/>
                <a:gd name="T23" fmla="*/ 178 h 189"/>
                <a:gd name="T24" fmla="*/ 232 w 395"/>
                <a:gd name="T25" fmla="*/ 187 h 189"/>
                <a:gd name="T26" fmla="*/ 198 w 395"/>
                <a:gd name="T27" fmla="*/ 189 h 189"/>
                <a:gd name="T28" fmla="*/ 163 w 395"/>
                <a:gd name="T29" fmla="*/ 187 h 189"/>
                <a:gd name="T30" fmla="*/ 129 w 395"/>
                <a:gd name="T31" fmla="*/ 178 h 189"/>
                <a:gd name="T32" fmla="*/ 97 w 395"/>
                <a:gd name="T33" fmla="*/ 165 h 189"/>
                <a:gd name="T34" fmla="*/ 66 w 395"/>
                <a:gd name="T35" fmla="*/ 148 h 189"/>
                <a:gd name="T36" fmla="*/ 39 w 395"/>
                <a:gd name="T37" fmla="*/ 124 h 189"/>
                <a:gd name="T38" fmla="*/ 14 w 395"/>
                <a:gd name="T39" fmla="*/ 98 h 189"/>
                <a:gd name="T40" fmla="*/ 4 w 395"/>
                <a:gd name="T41" fmla="*/ 82 h 189"/>
                <a:gd name="T42" fmla="*/ 0 w 395"/>
                <a:gd name="T43" fmla="*/ 64 h 189"/>
                <a:gd name="T44" fmla="*/ 3 w 395"/>
                <a:gd name="T45" fmla="*/ 45 h 189"/>
                <a:gd name="T46" fmla="*/ 10 w 395"/>
                <a:gd name="T47" fmla="*/ 28 h 189"/>
                <a:gd name="T48" fmla="*/ 23 w 395"/>
                <a:gd name="T49" fmla="*/ 14 h 189"/>
                <a:gd name="T50" fmla="*/ 39 w 395"/>
                <a:gd name="T51" fmla="*/ 4 h 189"/>
                <a:gd name="T52" fmla="*/ 57 w 395"/>
                <a:gd name="T53" fmla="*/ 0 h 189"/>
                <a:gd name="T54" fmla="*/ 76 w 395"/>
                <a:gd name="T55" fmla="*/ 3 h 189"/>
                <a:gd name="T56" fmla="*/ 92 w 395"/>
                <a:gd name="T57" fmla="*/ 10 h 189"/>
                <a:gd name="T58" fmla="*/ 107 w 395"/>
                <a:gd name="T59" fmla="*/ 23 h 189"/>
                <a:gd name="T60" fmla="*/ 127 w 395"/>
                <a:gd name="T61" fmla="*/ 43 h 189"/>
                <a:gd name="T62" fmla="*/ 148 w 395"/>
                <a:gd name="T63" fmla="*/ 57 h 189"/>
                <a:gd name="T64" fmla="*/ 173 w 395"/>
                <a:gd name="T65" fmla="*/ 66 h 189"/>
                <a:gd name="T66" fmla="*/ 198 w 395"/>
                <a:gd name="T67" fmla="*/ 69 h 189"/>
                <a:gd name="T68" fmla="*/ 222 w 395"/>
                <a:gd name="T69" fmla="*/ 66 h 189"/>
                <a:gd name="T70" fmla="*/ 246 w 395"/>
                <a:gd name="T71" fmla="*/ 57 h 189"/>
                <a:gd name="T72" fmla="*/ 268 w 395"/>
                <a:gd name="T73" fmla="*/ 43 h 189"/>
                <a:gd name="T74" fmla="*/ 288 w 395"/>
                <a:gd name="T75" fmla="*/ 23 h 189"/>
                <a:gd name="T76" fmla="*/ 302 w 395"/>
                <a:gd name="T77" fmla="*/ 10 h 189"/>
                <a:gd name="T78" fmla="*/ 319 w 395"/>
                <a:gd name="T79" fmla="*/ 3 h 189"/>
                <a:gd name="T80" fmla="*/ 338 w 395"/>
                <a:gd name="T8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5" h="189">
                  <a:moveTo>
                    <a:pt x="338" y="0"/>
                  </a:moveTo>
                  <a:lnTo>
                    <a:pt x="355" y="4"/>
                  </a:lnTo>
                  <a:lnTo>
                    <a:pt x="373" y="14"/>
                  </a:lnTo>
                  <a:lnTo>
                    <a:pt x="385" y="28"/>
                  </a:lnTo>
                  <a:lnTo>
                    <a:pt x="392" y="45"/>
                  </a:lnTo>
                  <a:lnTo>
                    <a:pt x="395" y="64"/>
                  </a:lnTo>
                  <a:lnTo>
                    <a:pt x="391" y="82"/>
                  </a:lnTo>
                  <a:lnTo>
                    <a:pt x="381" y="98"/>
                  </a:lnTo>
                  <a:lnTo>
                    <a:pt x="356" y="124"/>
                  </a:lnTo>
                  <a:lnTo>
                    <a:pt x="328" y="148"/>
                  </a:lnTo>
                  <a:lnTo>
                    <a:pt x="298" y="165"/>
                  </a:lnTo>
                  <a:lnTo>
                    <a:pt x="266" y="178"/>
                  </a:lnTo>
                  <a:lnTo>
                    <a:pt x="232" y="187"/>
                  </a:lnTo>
                  <a:lnTo>
                    <a:pt x="198" y="189"/>
                  </a:lnTo>
                  <a:lnTo>
                    <a:pt x="163" y="187"/>
                  </a:lnTo>
                  <a:lnTo>
                    <a:pt x="129" y="178"/>
                  </a:lnTo>
                  <a:lnTo>
                    <a:pt x="97" y="165"/>
                  </a:lnTo>
                  <a:lnTo>
                    <a:pt x="66" y="148"/>
                  </a:lnTo>
                  <a:lnTo>
                    <a:pt x="39" y="124"/>
                  </a:lnTo>
                  <a:lnTo>
                    <a:pt x="14" y="98"/>
                  </a:lnTo>
                  <a:lnTo>
                    <a:pt x="4" y="82"/>
                  </a:lnTo>
                  <a:lnTo>
                    <a:pt x="0" y="64"/>
                  </a:lnTo>
                  <a:lnTo>
                    <a:pt x="3" y="45"/>
                  </a:lnTo>
                  <a:lnTo>
                    <a:pt x="10" y="28"/>
                  </a:lnTo>
                  <a:lnTo>
                    <a:pt x="23" y="14"/>
                  </a:lnTo>
                  <a:lnTo>
                    <a:pt x="39" y="4"/>
                  </a:lnTo>
                  <a:lnTo>
                    <a:pt x="57" y="0"/>
                  </a:lnTo>
                  <a:lnTo>
                    <a:pt x="76" y="3"/>
                  </a:lnTo>
                  <a:lnTo>
                    <a:pt x="92" y="10"/>
                  </a:lnTo>
                  <a:lnTo>
                    <a:pt x="107" y="23"/>
                  </a:lnTo>
                  <a:lnTo>
                    <a:pt x="127" y="43"/>
                  </a:lnTo>
                  <a:lnTo>
                    <a:pt x="148" y="57"/>
                  </a:lnTo>
                  <a:lnTo>
                    <a:pt x="173" y="66"/>
                  </a:lnTo>
                  <a:lnTo>
                    <a:pt x="198" y="69"/>
                  </a:lnTo>
                  <a:lnTo>
                    <a:pt x="222" y="66"/>
                  </a:lnTo>
                  <a:lnTo>
                    <a:pt x="246" y="57"/>
                  </a:lnTo>
                  <a:lnTo>
                    <a:pt x="268" y="43"/>
                  </a:lnTo>
                  <a:lnTo>
                    <a:pt x="288" y="23"/>
                  </a:lnTo>
                  <a:lnTo>
                    <a:pt x="302" y="10"/>
                  </a:lnTo>
                  <a:lnTo>
                    <a:pt x="319" y="3"/>
                  </a:lnTo>
                  <a:lnTo>
                    <a:pt x="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auto">
            <a:xfrm>
              <a:off x="695190" y="5987554"/>
              <a:ext cx="17907" cy="28291"/>
            </a:xfrm>
            <a:custGeom>
              <a:avLst/>
              <a:gdLst>
                <a:gd name="T0" fmla="*/ 59 w 119"/>
                <a:gd name="T1" fmla="*/ 0 h 188"/>
                <a:gd name="T2" fmla="*/ 78 w 119"/>
                <a:gd name="T3" fmla="*/ 2 h 188"/>
                <a:gd name="T4" fmla="*/ 94 w 119"/>
                <a:gd name="T5" fmla="*/ 11 h 188"/>
                <a:gd name="T6" fmla="*/ 108 w 119"/>
                <a:gd name="T7" fmla="*/ 25 h 188"/>
                <a:gd name="T8" fmla="*/ 116 w 119"/>
                <a:gd name="T9" fmla="*/ 41 h 188"/>
                <a:gd name="T10" fmla="*/ 119 w 119"/>
                <a:gd name="T11" fmla="*/ 59 h 188"/>
                <a:gd name="T12" fmla="*/ 119 w 119"/>
                <a:gd name="T13" fmla="*/ 129 h 188"/>
                <a:gd name="T14" fmla="*/ 116 w 119"/>
                <a:gd name="T15" fmla="*/ 147 h 188"/>
                <a:gd name="T16" fmla="*/ 108 w 119"/>
                <a:gd name="T17" fmla="*/ 164 h 188"/>
                <a:gd name="T18" fmla="*/ 94 w 119"/>
                <a:gd name="T19" fmla="*/ 177 h 188"/>
                <a:gd name="T20" fmla="*/ 78 w 119"/>
                <a:gd name="T21" fmla="*/ 185 h 188"/>
                <a:gd name="T22" fmla="*/ 59 w 119"/>
                <a:gd name="T23" fmla="*/ 188 h 188"/>
                <a:gd name="T24" fmla="*/ 41 w 119"/>
                <a:gd name="T25" fmla="*/ 185 h 188"/>
                <a:gd name="T26" fmla="*/ 23 w 119"/>
                <a:gd name="T27" fmla="*/ 177 h 188"/>
                <a:gd name="T28" fmla="*/ 11 w 119"/>
                <a:gd name="T29" fmla="*/ 164 h 188"/>
                <a:gd name="T30" fmla="*/ 2 w 119"/>
                <a:gd name="T31" fmla="*/ 147 h 188"/>
                <a:gd name="T32" fmla="*/ 0 w 119"/>
                <a:gd name="T33" fmla="*/ 129 h 188"/>
                <a:gd name="T34" fmla="*/ 0 w 119"/>
                <a:gd name="T35" fmla="*/ 59 h 188"/>
                <a:gd name="T36" fmla="*/ 2 w 119"/>
                <a:gd name="T37" fmla="*/ 41 h 188"/>
                <a:gd name="T38" fmla="*/ 11 w 119"/>
                <a:gd name="T39" fmla="*/ 25 h 188"/>
                <a:gd name="T40" fmla="*/ 23 w 119"/>
                <a:gd name="T41" fmla="*/ 11 h 188"/>
                <a:gd name="T42" fmla="*/ 41 w 119"/>
                <a:gd name="T43" fmla="*/ 2 h 188"/>
                <a:gd name="T44" fmla="*/ 59 w 119"/>
                <a:gd name="T4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88">
                  <a:moveTo>
                    <a:pt x="59" y="0"/>
                  </a:moveTo>
                  <a:lnTo>
                    <a:pt x="78" y="2"/>
                  </a:lnTo>
                  <a:lnTo>
                    <a:pt x="94" y="11"/>
                  </a:lnTo>
                  <a:lnTo>
                    <a:pt x="108" y="25"/>
                  </a:lnTo>
                  <a:lnTo>
                    <a:pt x="116" y="41"/>
                  </a:lnTo>
                  <a:lnTo>
                    <a:pt x="119" y="59"/>
                  </a:lnTo>
                  <a:lnTo>
                    <a:pt x="119" y="129"/>
                  </a:lnTo>
                  <a:lnTo>
                    <a:pt x="116" y="147"/>
                  </a:lnTo>
                  <a:lnTo>
                    <a:pt x="108" y="164"/>
                  </a:lnTo>
                  <a:lnTo>
                    <a:pt x="94" y="177"/>
                  </a:lnTo>
                  <a:lnTo>
                    <a:pt x="78" y="185"/>
                  </a:lnTo>
                  <a:lnTo>
                    <a:pt x="59" y="188"/>
                  </a:lnTo>
                  <a:lnTo>
                    <a:pt x="41" y="185"/>
                  </a:lnTo>
                  <a:lnTo>
                    <a:pt x="23" y="177"/>
                  </a:lnTo>
                  <a:lnTo>
                    <a:pt x="11" y="164"/>
                  </a:lnTo>
                  <a:lnTo>
                    <a:pt x="2" y="147"/>
                  </a:lnTo>
                  <a:lnTo>
                    <a:pt x="0" y="129"/>
                  </a:lnTo>
                  <a:lnTo>
                    <a:pt x="0" y="59"/>
                  </a:lnTo>
                  <a:lnTo>
                    <a:pt x="2" y="41"/>
                  </a:lnTo>
                  <a:lnTo>
                    <a:pt x="11" y="25"/>
                  </a:lnTo>
                  <a:lnTo>
                    <a:pt x="23" y="11"/>
                  </a:lnTo>
                  <a:lnTo>
                    <a:pt x="41" y="2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auto">
            <a:xfrm>
              <a:off x="777504" y="5987554"/>
              <a:ext cx="18058" cy="28291"/>
            </a:xfrm>
            <a:custGeom>
              <a:avLst/>
              <a:gdLst>
                <a:gd name="T0" fmla="*/ 61 w 120"/>
                <a:gd name="T1" fmla="*/ 0 h 188"/>
                <a:gd name="T2" fmla="*/ 79 w 120"/>
                <a:gd name="T3" fmla="*/ 2 h 188"/>
                <a:gd name="T4" fmla="*/ 96 w 120"/>
                <a:gd name="T5" fmla="*/ 11 h 188"/>
                <a:gd name="T6" fmla="*/ 109 w 120"/>
                <a:gd name="T7" fmla="*/ 25 h 188"/>
                <a:gd name="T8" fmla="*/ 118 w 120"/>
                <a:gd name="T9" fmla="*/ 41 h 188"/>
                <a:gd name="T10" fmla="*/ 120 w 120"/>
                <a:gd name="T11" fmla="*/ 59 h 188"/>
                <a:gd name="T12" fmla="*/ 120 w 120"/>
                <a:gd name="T13" fmla="*/ 129 h 188"/>
                <a:gd name="T14" fmla="*/ 118 w 120"/>
                <a:gd name="T15" fmla="*/ 147 h 188"/>
                <a:gd name="T16" fmla="*/ 109 w 120"/>
                <a:gd name="T17" fmla="*/ 164 h 188"/>
                <a:gd name="T18" fmla="*/ 96 w 120"/>
                <a:gd name="T19" fmla="*/ 177 h 188"/>
                <a:gd name="T20" fmla="*/ 79 w 120"/>
                <a:gd name="T21" fmla="*/ 185 h 188"/>
                <a:gd name="T22" fmla="*/ 61 w 120"/>
                <a:gd name="T23" fmla="*/ 188 h 188"/>
                <a:gd name="T24" fmla="*/ 41 w 120"/>
                <a:gd name="T25" fmla="*/ 185 h 188"/>
                <a:gd name="T26" fmla="*/ 25 w 120"/>
                <a:gd name="T27" fmla="*/ 177 h 188"/>
                <a:gd name="T28" fmla="*/ 12 w 120"/>
                <a:gd name="T29" fmla="*/ 164 h 188"/>
                <a:gd name="T30" fmla="*/ 4 w 120"/>
                <a:gd name="T31" fmla="*/ 147 h 188"/>
                <a:gd name="T32" fmla="*/ 0 w 120"/>
                <a:gd name="T33" fmla="*/ 129 h 188"/>
                <a:gd name="T34" fmla="*/ 0 w 120"/>
                <a:gd name="T35" fmla="*/ 59 h 188"/>
                <a:gd name="T36" fmla="*/ 4 w 120"/>
                <a:gd name="T37" fmla="*/ 41 h 188"/>
                <a:gd name="T38" fmla="*/ 12 w 120"/>
                <a:gd name="T39" fmla="*/ 25 h 188"/>
                <a:gd name="T40" fmla="*/ 25 w 120"/>
                <a:gd name="T41" fmla="*/ 11 h 188"/>
                <a:gd name="T42" fmla="*/ 41 w 120"/>
                <a:gd name="T43" fmla="*/ 2 h 188"/>
                <a:gd name="T44" fmla="*/ 61 w 120"/>
                <a:gd name="T4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188">
                  <a:moveTo>
                    <a:pt x="61" y="0"/>
                  </a:moveTo>
                  <a:lnTo>
                    <a:pt x="79" y="2"/>
                  </a:lnTo>
                  <a:lnTo>
                    <a:pt x="96" y="11"/>
                  </a:lnTo>
                  <a:lnTo>
                    <a:pt x="109" y="25"/>
                  </a:lnTo>
                  <a:lnTo>
                    <a:pt x="118" y="41"/>
                  </a:lnTo>
                  <a:lnTo>
                    <a:pt x="120" y="59"/>
                  </a:lnTo>
                  <a:lnTo>
                    <a:pt x="120" y="129"/>
                  </a:lnTo>
                  <a:lnTo>
                    <a:pt x="118" y="147"/>
                  </a:lnTo>
                  <a:lnTo>
                    <a:pt x="109" y="164"/>
                  </a:lnTo>
                  <a:lnTo>
                    <a:pt x="96" y="177"/>
                  </a:lnTo>
                  <a:lnTo>
                    <a:pt x="79" y="185"/>
                  </a:lnTo>
                  <a:lnTo>
                    <a:pt x="61" y="188"/>
                  </a:lnTo>
                  <a:lnTo>
                    <a:pt x="41" y="185"/>
                  </a:lnTo>
                  <a:lnTo>
                    <a:pt x="25" y="177"/>
                  </a:lnTo>
                  <a:lnTo>
                    <a:pt x="12" y="164"/>
                  </a:lnTo>
                  <a:lnTo>
                    <a:pt x="4" y="147"/>
                  </a:lnTo>
                  <a:lnTo>
                    <a:pt x="0" y="129"/>
                  </a:lnTo>
                  <a:lnTo>
                    <a:pt x="0" y="59"/>
                  </a:lnTo>
                  <a:lnTo>
                    <a:pt x="4" y="41"/>
                  </a:lnTo>
                  <a:lnTo>
                    <a:pt x="12" y="25"/>
                  </a:lnTo>
                  <a:lnTo>
                    <a:pt x="25" y="11"/>
                  </a:lnTo>
                  <a:lnTo>
                    <a:pt x="41" y="2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auto">
            <a:xfrm>
              <a:off x="1014965" y="6090635"/>
              <a:ext cx="59140" cy="28441"/>
            </a:xfrm>
            <a:custGeom>
              <a:avLst/>
              <a:gdLst>
                <a:gd name="T0" fmla="*/ 336 w 393"/>
                <a:gd name="T1" fmla="*/ 0 h 189"/>
                <a:gd name="T2" fmla="*/ 355 w 393"/>
                <a:gd name="T3" fmla="*/ 4 h 189"/>
                <a:gd name="T4" fmla="*/ 371 w 393"/>
                <a:gd name="T5" fmla="*/ 14 h 189"/>
                <a:gd name="T6" fmla="*/ 384 w 393"/>
                <a:gd name="T7" fmla="*/ 29 h 189"/>
                <a:gd name="T8" fmla="*/ 392 w 393"/>
                <a:gd name="T9" fmla="*/ 45 h 189"/>
                <a:gd name="T10" fmla="*/ 393 w 393"/>
                <a:gd name="T11" fmla="*/ 63 h 189"/>
                <a:gd name="T12" fmla="*/ 389 w 393"/>
                <a:gd name="T13" fmla="*/ 82 h 189"/>
                <a:gd name="T14" fmla="*/ 379 w 393"/>
                <a:gd name="T15" fmla="*/ 98 h 189"/>
                <a:gd name="T16" fmla="*/ 355 w 393"/>
                <a:gd name="T17" fmla="*/ 125 h 189"/>
                <a:gd name="T18" fmla="*/ 327 w 393"/>
                <a:gd name="T19" fmla="*/ 148 h 189"/>
                <a:gd name="T20" fmla="*/ 296 w 393"/>
                <a:gd name="T21" fmla="*/ 165 h 189"/>
                <a:gd name="T22" fmla="*/ 264 w 393"/>
                <a:gd name="T23" fmla="*/ 179 h 189"/>
                <a:gd name="T24" fmla="*/ 230 w 393"/>
                <a:gd name="T25" fmla="*/ 186 h 189"/>
                <a:gd name="T26" fmla="*/ 196 w 393"/>
                <a:gd name="T27" fmla="*/ 189 h 189"/>
                <a:gd name="T28" fmla="*/ 162 w 393"/>
                <a:gd name="T29" fmla="*/ 186 h 189"/>
                <a:gd name="T30" fmla="*/ 127 w 393"/>
                <a:gd name="T31" fmla="*/ 179 h 189"/>
                <a:gd name="T32" fmla="*/ 95 w 393"/>
                <a:gd name="T33" fmla="*/ 165 h 189"/>
                <a:gd name="T34" fmla="*/ 65 w 393"/>
                <a:gd name="T35" fmla="*/ 148 h 189"/>
                <a:gd name="T36" fmla="*/ 38 w 393"/>
                <a:gd name="T37" fmla="*/ 125 h 189"/>
                <a:gd name="T38" fmla="*/ 12 w 393"/>
                <a:gd name="T39" fmla="*/ 98 h 189"/>
                <a:gd name="T40" fmla="*/ 3 w 393"/>
                <a:gd name="T41" fmla="*/ 82 h 189"/>
                <a:gd name="T42" fmla="*/ 0 w 393"/>
                <a:gd name="T43" fmla="*/ 63 h 189"/>
                <a:gd name="T44" fmla="*/ 1 w 393"/>
                <a:gd name="T45" fmla="*/ 45 h 189"/>
                <a:gd name="T46" fmla="*/ 8 w 393"/>
                <a:gd name="T47" fmla="*/ 29 h 189"/>
                <a:gd name="T48" fmla="*/ 22 w 393"/>
                <a:gd name="T49" fmla="*/ 14 h 189"/>
                <a:gd name="T50" fmla="*/ 38 w 393"/>
                <a:gd name="T51" fmla="*/ 4 h 189"/>
                <a:gd name="T52" fmla="*/ 57 w 393"/>
                <a:gd name="T53" fmla="*/ 0 h 189"/>
                <a:gd name="T54" fmla="*/ 74 w 393"/>
                <a:gd name="T55" fmla="*/ 2 h 189"/>
                <a:gd name="T56" fmla="*/ 91 w 393"/>
                <a:gd name="T57" fmla="*/ 10 h 189"/>
                <a:gd name="T58" fmla="*/ 106 w 393"/>
                <a:gd name="T59" fmla="*/ 22 h 189"/>
                <a:gd name="T60" fmla="*/ 125 w 393"/>
                <a:gd name="T61" fmla="*/ 42 h 189"/>
                <a:gd name="T62" fmla="*/ 147 w 393"/>
                <a:gd name="T63" fmla="*/ 57 h 189"/>
                <a:gd name="T64" fmla="*/ 171 w 393"/>
                <a:gd name="T65" fmla="*/ 66 h 189"/>
                <a:gd name="T66" fmla="*/ 196 w 393"/>
                <a:gd name="T67" fmla="*/ 69 h 189"/>
                <a:gd name="T68" fmla="*/ 222 w 393"/>
                <a:gd name="T69" fmla="*/ 66 h 189"/>
                <a:gd name="T70" fmla="*/ 245 w 393"/>
                <a:gd name="T71" fmla="*/ 57 h 189"/>
                <a:gd name="T72" fmla="*/ 268 w 393"/>
                <a:gd name="T73" fmla="*/ 42 h 189"/>
                <a:gd name="T74" fmla="*/ 286 w 393"/>
                <a:gd name="T75" fmla="*/ 22 h 189"/>
                <a:gd name="T76" fmla="*/ 301 w 393"/>
                <a:gd name="T77" fmla="*/ 10 h 189"/>
                <a:gd name="T78" fmla="*/ 319 w 393"/>
                <a:gd name="T79" fmla="*/ 2 h 189"/>
                <a:gd name="T80" fmla="*/ 336 w 393"/>
                <a:gd name="T8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3" h="189">
                  <a:moveTo>
                    <a:pt x="336" y="0"/>
                  </a:moveTo>
                  <a:lnTo>
                    <a:pt x="355" y="4"/>
                  </a:lnTo>
                  <a:lnTo>
                    <a:pt x="371" y="14"/>
                  </a:lnTo>
                  <a:lnTo>
                    <a:pt x="384" y="29"/>
                  </a:lnTo>
                  <a:lnTo>
                    <a:pt x="392" y="45"/>
                  </a:lnTo>
                  <a:lnTo>
                    <a:pt x="393" y="63"/>
                  </a:lnTo>
                  <a:lnTo>
                    <a:pt x="389" y="82"/>
                  </a:lnTo>
                  <a:lnTo>
                    <a:pt x="379" y="98"/>
                  </a:lnTo>
                  <a:lnTo>
                    <a:pt x="355" y="125"/>
                  </a:lnTo>
                  <a:lnTo>
                    <a:pt x="327" y="148"/>
                  </a:lnTo>
                  <a:lnTo>
                    <a:pt x="296" y="165"/>
                  </a:lnTo>
                  <a:lnTo>
                    <a:pt x="264" y="179"/>
                  </a:lnTo>
                  <a:lnTo>
                    <a:pt x="230" y="186"/>
                  </a:lnTo>
                  <a:lnTo>
                    <a:pt x="196" y="189"/>
                  </a:lnTo>
                  <a:lnTo>
                    <a:pt x="162" y="186"/>
                  </a:lnTo>
                  <a:lnTo>
                    <a:pt x="127" y="179"/>
                  </a:lnTo>
                  <a:lnTo>
                    <a:pt x="95" y="165"/>
                  </a:lnTo>
                  <a:lnTo>
                    <a:pt x="65" y="148"/>
                  </a:lnTo>
                  <a:lnTo>
                    <a:pt x="38" y="125"/>
                  </a:lnTo>
                  <a:lnTo>
                    <a:pt x="12" y="98"/>
                  </a:lnTo>
                  <a:lnTo>
                    <a:pt x="3" y="82"/>
                  </a:lnTo>
                  <a:lnTo>
                    <a:pt x="0" y="63"/>
                  </a:lnTo>
                  <a:lnTo>
                    <a:pt x="1" y="45"/>
                  </a:lnTo>
                  <a:lnTo>
                    <a:pt x="8" y="29"/>
                  </a:lnTo>
                  <a:lnTo>
                    <a:pt x="22" y="14"/>
                  </a:lnTo>
                  <a:lnTo>
                    <a:pt x="38" y="4"/>
                  </a:lnTo>
                  <a:lnTo>
                    <a:pt x="57" y="0"/>
                  </a:lnTo>
                  <a:lnTo>
                    <a:pt x="74" y="2"/>
                  </a:lnTo>
                  <a:lnTo>
                    <a:pt x="91" y="10"/>
                  </a:lnTo>
                  <a:lnTo>
                    <a:pt x="106" y="22"/>
                  </a:lnTo>
                  <a:lnTo>
                    <a:pt x="125" y="42"/>
                  </a:lnTo>
                  <a:lnTo>
                    <a:pt x="147" y="57"/>
                  </a:lnTo>
                  <a:lnTo>
                    <a:pt x="171" y="66"/>
                  </a:lnTo>
                  <a:lnTo>
                    <a:pt x="196" y="69"/>
                  </a:lnTo>
                  <a:lnTo>
                    <a:pt x="222" y="66"/>
                  </a:lnTo>
                  <a:lnTo>
                    <a:pt x="245" y="57"/>
                  </a:lnTo>
                  <a:lnTo>
                    <a:pt x="268" y="42"/>
                  </a:lnTo>
                  <a:lnTo>
                    <a:pt x="286" y="22"/>
                  </a:lnTo>
                  <a:lnTo>
                    <a:pt x="301" y="10"/>
                  </a:lnTo>
                  <a:lnTo>
                    <a:pt x="319" y="2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auto">
            <a:xfrm>
              <a:off x="994199" y="6039019"/>
              <a:ext cx="18058" cy="28441"/>
            </a:xfrm>
            <a:custGeom>
              <a:avLst/>
              <a:gdLst>
                <a:gd name="T0" fmla="*/ 61 w 120"/>
                <a:gd name="T1" fmla="*/ 0 h 189"/>
                <a:gd name="T2" fmla="*/ 79 w 120"/>
                <a:gd name="T3" fmla="*/ 4 h 189"/>
                <a:gd name="T4" fmla="*/ 95 w 120"/>
                <a:gd name="T5" fmla="*/ 12 h 189"/>
                <a:gd name="T6" fmla="*/ 109 w 120"/>
                <a:gd name="T7" fmla="*/ 25 h 189"/>
                <a:gd name="T8" fmla="*/ 117 w 120"/>
                <a:gd name="T9" fmla="*/ 41 h 189"/>
                <a:gd name="T10" fmla="*/ 120 w 120"/>
                <a:gd name="T11" fmla="*/ 60 h 189"/>
                <a:gd name="T12" fmla="*/ 120 w 120"/>
                <a:gd name="T13" fmla="*/ 129 h 189"/>
                <a:gd name="T14" fmla="*/ 117 w 120"/>
                <a:gd name="T15" fmla="*/ 148 h 189"/>
                <a:gd name="T16" fmla="*/ 109 w 120"/>
                <a:gd name="T17" fmla="*/ 164 h 189"/>
                <a:gd name="T18" fmla="*/ 95 w 120"/>
                <a:gd name="T19" fmla="*/ 178 h 189"/>
                <a:gd name="T20" fmla="*/ 79 w 120"/>
                <a:gd name="T21" fmla="*/ 187 h 189"/>
                <a:gd name="T22" fmla="*/ 61 w 120"/>
                <a:gd name="T23" fmla="*/ 189 h 189"/>
                <a:gd name="T24" fmla="*/ 41 w 120"/>
                <a:gd name="T25" fmla="*/ 187 h 189"/>
                <a:gd name="T26" fmla="*/ 25 w 120"/>
                <a:gd name="T27" fmla="*/ 178 h 189"/>
                <a:gd name="T28" fmla="*/ 12 w 120"/>
                <a:gd name="T29" fmla="*/ 164 h 189"/>
                <a:gd name="T30" fmla="*/ 4 w 120"/>
                <a:gd name="T31" fmla="*/ 148 h 189"/>
                <a:gd name="T32" fmla="*/ 0 w 120"/>
                <a:gd name="T33" fmla="*/ 129 h 189"/>
                <a:gd name="T34" fmla="*/ 0 w 120"/>
                <a:gd name="T35" fmla="*/ 60 h 189"/>
                <a:gd name="T36" fmla="*/ 4 w 120"/>
                <a:gd name="T37" fmla="*/ 41 h 189"/>
                <a:gd name="T38" fmla="*/ 12 w 120"/>
                <a:gd name="T39" fmla="*/ 25 h 189"/>
                <a:gd name="T40" fmla="*/ 25 w 120"/>
                <a:gd name="T41" fmla="*/ 12 h 189"/>
                <a:gd name="T42" fmla="*/ 41 w 120"/>
                <a:gd name="T43" fmla="*/ 4 h 189"/>
                <a:gd name="T44" fmla="*/ 61 w 120"/>
                <a:gd name="T4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189">
                  <a:moveTo>
                    <a:pt x="61" y="0"/>
                  </a:moveTo>
                  <a:lnTo>
                    <a:pt x="79" y="4"/>
                  </a:lnTo>
                  <a:lnTo>
                    <a:pt x="95" y="12"/>
                  </a:lnTo>
                  <a:lnTo>
                    <a:pt x="109" y="25"/>
                  </a:lnTo>
                  <a:lnTo>
                    <a:pt x="117" y="41"/>
                  </a:lnTo>
                  <a:lnTo>
                    <a:pt x="120" y="60"/>
                  </a:lnTo>
                  <a:lnTo>
                    <a:pt x="120" y="129"/>
                  </a:lnTo>
                  <a:lnTo>
                    <a:pt x="117" y="148"/>
                  </a:lnTo>
                  <a:lnTo>
                    <a:pt x="109" y="164"/>
                  </a:lnTo>
                  <a:lnTo>
                    <a:pt x="95" y="178"/>
                  </a:lnTo>
                  <a:lnTo>
                    <a:pt x="79" y="187"/>
                  </a:lnTo>
                  <a:lnTo>
                    <a:pt x="61" y="189"/>
                  </a:lnTo>
                  <a:lnTo>
                    <a:pt x="41" y="187"/>
                  </a:lnTo>
                  <a:lnTo>
                    <a:pt x="25" y="178"/>
                  </a:lnTo>
                  <a:lnTo>
                    <a:pt x="12" y="164"/>
                  </a:lnTo>
                  <a:lnTo>
                    <a:pt x="4" y="148"/>
                  </a:lnTo>
                  <a:lnTo>
                    <a:pt x="0" y="129"/>
                  </a:lnTo>
                  <a:lnTo>
                    <a:pt x="0" y="60"/>
                  </a:lnTo>
                  <a:lnTo>
                    <a:pt x="4" y="41"/>
                  </a:lnTo>
                  <a:lnTo>
                    <a:pt x="12" y="25"/>
                  </a:lnTo>
                  <a:lnTo>
                    <a:pt x="25" y="12"/>
                  </a:lnTo>
                  <a:lnTo>
                    <a:pt x="41" y="4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1076663" y="6039019"/>
              <a:ext cx="18208" cy="28441"/>
            </a:xfrm>
            <a:custGeom>
              <a:avLst/>
              <a:gdLst>
                <a:gd name="T0" fmla="*/ 60 w 121"/>
                <a:gd name="T1" fmla="*/ 0 h 189"/>
                <a:gd name="T2" fmla="*/ 80 w 121"/>
                <a:gd name="T3" fmla="*/ 4 h 189"/>
                <a:gd name="T4" fmla="*/ 96 w 121"/>
                <a:gd name="T5" fmla="*/ 12 h 189"/>
                <a:gd name="T6" fmla="*/ 108 w 121"/>
                <a:gd name="T7" fmla="*/ 25 h 189"/>
                <a:gd name="T8" fmla="*/ 117 w 121"/>
                <a:gd name="T9" fmla="*/ 41 h 189"/>
                <a:gd name="T10" fmla="*/ 121 w 121"/>
                <a:gd name="T11" fmla="*/ 60 h 189"/>
                <a:gd name="T12" fmla="*/ 121 w 121"/>
                <a:gd name="T13" fmla="*/ 129 h 189"/>
                <a:gd name="T14" fmla="*/ 117 w 121"/>
                <a:gd name="T15" fmla="*/ 148 h 189"/>
                <a:gd name="T16" fmla="*/ 108 w 121"/>
                <a:gd name="T17" fmla="*/ 164 h 189"/>
                <a:gd name="T18" fmla="*/ 96 w 121"/>
                <a:gd name="T19" fmla="*/ 178 h 189"/>
                <a:gd name="T20" fmla="*/ 80 w 121"/>
                <a:gd name="T21" fmla="*/ 187 h 189"/>
                <a:gd name="T22" fmla="*/ 60 w 121"/>
                <a:gd name="T23" fmla="*/ 189 h 189"/>
                <a:gd name="T24" fmla="*/ 41 w 121"/>
                <a:gd name="T25" fmla="*/ 187 h 189"/>
                <a:gd name="T26" fmla="*/ 25 w 121"/>
                <a:gd name="T27" fmla="*/ 178 h 189"/>
                <a:gd name="T28" fmla="*/ 12 w 121"/>
                <a:gd name="T29" fmla="*/ 164 h 189"/>
                <a:gd name="T30" fmla="*/ 3 w 121"/>
                <a:gd name="T31" fmla="*/ 148 h 189"/>
                <a:gd name="T32" fmla="*/ 0 w 121"/>
                <a:gd name="T33" fmla="*/ 129 h 189"/>
                <a:gd name="T34" fmla="*/ 0 w 121"/>
                <a:gd name="T35" fmla="*/ 60 h 189"/>
                <a:gd name="T36" fmla="*/ 3 w 121"/>
                <a:gd name="T37" fmla="*/ 41 h 189"/>
                <a:gd name="T38" fmla="*/ 12 w 121"/>
                <a:gd name="T39" fmla="*/ 25 h 189"/>
                <a:gd name="T40" fmla="*/ 25 w 121"/>
                <a:gd name="T41" fmla="*/ 12 h 189"/>
                <a:gd name="T42" fmla="*/ 41 w 121"/>
                <a:gd name="T43" fmla="*/ 4 h 189"/>
                <a:gd name="T44" fmla="*/ 60 w 121"/>
                <a:gd name="T4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189">
                  <a:moveTo>
                    <a:pt x="60" y="0"/>
                  </a:moveTo>
                  <a:lnTo>
                    <a:pt x="80" y="4"/>
                  </a:lnTo>
                  <a:lnTo>
                    <a:pt x="96" y="12"/>
                  </a:lnTo>
                  <a:lnTo>
                    <a:pt x="108" y="25"/>
                  </a:lnTo>
                  <a:lnTo>
                    <a:pt x="117" y="41"/>
                  </a:lnTo>
                  <a:lnTo>
                    <a:pt x="121" y="60"/>
                  </a:lnTo>
                  <a:lnTo>
                    <a:pt x="121" y="129"/>
                  </a:lnTo>
                  <a:lnTo>
                    <a:pt x="117" y="148"/>
                  </a:lnTo>
                  <a:lnTo>
                    <a:pt x="108" y="164"/>
                  </a:lnTo>
                  <a:lnTo>
                    <a:pt x="96" y="178"/>
                  </a:lnTo>
                  <a:lnTo>
                    <a:pt x="80" y="187"/>
                  </a:lnTo>
                  <a:lnTo>
                    <a:pt x="60" y="189"/>
                  </a:lnTo>
                  <a:lnTo>
                    <a:pt x="41" y="187"/>
                  </a:lnTo>
                  <a:lnTo>
                    <a:pt x="25" y="178"/>
                  </a:lnTo>
                  <a:lnTo>
                    <a:pt x="12" y="164"/>
                  </a:lnTo>
                  <a:lnTo>
                    <a:pt x="3" y="148"/>
                  </a:lnTo>
                  <a:lnTo>
                    <a:pt x="0" y="129"/>
                  </a:lnTo>
                  <a:lnTo>
                    <a:pt x="0" y="60"/>
                  </a:lnTo>
                  <a:lnTo>
                    <a:pt x="3" y="41"/>
                  </a:lnTo>
                  <a:lnTo>
                    <a:pt x="12" y="25"/>
                  </a:lnTo>
                  <a:lnTo>
                    <a:pt x="25" y="12"/>
                  </a:lnTo>
                  <a:lnTo>
                    <a:pt x="41" y="4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28"/>
            <p:cNvSpPr>
              <a:spLocks noEditPoints="1"/>
            </p:cNvSpPr>
            <p:nvPr/>
          </p:nvSpPr>
          <p:spPr bwMode="auto">
            <a:xfrm>
              <a:off x="581576" y="5843091"/>
              <a:ext cx="616376" cy="564911"/>
            </a:xfrm>
            <a:custGeom>
              <a:avLst/>
              <a:gdLst>
                <a:gd name="T0" fmla="*/ 2206 w 4096"/>
                <a:gd name="T1" fmla="*/ 3416 h 3754"/>
                <a:gd name="T2" fmla="*/ 2018 w 4096"/>
                <a:gd name="T3" fmla="*/ 3127 h 3754"/>
                <a:gd name="T4" fmla="*/ 2666 w 4096"/>
                <a:gd name="T5" fmla="*/ 2588 h 3754"/>
                <a:gd name="T6" fmla="*/ 3498 w 4096"/>
                <a:gd name="T7" fmla="*/ 2570 h 3754"/>
                <a:gd name="T8" fmla="*/ 2844 w 4096"/>
                <a:gd name="T9" fmla="*/ 2135 h 3754"/>
                <a:gd name="T10" fmla="*/ 1264 w 4096"/>
                <a:gd name="T11" fmla="*/ 2439 h 3754"/>
                <a:gd name="T12" fmla="*/ 1139 w 4096"/>
                <a:gd name="T13" fmla="*/ 2310 h 3754"/>
                <a:gd name="T14" fmla="*/ 838 w 4096"/>
                <a:gd name="T15" fmla="*/ 2041 h 3754"/>
                <a:gd name="T16" fmla="*/ 1372 w 4096"/>
                <a:gd name="T17" fmla="*/ 1772 h 3754"/>
                <a:gd name="T18" fmla="*/ 1660 w 4096"/>
                <a:gd name="T19" fmla="*/ 1882 h 3754"/>
                <a:gd name="T20" fmla="*/ 2163 w 4096"/>
                <a:gd name="T21" fmla="*/ 2103 h 3754"/>
                <a:gd name="T22" fmla="*/ 2211 w 4096"/>
                <a:gd name="T23" fmla="*/ 2215 h 3754"/>
                <a:gd name="T24" fmla="*/ 1494 w 4096"/>
                <a:gd name="T25" fmla="*/ 2411 h 3754"/>
                <a:gd name="T26" fmla="*/ 1820 w 4096"/>
                <a:gd name="T27" fmla="*/ 2894 h 3754"/>
                <a:gd name="T28" fmla="*/ 2537 w 4096"/>
                <a:gd name="T29" fmla="*/ 2597 h 3754"/>
                <a:gd name="T30" fmla="*/ 2691 w 4096"/>
                <a:gd name="T31" fmla="*/ 2315 h 3754"/>
                <a:gd name="T32" fmla="*/ 2116 w 4096"/>
                <a:gd name="T33" fmla="*/ 1703 h 3754"/>
                <a:gd name="T34" fmla="*/ 1765 w 4096"/>
                <a:gd name="T35" fmla="*/ 1528 h 3754"/>
                <a:gd name="T36" fmla="*/ 2397 w 4096"/>
                <a:gd name="T37" fmla="*/ 949 h 3754"/>
                <a:gd name="T38" fmla="*/ 2728 w 4096"/>
                <a:gd name="T39" fmla="*/ 1897 h 3754"/>
                <a:gd name="T40" fmla="*/ 3586 w 4096"/>
                <a:gd name="T41" fmla="*/ 1724 h 3754"/>
                <a:gd name="T42" fmla="*/ 3297 w 4096"/>
                <a:gd name="T43" fmla="*/ 1192 h 3754"/>
                <a:gd name="T44" fmla="*/ 2592 w 4096"/>
                <a:gd name="T45" fmla="*/ 1269 h 3754"/>
                <a:gd name="T46" fmla="*/ 2706 w 4096"/>
                <a:gd name="T47" fmla="*/ 1048 h 3754"/>
                <a:gd name="T48" fmla="*/ 2938 w 4096"/>
                <a:gd name="T49" fmla="*/ 967 h 3754"/>
                <a:gd name="T50" fmla="*/ 3681 w 4096"/>
                <a:gd name="T51" fmla="*/ 1247 h 3754"/>
                <a:gd name="T52" fmla="*/ 3411 w 4096"/>
                <a:gd name="T53" fmla="*/ 2088 h 3754"/>
                <a:gd name="T54" fmla="*/ 3791 w 4096"/>
                <a:gd name="T55" fmla="*/ 1585 h 3754"/>
                <a:gd name="T56" fmla="*/ 3346 w 4096"/>
                <a:gd name="T57" fmla="*/ 448 h 3754"/>
                <a:gd name="T58" fmla="*/ 463 w 4096"/>
                <a:gd name="T59" fmla="*/ 823 h 3754"/>
                <a:gd name="T60" fmla="*/ 1095 w 4096"/>
                <a:gd name="T61" fmla="*/ 586 h 3754"/>
                <a:gd name="T62" fmla="*/ 1472 w 4096"/>
                <a:gd name="T63" fmla="*/ 618 h 3754"/>
                <a:gd name="T64" fmla="*/ 608 w 4096"/>
                <a:gd name="T65" fmla="*/ 942 h 3754"/>
                <a:gd name="T66" fmla="*/ 531 w 4096"/>
                <a:gd name="T67" fmla="*/ 1157 h 3754"/>
                <a:gd name="T68" fmla="*/ 1333 w 4096"/>
                <a:gd name="T69" fmla="*/ 1657 h 3754"/>
                <a:gd name="T70" fmla="*/ 1760 w 4096"/>
                <a:gd name="T71" fmla="*/ 1074 h 3754"/>
                <a:gd name="T72" fmla="*/ 1601 w 4096"/>
                <a:gd name="T73" fmla="*/ 834 h 3754"/>
                <a:gd name="T74" fmla="*/ 1514 w 4096"/>
                <a:gd name="T75" fmla="*/ 145 h 3754"/>
                <a:gd name="T76" fmla="*/ 1782 w 4096"/>
                <a:gd name="T77" fmla="*/ 296 h 3754"/>
                <a:gd name="T78" fmla="*/ 1756 w 4096"/>
                <a:gd name="T79" fmla="*/ 1266 h 3754"/>
                <a:gd name="T80" fmla="*/ 2475 w 4096"/>
                <a:gd name="T81" fmla="*/ 539 h 3754"/>
                <a:gd name="T82" fmla="*/ 3676 w 4096"/>
                <a:gd name="T83" fmla="*/ 539 h 3754"/>
                <a:gd name="T84" fmla="*/ 3927 w 4096"/>
                <a:gd name="T85" fmla="*/ 1767 h 3754"/>
                <a:gd name="T86" fmla="*/ 3863 w 4096"/>
                <a:gd name="T87" fmla="*/ 2144 h 3754"/>
                <a:gd name="T88" fmla="*/ 4094 w 4096"/>
                <a:gd name="T89" fmla="*/ 2695 h 3754"/>
                <a:gd name="T90" fmla="*/ 3919 w 4096"/>
                <a:gd name="T91" fmla="*/ 3729 h 3754"/>
                <a:gd name="T92" fmla="*/ 3644 w 4096"/>
                <a:gd name="T93" fmla="*/ 2904 h 3754"/>
                <a:gd name="T94" fmla="*/ 3655 w 4096"/>
                <a:gd name="T95" fmla="*/ 2509 h 3754"/>
                <a:gd name="T96" fmla="*/ 2729 w 4096"/>
                <a:gd name="T97" fmla="*/ 2822 h 3754"/>
                <a:gd name="T98" fmla="*/ 2743 w 4096"/>
                <a:gd name="T99" fmla="*/ 3343 h 3754"/>
                <a:gd name="T100" fmla="*/ 2661 w 4096"/>
                <a:gd name="T101" fmla="*/ 3440 h 3754"/>
                <a:gd name="T102" fmla="*/ 1916 w 4096"/>
                <a:gd name="T103" fmla="*/ 3503 h 3754"/>
                <a:gd name="T104" fmla="*/ 1499 w 4096"/>
                <a:gd name="T105" fmla="*/ 3754 h 3754"/>
                <a:gd name="T106" fmla="*/ 1851 w 4096"/>
                <a:gd name="T107" fmla="*/ 3164 h 3754"/>
                <a:gd name="T108" fmla="*/ 1409 w 4096"/>
                <a:gd name="T109" fmla="*/ 2508 h 3754"/>
                <a:gd name="T110" fmla="*/ 448 w 4096"/>
                <a:gd name="T111" fmla="*/ 2132 h 3754"/>
                <a:gd name="T112" fmla="*/ 278 w 4096"/>
                <a:gd name="T113" fmla="*/ 2370 h 3754"/>
                <a:gd name="T114" fmla="*/ 472 w 4096"/>
                <a:gd name="T115" fmla="*/ 3754 h 3754"/>
                <a:gd name="T116" fmla="*/ 68 w 4096"/>
                <a:gd name="T117" fmla="*/ 3693 h 3754"/>
                <a:gd name="T118" fmla="*/ 685 w 4096"/>
                <a:gd name="T119" fmla="*/ 1701 h 3754"/>
                <a:gd name="T120" fmla="*/ 287 w 4096"/>
                <a:gd name="T121" fmla="*/ 952 h 3754"/>
                <a:gd name="T122" fmla="*/ 883 w 4096"/>
                <a:gd name="T123" fmla="*/ 0 h 3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96" h="3754">
                  <a:moveTo>
                    <a:pt x="1971" y="3116"/>
                  </a:moveTo>
                  <a:lnTo>
                    <a:pt x="1971" y="3164"/>
                  </a:lnTo>
                  <a:lnTo>
                    <a:pt x="1969" y="3192"/>
                  </a:lnTo>
                  <a:lnTo>
                    <a:pt x="1960" y="3217"/>
                  </a:lnTo>
                  <a:lnTo>
                    <a:pt x="1946" y="3239"/>
                  </a:lnTo>
                  <a:lnTo>
                    <a:pt x="1929" y="3259"/>
                  </a:lnTo>
                  <a:lnTo>
                    <a:pt x="1908" y="3275"/>
                  </a:lnTo>
                  <a:lnTo>
                    <a:pt x="1883" y="3286"/>
                  </a:lnTo>
                  <a:lnTo>
                    <a:pt x="1844" y="3298"/>
                  </a:lnTo>
                  <a:lnTo>
                    <a:pt x="1875" y="3332"/>
                  </a:lnTo>
                  <a:lnTo>
                    <a:pt x="1909" y="3359"/>
                  </a:lnTo>
                  <a:lnTo>
                    <a:pt x="1946" y="3384"/>
                  </a:lnTo>
                  <a:lnTo>
                    <a:pt x="1986" y="3403"/>
                  </a:lnTo>
                  <a:lnTo>
                    <a:pt x="2028" y="3416"/>
                  </a:lnTo>
                  <a:lnTo>
                    <a:pt x="2072" y="3425"/>
                  </a:lnTo>
                  <a:lnTo>
                    <a:pt x="2116" y="3428"/>
                  </a:lnTo>
                  <a:lnTo>
                    <a:pt x="2162" y="3425"/>
                  </a:lnTo>
                  <a:lnTo>
                    <a:pt x="2206" y="3416"/>
                  </a:lnTo>
                  <a:lnTo>
                    <a:pt x="2248" y="3403"/>
                  </a:lnTo>
                  <a:lnTo>
                    <a:pt x="2288" y="3384"/>
                  </a:lnTo>
                  <a:lnTo>
                    <a:pt x="2325" y="3359"/>
                  </a:lnTo>
                  <a:lnTo>
                    <a:pt x="2358" y="3332"/>
                  </a:lnTo>
                  <a:lnTo>
                    <a:pt x="2388" y="3298"/>
                  </a:lnTo>
                  <a:lnTo>
                    <a:pt x="2350" y="3286"/>
                  </a:lnTo>
                  <a:lnTo>
                    <a:pt x="2325" y="3275"/>
                  </a:lnTo>
                  <a:lnTo>
                    <a:pt x="2304" y="3259"/>
                  </a:lnTo>
                  <a:lnTo>
                    <a:pt x="2286" y="3239"/>
                  </a:lnTo>
                  <a:lnTo>
                    <a:pt x="2274" y="3217"/>
                  </a:lnTo>
                  <a:lnTo>
                    <a:pt x="2265" y="3192"/>
                  </a:lnTo>
                  <a:lnTo>
                    <a:pt x="2263" y="3164"/>
                  </a:lnTo>
                  <a:lnTo>
                    <a:pt x="2263" y="3116"/>
                  </a:lnTo>
                  <a:lnTo>
                    <a:pt x="2216" y="3127"/>
                  </a:lnTo>
                  <a:lnTo>
                    <a:pt x="2166" y="3135"/>
                  </a:lnTo>
                  <a:lnTo>
                    <a:pt x="2116" y="3137"/>
                  </a:lnTo>
                  <a:lnTo>
                    <a:pt x="2067" y="3135"/>
                  </a:lnTo>
                  <a:lnTo>
                    <a:pt x="2018" y="3127"/>
                  </a:lnTo>
                  <a:lnTo>
                    <a:pt x="1971" y="3116"/>
                  </a:lnTo>
                  <a:close/>
                  <a:moveTo>
                    <a:pt x="2790" y="2113"/>
                  </a:moveTo>
                  <a:lnTo>
                    <a:pt x="2794" y="2185"/>
                  </a:lnTo>
                  <a:lnTo>
                    <a:pt x="2794" y="2242"/>
                  </a:lnTo>
                  <a:lnTo>
                    <a:pt x="2818" y="2267"/>
                  </a:lnTo>
                  <a:lnTo>
                    <a:pt x="2836" y="2294"/>
                  </a:lnTo>
                  <a:lnTo>
                    <a:pt x="2850" y="2324"/>
                  </a:lnTo>
                  <a:lnTo>
                    <a:pt x="2859" y="2357"/>
                  </a:lnTo>
                  <a:lnTo>
                    <a:pt x="2862" y="2391"/>
                  </a:lnTo>
                  <a:lnTo>
                    <a:pt x="2859" y="2426"/>
                  </a:lnTo>
                  <a:lnTo>
                    <a:pt x="2850" y="2459"/>
                  </a:lnTo>
                  <a:lnTo>
                    <a:pt x="2835" y="2490"/>
                  </a:lnTo>
                  <a:lnTo>
                    <a:pt x="2816" y="2518"/>
                  </a:lnTo>
                  <a:lnTo>
                    <a:pt x="2793" y="2541"/>
                  </a:lnTo>
                  <a:lnTo>
                    <a:pt x="2765" y="2561"/>
                  </a:lnTo>
                  <a:lnTo>
                    <a:pt x="2734" y="2575"/>
                  </a:lnTo>
                  <a:lnTo>
                    <a:pt x="2702" y="2585"/>
                  </a:lnTo>
                  <a:lnTo>
                    <a:pt x="2666" y="2588"/>
                  </a:lnTo>
                  <a:lnTo>
                    <a:pt x="2698" y="2632"/>
                  </a:lnTo>
                  <a:lnTo>
                    <a:pt x="2736" y="2672"/>
                  </a:lnTo>
                  <a:lnTo>
                    <a:pt x="2775" y="2708"/>
                  </a:lnTo>
                  <a:lnTo>
                    <a:pt x="2820" y="2737"/>
                  </a:lnTo>
                  <a:lnTo>
                    <a:pt x="2866" y="2763"/>
                  </a:lnTo>
                  <a:lnTo>
                    <a:pt x="2916" y="2783"/>
                  </a:lnTo>
                  <a:lnTo>
                    <a:pt x="2968" y="2798"/>
                  </a:lnTo>
                  <a:lnTo>
                    <a:pt x="3021" y="2808"/>
                  </a:lnTo>
                  <a:lnTo>
                    <a:pt x="3076" y="2811"/>
                  </a:lnTo>
                  <a:lnTo>
                    <a:pt x="3134" y="2807"/>
                  </a:lnTo>
                  <a:lnTo>
                    <a:pt x="3191" y="2797"/>
                  </a:lnTo>
                  <a:lnTo>
                    <a:pt x="3245" y="2781"/>
                  </a:lnTo>
                  <a:lnTo>
                    <a:pt x="3297" y="2758"/>
                  </a:lnTo>
                  <a:lnTo>
                    <a:pt x="3345" y="2730"/>
                  </a:lnTo>
                  <a:lnTo>
                    <a:pt x="3390" y="2698"/>
                  </a:lnTo>
                  <a:lnTo>
                    <a:pt x="3431" y="2659"/>
                  </a:lnTo>
                  <a:lnTo>
                    <a:pt x="3467" y="2617"/>
                  </a:lnTo>
                  <a:lnTo>
                    <a:pt x="3498" y="2570"/>
                  </a:lnTo>
                  <a:lnTo>
                    <a:pt x="3524" y="2519"/>
                  </a:lnTo>
                  <a:lnTo>
                    <a:pt x="3544" y="2464"/>
                  </a:lnTo>
                  <a:lnTo>
                    <a:pt x="3415" y="2412"/>
                  </a:lnTo>
                  <a:lnTo>
                    <a:pt x="3384" y="2397"/>
                  </a:lnTo>
                  <a:lnTo>
                    <a:pt x="3357" y="2377"/>
                  </a:lnTo>
                  <a:lnTo>
                    <a:pt x="3334" y="2354"/>
                  </a:lnTo>
                  <a:lnTo>
                    <a:pt x="3315" y="2326"/>
                  </a:lnTo>
                  <a:lnTo>
                    <a:pt x="3302" y="2295"/>
                  </a:lnTo>
                  <a:lnTo>
                    <a:pt x="3293" y="2263"/>
                  </a:lnTo>
                  <a:lnTo>
                    <a:pt x="3290" y="2230"/>
                  </a:lnTo>
                  <a:lnTo>
                    <a:pt x="3290" y="2142"/>
                  </a:lnTo>
                  <a:lnTo>
                    <a:pt x="3221" y="2161"/>
                  </a:lnTo>
                  <a:lnTo>
                    <a:pt x="3149" y="2173"/>
                  </a:lnTo>
                  <a:lnTo>
                    <a:pt x="3076" y="2176"/>
                  </a:lnTo>
                  <a:lnTo>
                    <a:pt x="3016" y="2174"/>
                  </a:lnTo>
                  <a:lnTo>
                    <a:pt x="2958" y="2166"/>
                  </a:lnTo>
                  <a:lnTo>
                    <a:pt x="2899" y="2154"/>
                  </a:lnTo>
                  <a:lnTo>
                    <a:pt x="2844" y="2135"/>
                  </a:lnTo>
                  <a:lnTo>
                    <a:pt x="2790" y="2113"/>
                  </a:lnTo>
                  <a:close/>
                  <a:moveTo>
                    <a:pt x="694" y="1989"/>
                  </a:moveTo>
                  <a:lnTo>
                    <a:pt x="545" y="2034"/>
                  </a:lnTo>
                  <a:lnTo>
                    <a:pt x="562" y="2096"/>
                  </a:lnTo>
                  <a:lnTo>
                    <a:pt x="587" y="2153"/>
                  </a:lnTo>
                  <a:lnTo>
                    <a:pt x="617" y="2207"/>
                  </a:lnTo>
                  <a:lnTo>
                    <a:pt x="653" y="2258"/>
                  </a:lnTo>
                  <a:lnTo>
                    <a:pt x="694" y="2304"/>
                  </a:lnTo>
                  <a:lnTo>
                    <a:pt x="740" y="2345"/>
                  </a:lnTo>
                  <a:lnTo>
                    <a:pt x="791" y="2381"/>
                  </a:lnTo>
                  <a:lnTo>
                    <a:pt x="844" y="2411"/>
                  </a:lnTo>
                  <a:lnTo>
                    <a:pt x="901" y="2436"/>
                  </a:lnTo>
                  <a:lnTo>
                    <a:pt x="962" y="2453"/>
                  </a:lnTo>
                  <a:lnTo>
                    <a:pt x="1024" y="2464"/>
                  </a:lnTo>
                  <a:lnTo>
                    <a:pt x="1089" y="2468"/>
                  </a:lnTo>
                  <a:lnTo>
                    <a:pt x="1148" y="2464"/>
                  </a:lnTo>
                  <a:lnTo>
                    <a:pt x="1206" y="2456"/>
                  </a:lnTo>
                  <a:lnTo>
                    <a:pt x="1264" y="2439"/>
                  </a:lnTo>
                  <a:lnTo>
                    <a:pt x="1318" y="2418"/>
                  </a:lnTo>
                  <a:lnTo>
                    <a:pt x="1372" y="2391"/>
                  </a:lnTo>
                  <a:lnTo>
                    <a:pt x="1374" y="2357"/>
                  </a:lnTo>
                  <a:lnTo>
                    <a:pt x="1383" y="2324"/>
                  </a:lnTo>
                  <a:lnTo>
                    <a:pt x="1396" y="2294"/>
                  </a:lnTo>
                  <a:lnTo>
                    <a:pt x="1416" y="2267"/>
                  </a:lnTo>
                  <a:lnTo>
                    <a:pt x="1440" y="2242"/>
                  </a:lnTo>
                  <a:lnTo>
                    <a:pt x="1440" y="2185"/>
                  </a:lnTo>
                  <a:lnTo>
                    <a:pt x="1441" y="2140"/>
                  </a:lnTo>
                  <a:lnTo>
                    <a:pt x="1446" y="2097"/>
                  </a:lnTo>
                  <a:lnTo>
                    <a:pt x="1420" y="2138"/>
                  </a:lnTo>
                  <a:lnTo>
                    <a:pt x="1391" y="2176"/>
                  </a:lnTo>
                  <a:lnTo>
                    <a:pt x="1358" y="2210"/>
                  </a:lnTo>
                  <a:lnTo>
                    <a:pt x="1319" y="2241"/>
                  </a:lnTo>
                  <a:lnTo>
                    <a:pt x="1278" y="2266"/>
                  </a:lnTo>
                  <a:lnTo>
                    <a:pt x="1235" y="2287"/>
                  </a:lnTo>
                  <a:lnTo>
                    <a:pt x="1188" y="2302"/>
                  </a:lnTo>
                  <a:lnTo>
                    <a:pt x="1139" y="2310"/>
                  </a:lnTo>
                  <a:lnTo>
                    <a:pt x="1089" y="2314"/>
                  </a:lnTo>
                  <a:lnTo>
                    <a:pt x="1036" y="2310"/>
                  </a:lnTo>
                  <a:lnTo>
                    <a:pt x="986" y="2300"/>
                  </a:lnTo>
                  <a:lnTo>
                    <a:pt x="937" y="2284"/>
                  </a:lnTo>
                  <a:lnTo>
                    <a:pt x="892" y="2263"/>
                  </a:lnTo>
                  <a:lnTo>
                    <a:pt x="850" y="2236"/>
                  </a:lnTo>
                  <a:lnTo>
                    <a:pt x="813" y="2205"/>
                  </a:lnTo>
                  <a:lnTo>
                    <a:pt x="778" y="2169"/>
                  </a:lnTo>
                  <a:lnTo>
                    <a:pt x="750" y="2129"/>
                  </a:lnTo>
                  <a:lnTo>
                    <a:pt x="725" y="2086"/>
                  </a:lnTo>
                  <a:lnTo>
                    <a:pt x="706" y="2038"/>
                  </a:lnTo>
                  <a:lnTo>
                    <a:pt x="694" y="1989"/>
                  </a:lnTo>
                  <a:close/>
                  <a:moveTo>
                    <a:pt x="806" y="1772"/>
                  </a:moveTo>
                  <a:lnTo>
                    <a:pt x="806" y="1911"/>
                  </a:lnTo>
                  <a:lnTo>
                    <a:pt x="806" y="1912"/>
                  </a:lnTo>
                  <a:lnTo>
                    <a:pt x="809" y="1958"/>
                  </a:lnTo>
                  <a:lnTo>
                    <a:pt x="820" y="2001"/>
                  </a:lnTo>
                  <a:lnTo>
                    <a:pt x="838" y="2041"/>
                  </a:lnTo>
                  <a:lnTo>
                    <a:pt x="860" y="2078"/>
                  </a:lnTo>
                  <a:lnTo>
                    <a:pt x="889" y="2112"/>
                  </a:lnTo>
                  <a:lnTo>
                    <a:pt x="922" y="2139"/>
                  </a:lnTo>
                  <a:lnTo>
                    <a:pt x="958" y="2163"/>
                  </a:lnTo>
                  <a:lnTo>
                    <a:pt x="999" y="2180"/>
                  </a:lnTo>
                  <a:lnTo>
                    <a:pt x="1043" y="2190"/>
                  </a:lnTo>
                  <a:lnTo>
                    <a:pt x="1089" y="2194"/>
                  </a:lnTo>
                  <a:lnTo>
                    <a:pt x="1134" y="2190"/>
                  </a:lnTo>
                  <a:lnTo>
                    <a:pt x="1178" y="2179"/>
                  </a:lnTo>
                  <a:lnTo>
                    <a:pt x="1218" y="2163"/>
                  </a:lnTo>
                  <a:lnTo>
                    <a:pt x="1255" y="2139"/>
                  </a:lnTo>
                  <a:lnTo>
                    <a:pt x="1288" y="2110"/>
                  </a:lnTo>
                  <a:lnTo>
                    <a:pt x="1317" y="2078"/>
                  </a:lnTo>
                  <a:lnTo>
                    <a:pt x="1339" y="2041"/>
                  </a:lnTo>
                  <a:lnTo>
                    <a:pt x="1357" y="2000"/>
                  </a:lnTo>
                  <a:lnTo>
                    <a:pt x="1368" y="1957"/>
                  </a:lnTo>
                  <a:lnTo>
                    <a:pt x="1372" y="1911"/>
                  </a:lnTo>
                  <a:lnTo>
                    <a:pt x="1372" y="1772"/>
                  </a:lnTo>
                  <a:lnTo>
                    <a:pt x="1318" y="1794"/>
                  </a:lnTo>
                  <a:lnTo>
                    <a:pt x="1264" y="1811"/>
                  </a:lnTo>
                  <a:lnTo>
                    <a:pt x="1206" y="1824"/>
                  </a:lnTo>
                  <a:lnTo>
                    <a:pt x="1148" y="1831"/>
                  </a:lnTo>
                  <a:lnTo>
                    <a:pt x="1089" y="1834"/>
                  </a:lnTo>
                  <a:lnTo>
                    <a:pt x="1029" y="1831"/>
                  </a:lnTo>
                  <a:lnTo>
                    <a:pt x="969" y="1824"/>
                  </a:lnTo>
                  <a:lnTo>
                    <a:pt x="914" y="1811"/>
                  </a:lnTo>
                  <a:lnTo>
                    <a:pt x="859" y="1794"/>
                  </a:lnTo>
                  <a:lnTo>
                    <a:pt x="806" y="1772"/>
                  </a:lnTo>
                  <a:close/>
                  <a:moveTo>
                    <a:pt x="2116" y="1703"/>
                  </a:moveTo>
                  <a:lnTo>
                    <a:pt x="1731" y="1896"/>
                  </a:lnTo>
                  <a:lnTo>
                    <a:pt x="1719" y="1901"/>
                  </a:lnTo>
                  <a:lnTo>
                    <a:pt x="1705" y="1902"/>
                  </a:lnTo>
                  <a:lnTo>
                    <a:pt x="1689" y="1901"/>
                  </a:lnTo>
                  <a:lnTo>
                    <a:pt x="1673" y="1893"/>
                  </a:lnTo>
                  <a:lnTo>
                    <a:pt x="1666" y="1888"/>
                  </a:lnTo>
                  <a:lnTo>
                    <a:pt x="1660" y="1882"/>
                  </a:lnTo>
                  <a:lnTo>
                    <a:pt x="1655" y="1875"/>
                  </a:lnTo>
                  <a:lnTo>
                    <a:pt x="1626" y="1922"/>
                  </a:lnTo>
                  <a:lnTo>
                    <a:pt x="1602" y="1970"/>
                  </a:lnTo>
                  <a:lnTo>
                    <a:pt x="1584" y="2022"/>
                  </a:lnTo>
                  <a:lnTo>
                    <a:pt x="1570" y="2076"/>
                  </a:lnTo>
                  <a:lnTo>
                    <a:pt x="1563" y="2130"/>
                  </a:lnTo>
                  <a:lnTo>
                    <a:pt x="1560" y="2185"/>
                  </a:lnTo>
                  <a:lnTo>
                    <a:pt x="1560" y="2192"/>
                  </a:lnTo>
                  <a:lnTo>
                    <a:pt x="1597" y="2190"/>
                  </a:lnTo>
                  <a:lnTo>
                    <a:pt x="1643" y="2187"/>
                  </a:lnTo>
                  <a:lnTo>
                    <a:pt x="1695" y="2184"/>
                  </a:lnTo>
                  <a:lnTo>
                    <a:pt x="1753" y="2179"/>
                  </a:lnTo>
                  <a:lnTo>
                    <a:pt x="1815" y="2171"/>
                  </a:lnTo>
                  <a:lnTo>
                    <a:pt x="1882" y="2163"/>
                  </a:lnTo>
                  <a:lnTo>
                    <a:pt x="1950" y="2151"/>
                  </a:lnTo>
                  <a:lnTo>
                    <a:pt x="2021" y="2138"/>
                  </a:lnTo>
                  <a:lnTo>
                    <a:pt x="2093" y="2122"/>
                  </a:lnTo>
                  <a:lnTo>
                    <a:pt x="2163" y="2103"/>
                  </a:lnTo>
                  <a:lnTo>
                    <a:pt x="2234" y="2081"/>
                  </a:lnTo>
                  <a:lnTo>
                    <a:pt x="2302" y="2056"/>
                  </a:lnTo>
                  <a:lnTo>
                    <a:pt x="2368" y="2029"/>
                  </a:lnTo>
                  <a:lnTo>
                    <a:pt x="2429" y="1996"/>
                  </a:lnTo>
                  <a:lnTo>
                    <a:pt x="2448" y="1989"/>
                  </a:lnTo>
                  <a:lnTo>
                    <a:pt x="2466" y="1989"/>
                  </a:lnTo>
                  <a:lnTo>
                    <a:pt x="2484" y="1994"/>
                  </a:lnTo>
                  <a:lnTo>
                    <a:pt x="2500" y="2004"/>
                  </a:lnTo>
                  <a:lnTo>
                    <a:pt x="2511" y="2019"/>
                  </a:lnTo>
                  <a:lnTo>
                    <a:pt x="2518" y="2036"/>
                  </a:lnTo>
                  <a:lnTo>
                    <a:pt x="2518" y="2055"/>
                  </a:lnTo>
                  <a:lnTo>
                    <a:pt x="2515" y="2072"/>
                  </a:lnTo>
                  <a:lnTo>
                    <a:pt x="2504" y="2088"/>
                  </a:lnTo>
                  <a:lnTo>
                    <a:pt x="2489" y="2101"/>
                  </a:lnTo>
                  <a:lnTo>
                    <a:pt x="2424" y="2134"/>
                  </a:lnTo>
                  <a:lnTo>
                    <a:pt x="2355" y="2165"/>
                  </a:lnTo>
                  <a:lnTo>
                    <a:pt x="2284" y="2191"/>
                  </a:lnTo>
                  <a:lnTo>
                    <a:pt x="2211" y="2215"/>
                  </a:lnTo>
                  <a:lnTo>
                    <a:pt x="2136" y="2235"/>
                  </a:lnTo>
                  <a:lnTo>
                    <a:pt x="2063" y="2252"/>
                  </a:lnTo>
                  <a:lnTo>
                    <a:pt x="1990" y="2267"/>
                  </a:lnTo>
                  <a:lnTo>
                    <a:pt x="1919" y="2278"/>
                  </a:lnTo>
                  <a:lnTo>
                    <a:pt x="1849" y="2288"/>
                  </a:lnTo>
                  <a:lnTo>
                    <a:pt x="1785" y="2297"/>
                  </a:lnTo>
                  <a:lnTo>
                    <a:pt x="1724" y="2302"/>
                  </a:lnTo>
                  <a:lnTo>
                    <a:pt x="1669" y="2307"/>
                  </a:lnTo>
                  <a:lnTo>
                    <a:pt x="1620" y="2310"/>
                  </a:lnTo>
                  <a:lnTo>
                    <a:pt x="1578" y="2312"/>
                  </a:lnTo>
                  <a:lnTo>
                    <a:pt x="1544" y="2313"/>
                  </a:lnTo>
                  <a:lnTo>
                    <a:pt x="1538" y="2319"/>
                  </a:lnTo>
                  <a:lnTo>
                    <a:pt x="1529" y="2325"/>
                  </a:lnTo>
                  <a:lnTo>
                    <a:pt x="1513" y="2338"/>
                  </a:lnTo>
                  <a:lnTo>
                    <a:pt x="1502" y="2353"/>
                  </a:lnTo>
                  <a:lnTo>
                    <a:pt x="1493" y="2371"/>
                  </a:lnTo>
                  <a:lnTo>
                    <a:pt x="1491" y="2391"/>
                  </a:lnTo>
                  <a:lnTo>
                    <a:pt x="1494" y="2411"/>
                  </a:lnTo>
                  <a:lnTo>
                    <a:pt x="1502" y="2429"/>
                  </a:lnTo>
                  <a:lnTo>
                    <a:pt x="1513" y="2446"/>
                  </a:lnTo>
                  <a:lnTo>
                    <a:pt x="1529" y="2458"/>
                  </a:lnTo>
                  <a:lnTo>
                    <a:pt x="1548" y="2465"/>
                  </a:lnTo>
                  <a:lnTo>
                    <a:pt x="1568" y="2468"/>
                  </a:lnTo>
                  <a:lnTo>
                    <a:pt x="1637" y="2468"/>
                  </a:lnTo>
                  <a:lnTo>
                    <a:pt x="1656" y="2472"/>
                  </a:lnTo>
                  <a:lnTo>
                    <a:pt x="1672" y="2479"/>
                  </a:lnTo>
                  <a:lnTo>
                    <a:pt x="1686" y="2493"/>
                  </a:lnTo>
                  <a:lnTo>
                    <a:pt x="1694" y="2509"/>
                  </a:lnTo>
                  <a:lnTo>
                    <a:pt x="1697" y="2528"/>
                  </a:lnTo>
                  <a:lnTo>
                    <a:pt x="1697" y="2597"/>
                  </a:lnTo>
                  <a:lnTo>
                    <a:pt x="1700" y="2653"/>
                  </a:lnTo>
                  <a:lnTo>
                    <a:pt x="1712" y="2708"/>
                  </a:lnTo>
                  <a:lnTo>
                    <a:pt x="1730" y="2760"/>
                  </a:lnTo>
                  <a:lnTo>
                    <a:pt x="1754" y="2808"/>
                  </a:lnTo>
                  <a:lnTo>
                    <a:pt x="1785" y="2853"/>
                  </a:lnTo>
                  <a:lnTo>
                    <a:pt x="1820" y="2894"/>
                  </a:lnTo>
                  <a:lnTo>
                    <a:pt x="1861" y="2929"/>
                  </a:lnTo>
                  <a:lnTo>
                    <a:pt x="1905" y="2960"/>
                  </a:lnTo>
                  <a:lnTo>
                    <a:pt x="1954" y="2983"/>
                  </a:lnTo>
                  <a:lnTo>
                    <a:pt x="2005" y="3002"/>
                  </a:lnTo>
                  <a:lnTo>
                    <a:pt x="2059" y="3013"/>
                  </a:lnTo>
                  <a:lnTo>
                    <a:pt x="2116" y="3017"/>
                  </a:lnTo>
                  <a:lnTo>
                    <a:pt x="2173" y="3013"/>
                  </a:lnTo>
                  <a:lnTo>
                    <a:pt x="2228" y="3002"/>
                  </a:lnTo>
                  <a:lnTo>
                    <a:pt x="2280" y="2983"/>
                  </a:lnTo>
                  <a:lnTo>
                    <a:pt x="2329" y="2960"/>
                  </a:lnTo>
                  <a:lnTo>
                    <a:pt x="2373" y="2929"/>
                  </a:lnTo>
                  <a:lnTo>
                    <a:pt x="2413" y="2894"/>
                  </a:lnTo>
                  <a:lnTo>
                    <a:pt x="2449" y="2853"/>
                  </a:lnTo>
                  <a:lnTo>
                    <a:pt x="2479" y="2808"/>
                  </a:lnTo>
                  <a:lnTo>
                    <a:pt x="2504" y="2760"/>
                  </a:lnTo>
                  <a:lnTo>
                    <a:pt x="2521" y="2708"/>
                  </a:lnTo>
                  <a:lnTo>
                    <a:pt x="2532" y="2653"/>
                  </a:lnTo>
                  <a:lnTo>
                    <a:pt x="2537" y="2597"/>
                  </a:lnTo>
                  <a:lnTo>
                    <a:pt x="2537" y="2528"/>
                  </a:lnTo>
                  <a:lnTo>
                    <a:pt x="2540" y="2509"/>
                  </a:lnTo>
                  <a:lnTo>
                    <a:pt x="2548" y="2493"/>
                  </a:lnTo>
                  <a:lnTo>
                    <a:pt x="2561" y="2479"/>
                  </a:lnTo>
                  <a:lnTo>
                    <a:pt x="2578" y="2472"/>
                  </a:lnTo>
                  <a:lnTo>
                    <a:pt x="2597" y="2468"/>
                  </a:lnTo>
                  <a:lnTo>
                    <a:pt x="2665" y="2468"/>
                  </a:lnTo>
                  <a:lnTo>
                    <a:pt x="2686" y="2465"/>
                  </a:lnTo>
                  <a:lnTo>
                    <a:pt x="2703" y="2458"/>
                  </a:lnTo>
                  <a:lnTo>
                    <a:pt x="2719" y="2446"/>
                  </a:lnTo>
                  <a:lnTo>
                    <a:pt x="2732" y="2429"/>
                  </a:lnTo>
                  <a:lnTo>
                    <a:pt x="2739" y="2411"/>
                  </a:lnTo>
                  <a:lnTo>
                    <a:pt x="2742" y="2391"/>
                  </a:lnTo>
                  <a:lnTo>
                    <a:pt x="2739" y="2371"/>
                  </a:lnTo>
                  <a:lnTo>
                    <a:pt x="2732" y="2353"/>
                  </a:lnTo>
                  <a:lnTo>
                    <a:pt x="2719" y="2338"/>
                  </a:lnTo>
                  <a:lnTo>
                    <a:pt x="2703" y="2325"/>
                  </a:lnTo>
                  <a:lnTo>
                    <a:pt x="2691" y="2315"/>
                  </a:lnTo>
                  <a:lnTo>
                    <a:pt x="2681" y="2303"/>
                  </a:lnTo>
                  <a:lnTo>
                    <a:pt x="2676" y="2288"/>
                  </a:lnTo>
                  <a:lnTo>
                    <a:pt x="2674" y="2273"/>
                  </a:lnTo>
                  <a:lnTo>
                    <a:pt x="2674" y="2185"/>
                  </a:lnTo>
                  <a:lnTo>
                    <a:pt x="2671" y="2130"/>
                  </a:lnTo>
                  <a:lnTo>
                    <a:pt x="2662" y="2076"/>
                  </a:lnTo>
                  <a:lnTo>
                    <a:pt x="2649" y="2022"/>
                  </a:lnTo>
                  <a:lnTo>
                    <a:pt x="2630" y="1970"/>
                  </a:lnTo>
                  <a:lnTo>
                    <a:pt x="2607" y="1922"/>
                  </a:lnTo>
                  <a:lnTo>
                    <a:pt x="2578" y="1875"/>
                  </a:lnTo>
                  <a:lnTo>
                    <a:pt x="2573" y="1882"/>
                  </a:lnTo>
                  <a:lnTo>
                    <a:pt x="2567" y="1888"/>
                  </a:lnTo>
                  <a:lnTo>
                    <a:pt x="2559" y="1893"/>
                  </a:lnTo>
                  <a:lnTo>
                    <a:pt x="2544" y="1901"/>
                  </a:lnTo>
                  <a:lnTo>
                    <a:pt x="2528" y="1902"/>
                  </a:lnTo>
                  <a:lnTo>
                    <a:pt x="2515" y="1901"/>
                  </a:lnTo>
                  <a:lnTo>
                    <a:pt x="2501" y="1896"/>
                  </a:lnTo>
                  <a:lnTo>
                    <a:pt x="2116" y="1703"/>
                  </a:lnTo>
                  <a:close/>
                  <a:moveTo>
                    <a:pt x="1646" y="1541"/>
                  </a:moveTo>
                  <a:lnTo>
                    <a:pt x="1611" y="1585"/>
                  </a:lnTo>
                  <a:lnTo>
                    <a:pt x="1575" y="1628"/>
                  </a:lnTo>
                  <a:lnTo>
                    <a:pt x="1534" y="1666"/>
                  </a:lnTo>
                  <a:lnTo>
                    <a:pt x="1491" y="1701"/>
                  </a:lnTo>
                  <a:lnTo>
                    <a:pt x="1491" y="1911"/>
                  </a:lnTo>
                  <a:lnTo>
                    <a:pt x="1491" y="1928"/>
                  </a:lnTo>
                  <a:lnTo>
                    <a:pt x="1514" y="1877"/>
                  </a:lnTo>
                  <a:lnTo>
                    <a:pt x="1540" y="1830"/>
                  </a:lnTo>
                  <a:lnTo>
                    <a:pt x="1571" y="1784"/>
                  </a:lnTo>
                  <a:lnTo>
                    <a:pt x="1606" y="1741"/>
                  </a:lnTo>
                  <a:lnTo>
                    <a:pt x="1646" y="1700"/>
                  </a:lnTo>
                  <a:lnTo>
                    <a:pt x="1646" y="1541"/>
                  </a:lnTo>
                  <a:close/>
                  <a:moveTo>
                    <a:pt x="2468" y="1528"/>
                  </a:moveTo>
                  <a:lnTo>
                    <a:pt x="2250" y="1636"/>
                  </a:lnTo>
                  <a:lnTo>
                    <a:pt x="2468" y="1746"/>
                  </a:lnTo>
                  <a:lnTo>
                    <a:pt x="2468" y="1528"/>
                  </a:lnTo>
                  <a:close/>
                  <a:moveTo>
                    <a:pt x="1765" y="1528"/>
                  </a:moveTo>
                  <a:lnTo>
                    <a:pt x="1765" y="1746"/>
                  </a:lnTo>
                  <a:lnTo>
                    <a:pt x="1982" y="1636"/>
                  </a:lnTo>
                  <a:lnTo>
                    <a:pt x="1765" y="1528"/>
                  </a:lnTo>
                  <a:close/>
                  <a:moveTo>
                    <a:pt x="3076" y="394"/>
                  </a:moveTo>
                  <a:lnTo>
                    <a:pt x="3005" y="397"/>
                  </a:lnTo>
                  <a:lnTo>
                    <a:pt x="2937" y="409"/>
                  </a:lnTo>
                  <a:lnTo>
                    <a:pt x="2870" y="426"/>
                  </a:lnTo>
                  <a:lnTo>
                    <a:pt x="2806" y="448"/>
                  </a:lnTo>
                  <a:lnTo>
                    <a:pt x="2746" y="478"/>
                  </a:lnTo>
                  <a:lnTo>
                    <a:pt x="2688" y="513"/>
                  </a:lnTo>
                  <a:lnTo>
                    <a:pt x="2635" y="553"/>
                  </a:lnTo>
                  <a:lnTo>
                    <a:pt x="2585" y="597"/>
                  </a:lnTo>
                  <a:lnTo>
                    <a:pt x="2541" y="647"/>
                  </a:lnTo>
                  <a:lnTo>
                    <a:pt x="2501" y="700"/>
                  </a:lnTo>
                  <a:lnTo>
                    <a:pt x="2466" y="757"/>
                  </a:lnTo>
                  <a:lnTo>
                    <a:pt x="2436" y="818"/>
                  </a:lnTo>
                  <a:lnTo>
                    <a:pt x="2413" y="882"/>
                  </a:lnTo>
                  <a:lnTo>
                    <a:pt x="2397" y="949"/>
                  </a:lnTo>
                  <a:lnTo>
                    <a:pt x="2386" y="1017"/>
                  </a:lnTo>
                  <a:lnTo>
                    <a:pt x="2382" y="1089"/>
                  </a:lnTo>
                  <a:lnTo>
                    <a:pt x="2381" y="1202"/>
                  </a:lnTo>
                  <a:lnTo>
                    <a:pt x="2377" y="1320"/>
                  </a:lnTo>
                  <a:lnTo>
                    <a:pt x="2372" y="1443"/>
                  </a:lnTo>
                  <a:lnTo>
                    <a:pt x="2501" y="1378"/>
                  </a:lnTo>
                  <a:lnTo>
                    <a:pt x="2521" y="1372"/>
                  </a:lnTo>
                  <a:lnTo>
                    <a:pt x="2541" y="1372"/>
                  </a:lnTo>
                  <a:lnTo>
                    <a:pt x="2559" y="1381"/>
                  </a:lnTo>
                  <a:lnTo>
                    <a:pt x="2572" y="1389"/>
                  </a:lnTo>
                  <a:lnTo>
                    <a:pt x="2580" y="1402"/>
                  </a:lnTo>
                  <a:lnTo>
                    <a:pt x="2585" y="1415"/>
                  </a:lnTo>
                  <a:lnTo>
                    <a:pt x="2588" y="1431"/>
                  </a:lnTo>
                  <a:lnTo>
                    <a:pt x="2588" y="1700"/>
                  </a:lnTo>
                  <a:lnTo>
                    <a:pt x="2630" y="1744"/>
                  </a:lnTo>
                  <a:lnTo>
                    <a:pt x="2667" y="1791"/>
                  </a:lnTo>
                  <a:lnTo>
                    <a:pt x="2701" y="1844"/>
                  </a:lnTo>
                  <a:lnTo>
                    <a:pt x="2728" y="1897"/>
                  </a:lnTo>
                  <a:lnTo>
                    <a:pt x="2752" y="1953"/>
                  </a:lnTo>
                  <a:lnTo>
                    <a:pt x="2801" y="1984"/>
                  </a:lnTo>
                  <a:lnTo>
                    <a:pt x="2852" y="2010"/>
                  </a:lnTo>
                  <a:lnTo>
                    <a:pt x="2906" y="2030"/>
                  </a:lnTo>
                  <a:lnTo>
                    <a:pt x="2962" y="2045"/>
                  </a:lnTo>
                  <a:lnTo>
                    <a:pt x="3019" y="2053"/>
                  </a:lnTo>
                  <a:lnTo>
                    <a:pt x="3076" y="2057"/>
                  </a:lnTo>
                  <a:lnTo>
                    <a:pt x="3140" y="2053"/>
                  </a:lnTo>
                  <a:lnTo>
                    <a:pt x="3202" y="2042"/>
                  </a:lnTo>
                  <a:lnTo>
                    <a:pt x="3262" y="2025"/>
                  </a:lnTo>
                  <a:lnTo>
                    <a:pt x="3319" y="2001"/>
                  </a:lnTo>
                  <a:lnTo>
                    <a:pt x="3375" y="1970"/>
                  </a:lnTo>
                  <a:lnTo>
                    <a:pt x="3426" y="1933"/>
                  </a:lnTo>
                  <a:lnTo>
                    <a:pt x="3465" y="1898"/>
                  </a:lnTo>
                  <a:lnTo>
                    <a:pt x="3503" y="1858"/>
                  </a:lnTo>
                  <a:lnTo>
                    <a:pt x="3535" y="1816"/>
                  </a:lnTo>
                  <a:lnTo>
                    <a:pt x="3562" y="1772"/>
                  </a:lnTo>
                  <a:lnTo>
                    <a:pt x="3586" y="1724"/>
                  </a:lnTo>
                  <a:lnTo>
                    <a:pt x="3606" y="1675"/>
                  </a:lnTo>
                  <a:lnTo>
                    <a:pt x="3619" y="1624"/>
                  </a:lnTo>
                  <a:lnTo>
                    <a:pt x="3629" y="1562"/>
                  </a:lnTo>
                  <a:lnTo>
                    <a:pt x="3633" y="1500"/>
                  </a:lnTo>
                  <a:lnTo>
                    <a:pt x="3632" y="1456"/>
                  </a:lnTo>
                  <a:lnTo>
                    <a:pt x="3627" y="1418"/>
                  </a:lnTo>
                  <a:lnTo>
                    <a:pt x="3617" y="1383"/>
                  </a:lnTo>
                  <a:lnTo>
                    <a:pt x="3606" y="1353"/>
                  </a:lnTo>
                  <a:lnTo>
                    <a:pt x="3590" y="1326"/>
                  </a:lnTo>
                  <a:lnTo>
                    <a:pt x="3571" y="1304"/>
                  </a:lnTo>
                  <a:lnTo>
                    <a:pt x="3547" y="1283"/>
                  </a:lnTo>
                  <a:lnTo>
                    <a:pt x="3523" y="1265"/>
                  </a:lnTo>
                  <a:lnTo>
                    <a:pt x="3493" y="1250"/>
                  </a:lnTo>
                  <a:lnTo>
                    <a:pt x="3460" y="1237"/>
                  </a:lnTo>
                  <a:lnTo>
                    <a:pt x="3425" y="1224"/>
                  </a:lnTo>
                  <a:lnTo>
                    <a:pt x="3385" y="1213"/>
                  </a:lnTo>
                  <a:lnTo>
                    <a:pt x="3343" y="1202"/>
                  </a:lnTo>
                  <a:lnTo>
                    <a:pt x="3297" y="1192"/>
                  </a:lnTo>
                  <a:lnTo>
                    <a:pt x="3247" y="1182"/>
                  </a:lnTo>
                  <a:lnTo>
                    <a:pt x="3190" y="1171"/>
                  </a:lnTo>
                  <a:lnTo>
                    <a:pt x="3132" y="1158"/>
                  </a:lnTo>
                  <a:lnTo>
                    <a:pt x="3073" y="1143"/>
                  </a:lnTo>
                  <a:lnTo>
                    <a:pt x="3014" y="1126"/>
                  </a:lnTo>
                  <a:lnTo>
                    <a:pt x="2955" y="1106"/>
                  </a:lnTo>
                  <a:lnTo>
                    <a:pt x="2897" y="1080"/>
                  </a:lnTo>
                  <a:lnTo>
                    <a:pt x="2840" y="1050"/>
                  </a:lnTo>
                  <a:lnTo>
                    <a:pt x="2831" y="1073"/>
                  </a:lnTo>
                  <a:lnTo>
                    <a:pt x="2819" y="1096"/>
                  </a:lnTo>
                  <a:lnTo>
                    <a:pt x="2803" y="1120"/>
                  </a:lnTo>
                  <a:lnTo>
                    <a:pt x="2785" y="1143"/>
                  </a:lnTo>
                  <a:lnTo>
                    <a:pt x="2763" y="1167"/>
                  </a:lnTo>
                  <a:lnTo>
                    <a:pt x="2737" y="1191"/>
                  </a:lnTo>
                  <a:lnTo>
                    <a:pt x="2707" y="1213"/>
                  </a:lnTo>
                  <a:lnTo>
                    <a:pt x="2674" y="1234"/>
                  </a:lnTo>
                  <a:lnTo>
                    <a:pt x="2635" y="1253"/>
                  </a:lnTo>
                  <a:lnTo>
                    <a:pt x="2592" y="1269"/>
                  </a:lnTo>
                  <a:lnTo>
                    <a:pt x="2542" y="1284"/>
                  </a:lnTo>
                  <a:lnTo>
                    <a:pt x="2523" y="1285"/>
                  </a:lnTo>
                  <a:lnTo>
                    <a:pt x="2505" y="1281"/>
                  </a:lnTo>
                  <a:lnTo>
                    <a:pt x="2490" y="1271"/>
                  </a:lnTo>
                  <a:lnTo>
                    <a:pt x="2477" y="1258"/>
                  </a:lnTo>
                  <a:lnTo>
                    <a:pt x="2470" y="1240"/>
                  </a:lnTo>
                  <a:lnTo>
                    <a:pt x="2468" y="1220"/>
                  </a:lnTo>
                  <a:lnTo>
                    <a:pt x="2472" y="1203"/>
                  </a:lnTo>
                  <a:lnTo>
                    <a:pt x="2481" y="1187"/>
                  </a:lnTo>
                  <a:lnTo>
                    <a:pt x="2496" y="1175"/>
                  </a:lnTo>
                  <a:lnTo>
                    <a:pt x="2513" y="1167"/>
                  </a:lnTo>
                  <a:lnTo>
                    <a:pt x="2556" y="1155"/>
                  </a:lnTo>
                  <a:lnTo>
                    <a:pt x="2593" y="1140"/>
                  </a:lnTo>
                  <a:lnTo>
                    <a:pt x="2624" y="1124"/>
                  </a:lnTo>
                  <a:lnTo>
                    <a:pt x="2651" y="1105"/>
                  </a:lnTo>
                  <a:lnTo>
                    <a:pt x="2674" y="1086"/>
                  </a:lnTo>
                  <a:lnTo>
                    <a:pt x="2691" y="1068"/>
                  </a:lnTo>
                  <a:lnTo>
                    <a:pt x="2706" y="1048"/>
                  </a:lnTo>
                  <a:lnTo>
                    <a:pt x="2718" y="1029"/>
                  </a:lnTo>
                  <a:lnTo>
                    <a:pt x="2727" y="1012"/>
                  </a:lnTo>
                  <a:lnTo>
                    <a:pt x="2733" y="996"/>
                  </a:lnTo>
                  <a:lnTo>
                    <a:pt x="2737" y="981"/>
                  </a:lnTo>
                  <a:lnTo>
                    <a:pt x="2741" y="968"/>
                  </a:lnTo>
                  <a:lnTo>
                    <a:pt x="2742" y="960"/>
                  </a:lnTo>
                  <a:lnTo>
                    <a:pt x="2742" y="954"/>
                  </a:lnTo>
                  <a:lnTo>
                    <a:pt x="2742" y="951"/>
                  </a:lnTo>
                  <a:lnTo>
                    <a:pt x="2744" y="935"/>
                  </a:lnTo>
                  <a:lnTo>
                    <a:pt x="2752" y="919"/>
                  </a:lnTo>
                  <a:lnTo>
                    <a:pt x="2762" y="906"/>
                  </a:lnTo>
                  <a:lnTo>
                    <a:pt x="2777" y="898"/>
                  </a:lnTo>
                  <a:lnTo>
                    <a:pt x="2793" y="891"/>
                  </a:lnTo>
                  <a:lnTo>
                    <a:pt x="2809" y="891"/>
                  </a:lnTo>
                  <a:lnTo>
                    <a:pt x="2825" y="895"/>
                  </a:lnTo>
                  <a:lnTo>
                    <a:pt x="2840" y="904"/>
                  </a:lnTo>
                  <a:lnTo>
                    <a:pt x="2887" y="939"/>
                  </a:lnTo>
                  <a:lnTo>
                    <a:pt x="2938" y="967"/>
                  </a:lnTo>
                  <a:lnTo>
                    <a:pt x="2991" y="991"/>
                  </a:lnTo>
                  <a:lnTo>
                    <a:pt x="3045" y="1011"/>
                  </a:lnTo>
                  <a:lnTo>
                    <a:pt x="3101" y="1027"/>
                  </a:lnTo>
                  <a:lnTo>
                    <a:pt x="3158" y="1040"/>
                  </a:lnTo>
                  <a:lnTo>
                    <a:pt x="3213" y="1053"/>
                  </a:lnTo>
                  <a:lnTo>
                    <a:pt x="3271" y="1065"/>
                  </a:lnTo>
                  <a:lnTo>
                    <a:pt x="3310" y="1073"/>
                  </a:lnTo>
                  <a:lnTo>
                    <a:pt x="3350" y="1081"/>
                  </a:lnTo>
                  <a:lnTo>
                    <a:pt x="3389" y="1090"/>
                  </a:lnTo>
                  <a:lnTo>
                    <a:pt x="3427" y="1100"/>
                  </a:lnTo>
                  <a:lnTo>
                    <a:pt x="3465" y="1110"/>
                  </a:lnTo>
                  <a:lnTo>
                    <a:pt x="3501" y="1124"/>
                  </a:lnTo>
                  <a:lnTo>
                    <a:pt x="3536" y="1137"/>
                  </a:lnTo>
                  <a:lnTo>
                    <a:pt x="3570" y="1153"/>
                  </a:lnTo>
                  <a:lnTo>
                    <a:pt x="3601" y="1173"/>
                  </a:lnTo>
                  <a:lnTo>
                    <a:pt x="3631" y="1194"/>
                  </a:lnTo>
                  <a:lnTo>
                    <a:pt x="3657" y="1219"/>
                  </a:lnTo>
                  <a:lnTo>
                    <a:pt x="3681" y="1247"/>
                  </a:lnTo>
                  <a:lnTo>
                    <a:pt x="3701" y="1278"/>
                  </a:lnTo>
                  <a:lnTo>
                    <a:pt x="3720" y="1314"/>
                  </a:lnTo>
                  <a:lnTo>
                    <a:pt x="3734" y="1353"/>
                  </a:lnTo>
                  <a:lnTo>
                    <a:pt x="3745" y="1397"/>
                  </a:lnTo>
                  <a:lnTo>
                    <a:pt x="3751" y="1446"/>
                  </a:lnTo>
                  <a:lnTo>
                    <a:pt x="3753" y="1500"/>
                  </a:lnTo>
                  <a:lnTo>
                    <a:pt x="3751" y="1551"/>
                  </a:lnTo>
                  <a:lnTo>
                    <a:pt x="3746" y="1600"/>
                  </a:lnTo>
                  <a:lnTo>
                    <a:pt x="3736" y="1650"/>
                  </a:lnTo>
                  <a:lnTo>
                    <a:pt x="3719" y="1712"/>
                  </a:lnTo>
                  <a:lnTo>
                    <a:pt x="3696" y="1773"/>
                  </a:lnTo>
                  <a:lnTo>
                    <a:pt x="3667" y="1830"/>
                  </a:lnTo>
                  <a:lnTo>
                    <a:pt x="3633" y="1885"/>
                  </a:lnTo>
                  <a:lnTo>
                    <a:pt x="3593" y="1935"/>
                  </a:lnTo>
                  <a:lnTo>
                    <a:pt x="3550" y="1984"/>
                  </a:lnTo>
                  <a:lnTo>
                    <a:pt x="3501" y="2026"/>
                  </a:lnTo>
                  <a:lnTo>
                    <a:pt x="3457" y="2060"/>
                  </a:lnTo>
                  <a:lnTo>
                    <a:pt x="3411" y="2088"/>
                  </a:lnTo>
                  <a:lnTo>
                    <a:pt x="3411" y="2184"/>
                  </a:lnTo>
                  <a:lnTo>
                    <a:pt x="3484" y="2166"/>
                  </a:lnTo>
                  <a:lnTo>
                    <a:pt x="3551" y="2146"/>
                  </a:lnTo>
                  <a:lnTo>
                    <a:pt x="3612" y="2127"/>
                  </a:lnTo>
                  <a:lnTo>
                    <a:pt x="3665" y="2107"/>
                  </a:lnTo>
                  <a:lnTo>
                    <a:pt x="3712" y="2086"/>
                  </a:lnTo>
                  <a:lnTo>
                    <a:pt x="3752" y="2067"/>
                  </a:lnTo>
                  <a:lnTo>
                    <a:pt x="3786" y="2050"/>
                  </a:lnTo>
                  <a:lnTo>
                    <a:pt x="3813" y="2034"/>
                  </a:lnTo>
                  <a:lnTo>
                    <a:pt x="3834" y="2020"/>
                  </a:lnTo>
                  <a:lnTo>
                    <a:pt x="3830" y="1990"/>
                  </a:lnTo>
                  <a:lnTo>
                    <a:pt x="3827" y="1952"/>
                  </a:lnTo>
                  <a:lnTo>
                    <a:pt x="3820" y="1906"/>
                  </a:lnTo>
                  <a:lnTo>
                    <a:pt x="3815" y="1852"/>
                  </a:lnTo>
                  <a:lnTo>
                    <a:pt x="3809" y="1794"/>
                  </a:lnTo>
                  <a:lnTo>
                    <a:pt x="3803" y="1729"/>
                  </a:lnTo>
                  <a:lnTo>
                    <a:pt x="3797" y="1660"/>
                  </a:lnTo>
                  <a:lnTo>
                    <a:pt x="3791" y="1585"/>
                  </a:lnTo>
                  <a:lnTo>
                    <a:pt x="3786" y="1508"/>
                  </a:lnTo>
                  <a:lnTo>
                    <a:pt x="3781" y="1428"/>
                  </a:lnTo>
                  <a:lnTo>
                    <a:pt x="3776" y="1345"/>
                  </a:lnTo>
                  <a:lnTo>
                    <a:pt x="3773" y="1260"/>
                  </a:lnTo>
                  <a:lnTo>
                    <a:pt x="3771" y="1175"/>
                  </a:lnTo>
                  <a:lnTo>
                    <a:pt x="3771" y="1089"/>
                  </a:lnTo>
                  <a:lnTo>
                    <a:pt x="3767" y="1017"/>
                  </a:lnTo>
                  <a:lnTo>
                    <a:pt x="3756" y="949"/>
                  </a:lnTo>
                  <a:lnTo>
                    <a:pt x="3739" y="882"/>
                  </a:lnTo>
                  <a:lnTo>
                    <a:pt x="3716" y="818"/>
                  </a:lnTo>
                  <a:lnTo>
                    <a:pt x="3686" y="757"/>
                  </a:lnTo>
                  <a:lnTo>
                    <a:pt x="3652" y="700"/>
                  </a:lnTo>
                  <a:lnTo>
                    <a:pt x="3612" y="647"/>
                  </a:lnTo>
                  <a:lnTo>
                    <a:pt x="3567" y="597"/>
                  </a:lnTo>
                  <a:lnTo>
                    <a:pt x="3518" y="553"/>
                  </a:lnTo>
                  <a:lnTo>
                    <a:pt x="3464" y="513"/>
                  </a:lnTo>
                  <a:lnTo>
                    <a:pt x="3407" y="478"/>
                  </a:lnTo>
                  <a:lnTo>
                    <a:pt x="3346" y="448"/>
                  </a:lnTo>
                  <a:lnTo>
                    <a:pt x="3283" y="426"/>
                  </a:lnTo>
                  <a:lnTo>
                    <a:pt x="3216" y="409"/>
                  </a:lnTo>
                  <a:lnTo>
                    <a:pt x="3148" y="397"/>
                  </a:lnTo>
                  <a:lnTo>
                    <a:pt x="3076" y="394"/>
                  </a:lnTo>
                  <a:close/>
                  <a:moveTo>
                    <a:pt x="883" y="119"/>
                  </a:moveTo>
                  <a:lnTo>
                    <a:pt x="825" y="124"/>
                  </a:lnTo>
                  <a:lnTo>
                    <a:pt x="771" y="136"/>
                  </a:lnTo>
                  <a:lnTo>
                    <a:pt x="720" y="153"/>
                  </a:lnTo>
                  <a:lnTo>
                    <a:pt x="671" y="178"/>
                  </a:lnTo>
                  <a:lnTo>
                    <a:pt x="627" y="208"/>
                  </a:lnTo>
                  <a:lnTo>
                    <a:pt x="586" y="244"/>
                  </a:lnTo>
                  <a:lnTo>
                    <a:pt x="550" y="283"/>
                  </a:lnTo>
                  <a:lnTo>
                    <a:pt x="520" y="328"/>
                  </a:lnTo>
                  <a:lnTo>
                    <a:pt x="495" y="376"/>
                  </a:lnTo>
                  <a:lnTo>
                    <a:pt x="478" y="428"/>
                  </a:lnTo>
                  <a:lnTo>
                    <a:pt x="467" y="483"/>
                  </a:lnTo>
                  <a:lnTo>
                    <a:pt x="463" y="540"/>
                  </a:lnTo>
                  <a:lnTo>
                    <a:pt x="463" y="823"/>
                  </a:lnTo>
                  <a:lnTo>
                    <a:pt x="472" y="823"/>
                  </a:lnTo>
                  <a:lnTo>
                    <a:pt x="565" y="823"/>
                  </a:lnTo>
                  <a:lnTo>
                    <a:pt x="621" y="658"/>
                  </a:lnTo>
                  <a:lnTo>
                    <a:pt x="629" y="641"/>
                  </a:lnTo>
                  <a:lnTo>
                    <a:pt x="642" y="628"/>
                  </a:lnTo>
                  <a:lnTo>
                    <a:pt x="658" y="620"/>
                  </a:lnTo>
                  <a:lnTo>
                    <a:pt x="676" y="617"/>
                  </a:lnTo>
                  <a:lnTo>
                    <a:pt x="683" y="617"/>
                  </a:lnTo>
                  <a:lnTo>
                    <a:pt x="698" y="617"/>
                  </a:lnTo>
                  <a:lnTo>
                    <a:pt x="720" y="616"/>
                  </a:lnTo>
                  <a:lnTo>
                    <a:pt x="750" y="616"/>
                  </a:lnTo>
                  <a:lnTo>
                    <a:pt x="786" y="613"/>
                  </a:lnTo>
                  <a:lnTo>
                    <a:pt x="828" y="612"/>
                  </a:lnTo>
                  <a:lnTo>
                    <a:pt x="875" y="608"/>
                  </a:lnTo>
                  <a:lnTo>
                    <a:pt x="926" y="605"/>
                  </a:lnTo>
                  <a:lnTo>
                    <a:pt x="981" y="600"/>
                  </a:lnTo>
                  <a:lnTo>
                    <a:pt x="1036" y="594"/>
                  </a:lnTo>
                  <a:lnTo>
                    <a:pt x="1095" y="586"/>
                  </a:lnTo>
                  <a:lnTo>
                    <a:pt x="1153" y="577"/>
                  </a:lnTo>
                  <a:lnTo>
                    <a:pt x="1211" y="567"/>
                  </a:lnTo>
                  <a:lnTo>
                    <a:pt x="1269" y="555"/>
                  </a:lnTo>
                  <a:lnTo>
                    <a:pt x="1324" y="540"/>
                  </a:lnTo>
                  <a:lnTo>
                    <a:pt x="1378" y="525"/>
                  </a:lnTo>
                  <a:lnTo>
                    <a:pt x="1427" y="507"/>
                  </a:lnTo>
                  <a:lnTo>
                    <a:pt x="1473" y="487"/>
                  </a:lnTo>
                  <a:lnTo>
                    <a:pt x="1491" y="481"/>
                  </a:lnTo>
                  <a:lnTo>
                    <a:pt x="1509" y="481"/>
                  </a:lnTo>
                  <a:lnTo>
                    <a:pt x="1527" y="487"/>
                  </a:lnTo>
                  <a:lnTo>
                    <a:pt x="1542" y="498"/>
                  </a:lnTo>
                  <a:lnTo>
                    <a:pt x="1553" y="513"/>
                  </a:lnTo>
                  <a:lnTo>
                    <a:pt x="1559" y="531"/>
                  </a:lnTo>
                  <a:lnTo>
                    <a:pt x="1559" y="550"/>
                  </a:lnTo>
                  <a:lnTo>
                    <a:pt x="1553" y="567"/>
                  </a:lnTo>
                  <a:lnTo>
                    <a:pt x="1542" y="582"/>
                  </a:lnTo>
                  <a:lnTo>
                    <a:pt x="1527" y="594"/>
                  </a:lnTo>
                  <a:lnTo>
                    <a:pt x="1472" y="618"/>
                  </a:lnTo>
                  <a:lnTo>
                    <a:pt x="1414" y="639"/>
                  </a:lnTo>
                  <a:lnTo>
                    <a:pt x="1350" y="658"/>
                  </a:lnTo>
                  <a:lnTo>
                    <a:pt x="1286" y="674"/>
                  </a:lnTo>
                  <a:lnTo>
                    <a:pt x="1219" y="688"/>
                  </a:lnTo>
                  <a:lnTo>
                    <a:pt x="1152" y="699"/>
                  </a:lnTo>
                  <a:lnTo>
                    <a:pt x="1085" y="709"/>
                  </a:lnTo>
                  <a:lnTo>
                    <a:pt x="1020" y="716"/>
                  </a:lnTo>
                  <a:lnTo>
                    <a:pt x="957" y="723"/>
                  </a:lnTo>
                  <a:lnTo>
                    <a:pt x="899" y="728"/>
                  </a:lnTo>
                  <a:lnTo>
                    <a:pt x="844" y="731"/>
                  </a:lnTo>
                  <a:lnTo>
                    <a:pt x="796" y="734"/>
                  </a:lnTo>
                  <a:lnTo>
                    <a:pt x="755" y="735"/>
                  </a:lnTo>
                  <a:lnTo>
                    <a:pt x="720" y="736"/>
                  </a:lnTo>
                  <a:lnTo>
                    <a:pt x="665" y="901"/>
                  </a:lnTo>
                  <a:lnTo>
                    <a:pt x="657" y="919"/>
                  </a:lnTo>
                  <a:lnTo>
                    <a:pt x="643" y="931"/>
                  </a:lnTo>
                  <a:lnTo>
                    <a:pt x="627" y="940"/>
                  </a:lnTo>
                  <a:lnTo>
                    <a:pt x="608" y="942"/>
                  </a:lnTo>
                  <a:lnTo>
                    <a:pt x="472" y="942"/>
                  </a:lnTo>
                  <a:lnTo>
                    <a:pt x="451" y="945"/>
                  </a:lnTo>
                  <a:lnTo>
                    <a:pt x="432" y="954"/>
                  </a:lnTo>
                  <a:lnTo>
                    <a:pt x="417" y="965"/>
                  </a:lnTo>
                  <a:lnTo>
                    <a:pt x="405" y="981"/>
                  </a:lnTo>
                  <a:lnTo>
                    <a:pt x="397" y="999"/>
                  </a:lnTo>
                  <a:lnTo>
                    <a:pt x="395" y="1019"/>
                  </a:lnTo>
                  <a:lnTo>
                    <a:pt x="397" y="1040"/>
                  </a:lnTo>
                  <a:lnTo>
                    <a:pt x="405" y="1059"/>
                  </a:lnTo>
                  <a:lnTo>
                    <a:pt x="417" y="1074"/>
                  </a:lnTo>
                  <a:lnTo>
                    <a:pt x="432" y="1086"/>
                  </a:lnTo>
                  <a:lnTo>
                    <a:pt x="451" y="1094"/>
                  </a:lnTo>
                  <a:lnTo>
                    <a:pt x="472" y="1096"/>
                  </a:lnTo>
                  <a:lnTo>
                    <a:pt x="490" y="1100"/>
                  </a:lnTo>
                  <a:lnTo>
                    <a:pt x="506" y="1109"/>
                  </a:lnTo>
                  <a:lnTo>
                    <a:pt x="520" y="1121"/>
                  </a:lnTo>
                  <a:lnTo>
                    <a:pt x="529" y="1139"/>
                  </a:lnTo>
                  <a:lnTo>
                    <a:pt x="531" y="1157"/>
                  </a:lnTo>
                  <a:lnTo>
                    <a:pt x="535" y="1222"/>
                  </a:lnTo>
                  <a:lnTo>
                    <a:pt x="546" y="1285"/>
                  </a:lnTo>
                  <a:lnTo>
                    <a:pt x="564" y="1345"/>
                  </a:lnTo>
                  <a:lnTo>
                    <a:pt x="588" y="1402"/>
                  </a:lnTo>
                  <a:lnTo>
                    <a:pt x="618" y="1455"/>
                  </a:lnTo>
                  <a:lnTo>
                    <a:pt x="654" y="1505"/>
                  </a:lnTo>
                  <a:lnTo>
                    <a:pt x="695" y="1551"/>
                  </a:lnTo>
                  <a:lnTo>
                    <a:pt x="740" y="1592"/>
                  </a:lnTo>
                  <a:lnTo>
                    <a:pt x="789" y="1628"/>
                  </a:lnTo>
                  <a:lnTo>
                    <a:pt x="844" y="1657"/>
                  </a:lnTo>
                  <a:lnTo>
                    <a:pt x="901" y="1681"/>
                  </a:lnTo>
                  <a:lnTo>
                    <a:pt x="961" y="1700"/>
                  </a:lnTo>
                  <a:lnTo>
                    <a:pt x="1024" y="1711"/>
                  </a:lnTo>
                  <a:lnTo>
                    <a:pt x="1089" y="1714"/>
                  </a:lnTo>
                  <a:lnTo>
                    <a:pt x="1153" y="1711"/>
                  </a:lnTo>
                  <a:lnTo>
                    <a:pt x="1216" y="1700"/>
                  </a:lnTo>
                  <a:lnTo>
                    <a:pt x="1276" y="1681"/>
                  </a:lnTo>
                  <a:lnTo>
                    <a:pt x="1333" y="1657"/>
                  </a:lnTo>
                  <a:lnTo>
                    <a:pt x="1386" y="1628"/>
                  </a:lnTo>
                  <a:lnTo>
                    <a:pt x="1436" y="1592"/>
                  </a:lnTo>
                  <a:lnTo>
                    <a:pt x="1482" y="1551"/>
                  </a:lnTo>
                  <a:lnTo>
                    <a:pt x="1523" y="1505"/>
                  </a:lnTo>
                  <a:lnTo>
                    <a:pt x="1559" y="1455"/>
                  </a:lnTo>
                  <a:lnTo>
                    <a:pt x="1589" y="1402"/>
                  </a:lnTo>
                  <a:lnTo>
                    <a:pt x="1612" y="1345"/>
                  </a:lnTo>
                  <a:lnTo>
                    <a:pt x="1631" y="1285"/>
                  </a:lnTo>
                  <a:lnTo>
                    <a:pt x="1641" y="1222"/>
                  </a:lnTo>
                  <a:lnTo>
                    <a:pt x="1646" y="1157"/>
                  </a:lnTo>
                  <a:lnTo>
                    <a:pt x="1648" y="1139"/>
                  </a:lnTo>
                  <a:lnTo>
                    <a:pt x="1657" y="1121"/>
                  </a:lnTo>
                  <a:lnTo>
                    <a:pt x="1669" y="1109"/>
                  </a:lnTo>
                  <a:lnTo>
                    <a:pt x="1687" y="1100"/>
                  </a:lnTo>
                  <a:lnTo>
                    <a:pt x="1705" y="1096"/>
                  </a:lnTo>
                  <a:lnTo>
                    <a:pt x="1725" y="1094"/>
                  </a:lnTo>
                  <a:lnTo>
                    <a:pt x="1744" y="1086"/>
                  </a:lnTo>
                  <a:lnTo>
                    <a:pt x="1760" y="1074"/>
                  </a:lnTo>
                  <a:lnTo>
                    <a:pt x="1771" y="1059"/>
                  </a:lnTo>
                  <a:lnTo>
                    <a:pt x="1780" y="1040"/>
                  </a:lnTo>
                  <a:lnTo>
                    <a:pt x="1782" y="1019"/>
                  </a:lnTo>
                  <a:lnTo>
                    <a:pt x="1780" y="999"/>
                  </a:lnTo>
                  <a:lnTo>
                    <a:pt x="1771" y="981"/>
                  </a:lnTo>
                  <a:lnTo>
                    <a:pt x="1760" y="965"/>
                  </a:lnTo>
                  <a:lnTo>
                    <a:pt x="1744" y="954"/>
                  </a:lnTo>
                  <a:lnTo>
                    <a:pt x="1725" y="945"/>
                  </a:lnTo>
                  <a:lnTo>
                    <a:pt x="1705" y="942"/>
                  </a:lnTo>
                  <a:lnTo>
                    <a:pt x="1637" y="942"/>
                  </a:lnTo>
                  <a:lnTo>
                    <a:pt x="1617" y="940"/>
                  </a:lnTo>
                  <a:lnTo>
                    <a:pt x="1601" y="931"/>
                  </a:lnTo>
                  <a:lnTo>
                    <a:pt x="1589" y="918"/>
                  </a:lnTo>
                  <a:lnTo>
                    <a:pt x="1580" y="901"/>
                  </a:lnTo>
                  <a:lnTo>
                    <a:pt x="1576" y="883"/>
                  </a:lnTo>
                  <a:lnTo>
                    <a:pt x="1580" y="864"/>
                  </a:lnTo>
                  <a:lnTo>
                    <a:pt x="1589" y="847"/>
                  </a:lnTo>
                  <a:lnTo>
                    <a:pt x="1601" y="834"/>
                  </a:lnTo>
                  <a:lnTo>
                    <a:pt x="1617" y="826"/>
                  </a:lnTo>
                  <a:lnTo>
                    <a:pt x="1637" y="823"/>
                  </a:lnTo>
                  <a:lnTo>
                    <a:pt x="1705" y="823"/>
                  </a:lnTo>
                  <a:lnTo>
                    <a:pt x="1714" y="823"/>
                  </a:lnTo>
                  <a:lnTo>
                    <a:pt x="1714" y="471"/>
                  </a:lnTo>
                  <a:lnTo>
                    <a:pt x="1710" y="433"/>
                  </a:lnTo>
                  <a:lnTo>
                    <a:pt x="1700" y="397"/>
                  </a:lnTo>
                  <a:lnTo>
                    <a:pt x="1684" y="364"/>
                  </a:lnTo>
                  <a:lnTo>
                    <a:pt x="1662" y="334"/>
                  </a:lnTo>
                  <a:lnTo>
                    <a:pt x="1636" y="307"/>
                  </a:lnTo>
                  <a:lnTo>
                    <a:pt x="1604" y="286"/>
                  </a:lnTo>
                  <a:lnTo>
                    <a:pt x="1590" y="275"/>
                  </a:lnTo>
                  <a:lnTo>
                    <a:pt x="1580" y="260"/>
                  </a:lnTo>
                  <a:lnTo>
                    <a:pt x="1574" y="242"/>
                  </a:lnTo>
                  <a:lnTo>
                    <a:pt x="1566" y="214"/>
                  </a:lnTo>
                  <a:lnTo>
                    <a:pt x="1554" y="188"/>
                  </a:lnTo>
                  <a:lnTo>
                    <a:pt x="1535" y="164"/>
                  </a:lnTo>
                  <a:lnTo>
                    <a:pt x="1514" y="145"/>
                  </a:lnTo>
                  <a:lnTo>
                    <a:pt x="1488" y="132"/>
                  </a:lnTo>
                  <a:lnTo>
                    <a:pt x="1461" y="123"/>
                  </a:lnTo>
                  <a:lnTo>
                    <a:pt x="1431" y="119"/>
                  </a:lnTo>
                  <a:lnTo>
                    <a:pt x="883" y="119"/>
                  </a:lnTo>
                  <a:close/>
                  <a:moveTo>
                    <a:pt x="883" y="0"/>
                  </a:moveTo>
                  <a:lnTo>
                    <a:pt x="1431" y="0"/>
                  </a:lnTo>
                  <a:lnTo>
                    <a:pt x="1471" y="3"/>
                  </a:lnTo>
                  <a:lnTo>
                    <a:pt x="1508" y="11"/>
                  </a:lnTo>
                  <a:lnTo>
                    <a:pt x="1544" y="25"/>
                  </a:lnTo>
                  <a:lnTo>
                    <a:pt x="1578" y="44"/>
                  </a:lnTo>
                  <a:lnTo>
                    <a:pt x="1607" y="67"/>
                  </a:lnTo>
                  <a:lnTo>
                    <a:pt x="1633" y="93"/>
                  </a:lnTo>
                  <a:lnTo>
                    <a:pt x="1656" y="124"/>
                  </a:lnTo>
                  <a:lnTo>
                    <a:pt x="1673" y="159"/>
                  </a:lnTo>
                  <a:lnTo>
                    <a:pt x="1687" y="196"/>
                  </a:lnTo>
                  <a:lnTo>
                    <a:pt x="1724" y="225"/>
                  </a:lnTo>
                  <a:lnTo>
                    <a:pt x="1756" y="258"/>
                  </a:lnTo>
                  <a:lnTo>
                    <a:pt x="1782" y="296"/>
                  </a:lnTo>
                  <a:lnTo>
                    <a:pt x="1805" y="337"/>
                  </a:lnTo>
                  <a:lnTo>
                    <a:pt x="1821" y="379"/>
                  </a:lnTo>
                  <a:lnTo>
                    <a:pt x="1831" y="425"/>
                  </a:lnTo>
                  <a:lnTo>
                    <a:pt x="1833" y="472"/>
                  </a:lnTo>
                  <a:lnTo>
                    <a:pt x="1833" y="870"/>
                  </a:lnTo>
                  <a:lnTo>
                    <a:pt x="1857" y="894"/>
                  </a:lnTo>
                  <a:lnTo>
                    <a:pt x="1875" y="921"/>
                  </a:lnTo>
                  <a:lnTo>
                    <a:pt x="1890" y="952"/>
                  </a:lnTo>
                  <a:lnTo>
                    <a:pt x="1899" y="985"/>
                  </a:lnTo>
                  <a:lnTo>
                    <a:pt x="1903" y="1019"/>
                  </a:lnTo>
                  <a:lnTo>
                    <a:pt x="1899" y="1057"/>
                  </a:lnTo>
                  <a:lnTo>
                    <a:pt x="1889" y="1091"/>
                  </a:lnTo>
                  <a:lnTo>
                    <a:pt x="1873" y="1124"/>
                  </a:lnTo>
                  <a:lnTo>
                    <a:pt x="1852" y="1151"/>
                  </a:lnTo>
                  <a:lnTo>
                    <a:pt x="1826" y="1176"/>
                  </a:lnTo>
                  <a:lnTo>
                    <a:pt x="1796" y="1194"/>
                  </a:lnTo>
                  <a:lnTo>
                    <a:pt x="1764" y="1208"/>
                  </a:lnTo>
                  <a:lnTo>
                    <a:pt x="1756" y="1266"/>
                  </a:lnTo>
                  <a:lnTo>
                    <a:pt x="1745" y="1322"/>
                  </a:lnTo>
                  <a:lnTo>
                    <a:pt x="1729" y="1376"/>
                  </a:lnTo>
                  <a:lnTo>
                    <a:pt x="1731" y="1377"/>
                  </a:lnTo>
                  <a:lnTo>
                    <a:pt x="2116" y="1569"/>
                  </a:lnTo>
                  <a:lnTo>
                    <a:pt x="2248" y="1505"/>
                  </a:lnTo>
                  <a:lnTo>
                    <a:pt x="2253" y="1418"/>
                  </a:lnTo>
                  <a:lnTo>
                    <a:pt x="2257" y="1332"/>
                  </a:lnTo>
                  <a:lnTo>
                    <a:pt x="2260" y="1247"/>
                  </a:lnTo>
                  <a:lnTo>
                    <a:pt x="2261" y="1165"/>
                  </a:lnTo>
                  <a:lnTo>
                    <a:pt x="2263" y="1089"/>
                  </a:lnTo>
                  <a:lnTo>
                    <a:pt x="2266" y="1011"/>
                  </a:lnTo>
                  <a:lnTo>
                    <a:pt x="2276" y="934"/>
                  </a:lnTo>
                  <a:lnTo>
                    <a:pt x="2295" y="860"/>
                  </a:lnTo>
                  <a:lnTo>
                    <a:pt x="2319" y="788"/>
                  </a:lnTo>
                  <a:lnTo>
                    <a:pt x="2350" y="721"/>
                  </a:lnTo>
                  <a:lnTo>
                    <a:pt x="2387" y="657"/>
                  </a:lnTo>
                  <a:lnTo>
                    <a:pt x="2428" y="596"/>
                  </a:lnTo>
                  <a:lnTo>
                    <a:pt x="2475" y="539"/>
                  </a:lnTo>
                  <a:lnTo>
                    <a:pt x="2527" y="488"/>
                  </a:lnTo>
                  <a:lnTo>
                    <a:pt x="2584" y="441"/>
                  </a:lnTo>
                  <a:lnTo>
                    <a:pt x="2645" y="399"/>
                  </a:lnTo>
                  <a:lnTo>
                    <a:pt x="2710" y="361"/>
                  </a:lnTo>
                  <a:lnTo>
                    <a:pt x="2777" y="332"/>
                  </a:lnTo>
                  <a:lnTo>
                    <a:pt x="2849" y="307"/>
                  </a:lnTo>
                  <a:lnTo>
                    <a:pt x="2922" y="289"/>
                  </a:lnTo>
                  <a:lnTo>
                    <a:pt x="2998" y="278"/>
                  </a:lnTo>
                  <a:lnTo>
                    <a:pt x="3076" y="275"/>
                  </a:lnTo>
                  <a:lnTo>
                    <a:pt x="3155" y="278"/>
                  </a:lnTo>
                  <a:lnTo>
                    <a:pt x="3231" y="289"/>
                  </a:lnTo>
                  <a:lnTo>
                    <a:pt x="3304" y="307"/>
                  </a:lnTo>
                  <a:lnTo>
                    <a:pt x="3376" y="332"/>
                  </a:lnTo>
                  <a:lnTo>
                    <a:pt x="3443" y="361"/>
                  </a:lnTo>
                  <a:lnTo>
                    <a:pt x="3508" y="399"/>
                  </a:lnTo>
                  <a:lnTo>
                    <a:pt x="3568" y="441"/>
                  </a:lnTo>
                  <a:lnTo>
                    <a:pt x="3626" y="488"/>
                  </a:lnTo>
                  <a:lnTo>
                    <a:pt x="3676" y="539"/>
                  </a:lnTo>
                  <a:lnTo>
                    <a:pt x="3724" y="596"/>
                  </a:lnTo>
                  <a:lnTo>
                    <a:pt x="3766" y="657"/>
                  </a:lnTo>
                  <a:lnTo>
                    <a:pt x="3803" y="721"/>
                  </a:lnTo>
                  <a:lnTo>
                    <a:pt x="3833" y="788"/>
                  </a:lnTo>
                  <a:lnTo>
                    <a:pt x="3858" y="860"/>
                  </a:lnTo>
                  <a:lnTo>
                    <a:pt x="3875" y="934"/>
                  </a:lnTo>
                  <a:lnTo>
                    <a:pt x="3886" y="1011"/>
                  </a:lnTo>
                  <a:lnTo>
                    <a:pt x="3890" y="1089"/>
                  </a:lnTo>
                  <a:lnTo>
                    <a:pt x="3891" y="1162"/>
                  </a:lnTo>
                  <a:lnTo>
                    <a:pt x="3892" y="1237"/>
                  </a:lnTo>
                  <a:lnTo>
                    <a:pt x="3895" y="1310"/>
                  </a:lnTo>
                  <a:lnTo>
                    <a:pt x="3899" y="1382"/>
                  </a:lnTo>
                  <a:lnTo>
                    <a:pt x="3902" y="1453"/>
                  </a:lnTo>
                  <a:lnTo>
                    <a:pt x="3906" y="1521"/>
                  </a:lnTo>
                  <a:lnTo>
                    <a:pt x="3911" y="1587"/>
                  </a:lnTo>
                  <a:lnTo>
                    <a:pt x="3916" y="1650"/>
                  </a:lnTo>
                  <a:lnTo>
                    <a:pt x="3921" y="1710"/>
                  </a:lnTo>
                  <a:lnTo>
                    <a:pt x="3927" y="1767"/>
                  </a:lnTo>
                  <a:lnTo>
                    <a:pt x="3932" y="1819"/>
                  </a:lnTo>
                  <a:lnTo>
                    <a:pt x="3937" y="1866"/>
                  </a:lnTo>
                  <a:lnTo>
                    <a:pt x="3942" y="1909"/>
                  </a:lnTo>
                  <a:lnTo>
                    <a:pt x="3946" y="1947"/>
                  </a:lnTo>
                  <a:lnTo>
                    <a:pt x="3951" y="1979"/>
                  </a:lnTo>
                  <a:lnTo>
                    <a:pt x="3953" y="2004"/>
                  </a:lnTo>
                  <a:lnTo>
                    <a:pt x="3956" y="2024"/>
                  </a:lnTo>
                  <a:lnTo>
                    <a:pt x="3958" y="2035"/>
                  </a:lnTo>
                  <a:lnTo>
                    <a:pt x="3958" y="2040"/>
                  </a:lnTo>
                  <a:lnTo>
                    <a:pt x="3958" y="2055"/>
                  </a:lnTo>
                  <a:lnTo>
                    <a:pt x="3955" y="2070"/>
                  </a:lnTo>
                  <a:lnTo>
                    <a:pt x="3947" y="2083"/>
                  </a:lnTo>
                  <a:lnTo>
                    <a:pt x="3937" y="2094"/>
                  </a:lnTo>
                  <a:lnTo>
                    <a:pt x="3932" y="2098"/>
                  </a:lnTo>
                  <a:lnTo>
                    <a:pt x="3923" y="2106"/>
                  </a:lnTo>
                  <a:lnTo>
                    <a:pt x="3909" y="2115"/>
                  </a:lnTo>
                  <a:lnTo>
                    <a:pt x="3889" y="2128"/>
                  </a:lnTo>
                  <a:lnTo>
                    <a:pt x="3863" y="2144"/>
                  </a:lnTo>
                  <a:lnTo>
                    <a:pt x="3832" y="2161"/>
                  </a:lnTo>
                  <a:lnTo>
                    <a:pt x="3794" y="2180"/>
                  </a:lnTo>
                  <a:lnTo>
                    <a:pt x="3752" y="2200"/>
                  </a:lnTo>
                  <a:lnTo>
                    <a:pt x="3704" y="2220"/>
                  </a:lnTo>
                  <a:lnTo>
                    <a:pt x="3649" y="2241"/>
                  </a:lnTo>
                  <a:lnTo>
                    <a:pt x="3590" y="2261"/>
                  </a:lnTo>
                  <a:lnTo>
                    <a:pt x="3524" y="2279"/>
                  </a:lnTo>
                  <a:lnTo>
                    <a:pt x="3452" y="2298"/>
                  </a:lnTo>
                  <a:lnTo>
                    <a:pt x="3456" y="2299"/>
                  </a:lnTo>
                  <a:lnTo>
                    <a:pt x="3459" y="2302"/>
                  </a:lnTo>
                  <a:lnTo>
                    <a:pt x="3928" y="2489"/>
                  </a:lnTo>
                  <a:lnTo>
                    <a:pt x="3966" y="2506"/>
                  </a:lnTo>
                  <a:lnTo>
                    <a:pt x="3998" y="2530"/>
                  </a:lnTo>
                  <a:lnTo>
                    <a:pt x="4026" y="2556"/>
                  </a:lnTo>
                  <a:lnTo>
                    <a:pt x="4050" y="2587"/>
                  </a:lnTo>
                  <a:lnTo>
                    <a:pt x="4070" y="2621"/>
                  </a:lnTo>
                  <a:lnTo>
                    <a:pt x="4084" y="2657"/>
                  </a:lnTo>
                  <a:lnTo>
                    <a:pt x="4094" y="2695"/>
                  </a:lnTo>
                  <a:lnTo>
                    <a:pt x="4096" y="2736"/>
                  </a:lnTo>
                  <a:lnTo>
                    <a:pt x="4096" y="3076"/>
                  </a:lnTo>
                  <a:lnTo>
                    <a:pt x="4094" y="3092"/>
                  </a:lnTo>
                  <a:lnTo>
                    <a:pt x="4089" y="3106"/>
                  </a:lnTo>
                  <a:lnTo>
                    <a:pt x="4079" y="3118"/>
                  </a:lnTo>
                  <a:lnTo>
                    <a:pt x="4066" y="3128"/>
                  </a:lnTo>
                  <a:lnTo>
                    <a:pt x="4051" y="3135"/>
                  </a:lnTo>
                  <a:lnTo>
                    <a:pt x="4036" y="3137"/>
                  </a:lnTo>
                  <a:lnTo>
                    <a:pt x="4028" y="3137"/>
                  </a:lnTo>
                  <a:lnTo>
                    <a:pt x="4028" y="3693"/>
                  </a:lnTo>
                  <a:lnTo>
                    <a:pt x="4024" y="3713"/>
                  </a:lnTo>
                  <a:lnTo>
                    <a:pt x="4015" y="3729"/>
                  </a:lnTo>
                  <a:lnTo>
                    <a:pt x="4003" y="3742"/>
                  </a:lnTo>
                  <a:lnTo>
                    <a:pt x="3987" y="3750"/>
                  </a:lnTo>
                  <a:lnTo>
                    <a:pt x="3967" y="3754"/>
                  </a:lnTo>
                  <a:lnTo>
                    <a:pt x="3948" y="3750"/>
                  </a:lnTo>
                  <a:lnTo>
                    <a:pt x="3932" y="3742"/>
                  </a:lnTo>
                  <a:lnTo>
                    <a:pt x="3919" y="3729"/>
                  </a:lnTo>
                  <a:lnTo>
                    <a:pt x="3911" y="3713"/>
                  </a:lnTo>
                  <a:lnTo>
                    <a:pt x="3907" y="3693"/>
                  </a:lnTo>
                  <a:lnTo>
                    <a:pt x="3907" y="3137"/>
                  </a:lnTo>
                  <a:lnTo>
                    <a:pt x="3753" y="3137"/>
                  </a:lnTo>
                  <a:lnTo>
                    <a:pt x="3753" y="3693"/>
                  </a:lnTo>
                  <a:lnTo>
                    <a:pt x="3750" y="3713"/>
                  </a:lnTo>
                  <a:lnTo>
                    <a:pt x="3742" y="3729"/>
                  </a:lnTo>
                  <a:lnTo>
                    <a:pt x="3729" y="3742"/>
                  </a:lnTo>
                  <a:lnTo>
                    <a:pt x="3712" y="3750"/>
                  </a:lnTo>
                  <a:lnTo>
                    <a:pt x="3693" y="3754"/>
                  </a:lnTo>
                  <a:lnTo>
                    <a:pt x="3674" y="3750"/>
                  </a:lnTo>
                  <a:lnTo>
                    <a:pt x="3658" y="3742"/>
                  </a:lnTo>
                  <a:lnTo>
                    <a:pt x="3644" y="3729"/>
                  </a:lnTo>
                  <a:lnTo>
                    <a:pt x="3637" y="3713"/>
                  </a:lnTo>
                  <a:lnTo>
                    <a:pt x="3633" y="3693"/>
                  </a:lnTo>
                  <a:lnTo>
                    <a:pt x="3633" y="2940"/>
                  </a:lnTo>
                  <a:lnTo>
                    <a:pt x="3637" y="2921"/>
                  </a:lnTo>
                  <a:lnTo>
                    <a:pt x="3644" y="2904"/>
                  </a:lnTo>
                  <a:lnTo>
                    <a:pt x="3658" y="2891"/>
                  </a:lnTo>
                  <a:lnTo>
                    <a:pt x="3674" y="2883"/>
                  </a:lnTo>
                  <a:lnTo>
                    <a:pt x="3693" y="2879"/>
                  </a:lnTo>
                  <a:lnTo>
                    <a:pt x="3712" y="2883"/>
                  </a:lnTo>
                  <a:lnTo>
                    <a:pt x="3729" y="2891"/>
                  </a:lnTo>
                  <a:lnTo>
                    <a:pt x="3742" y="2904"/>
                  </a:lnTo>
                  <a:lnTo>
                    <a:pt x="3750" y="2921"/>
                  </a:lnTo>
                  <a:lnTo>
                    <a:pt x="3753" y="2940"/>
                  </a:lnTo>
                  <a:lnTo>
                    <a:pt x="3753" y="3017"/>
                  </a:lnTo>
                  <a:lnTo>
                    <a:pt x="3976" y="3017"/>
                  </a:lnTo>
                  <a:lnTo>
                    <a:pt x="3976" y="2736"/>
                  </a:lnTo>
                  <a:lnTo>
                    <a:pt x="3973" y="2706"/>
                  </a:lnTo>
                  <a:lnTo>
                    <a:pt x="3964" y="2679"/>
                  </a:lnTo>
                  <a:lnTo>
                    <a:pt x="3951" y="2654"/>
                  </a:lnTo>
                  <a:lnTo>
                    <a:pt x="3933" y="2632"/>
                  </a:lnTo>
                  <a:lnTo>
                    <a:pt x="3911" y="2614"/>
                  </a:lnTo>
                  <a:lnTo>
                    <a:pt x="3885" y="2601"/>
                  </a:lnTo>
                  <a:lnTo>
                    <a:pt x="3655" y="2509"/>
                  </a:lnTo>
                  <a:lnTo>
                    <a:pt x="3632" y="2570"/>
                  </a:lnTo>
                  <a:lnTo>
                    <a:pt x="3603" y="2627"/>
                  </a:lnTo>
                  <a:lnTo>
                    <a:pt x="3568" y="2680"/>
                  </a:lnTo>
                  <a:lnTo>
                    <a:pt x="3529" y="2730"/>
                  </a:lnTo>
                  <a:lnTo>
                    <a:pt x="3484" y="2775"/>
                  </a:lnTo>
                  <a:lnTo>
                    <a:pt x="3436" y="2814"/>
                  </a:lnTo>
                  <a:lnTo>
                    <a:pt x="3382" y="2848"/>
                  </a:lnTo>
                  <a:lnTo>
                    <a:pt x="3326" y="2878"/>
                  </a:lnTo>
                  <a:lnTo>
                    <a:pt x="3268" y="2900"/>
                  </a:lnTo>
                  <a:lnTo>
                    <a:pt x="3206" y="2917"/>
                  </a:lnTo>
                  <a:lnTo>
                    <a:pt x="3142" y="2927"/>
                  </a:lnTo>
                  <a:lnTo>
                    <a:pt x="3076" y="2931"/>
                  </a:lnTo>
                  <a:lnTo>
                    <a:pt x="3014" y="2927"/>
                  </a:lnTo>
                  <a:lnTo>
                    <a:pt x="2953" y="2919"/>
                  </a:lnTo>
                  <a:lnTo>
                    <a:pt x="2893" y="2902"/>
                  </a:lnTo>
                  <a:lnTo>
                    <a:pt x="2836" y="2881"/>
                  </a:lnTo>
                  <a:lnTo>
                    <a:pt x="2780" y="2854"/>
                  </a:lnTo>
                  <a:lnTo>
                    <a:pt x="2729" y="2822"/>
                  </a:lnTo>
                  <a:lnTo>
                    <a:pt x="2681" y="2785"/>
                  </a:lnTo>
                  <a:lnTo>
                    <a:pt x="2636" y="2742"/>
                  </a:lnTo>
                  <a:lnTo>
                    <a:pt x="2616" y="2801"/>
                  </a:lnTo>
                  <a:lnTo>
                    <a:pt x="2590" y="2855"/>
                  </a:lnTo>
                  <a:lnTo>
                    <a:pt x="2558" y="2906"/>
                  </a:lnTo>
                  <a:lnTo>
                    <a:pt x="2521" y="2953"/>
                  </a:lnTo>
                  <a:lnTo>
                    <a:pt x="2479" y="2996"/>
                  </a:lnTo>
                  <a:lnTo>
                    <a:pt x="2433" y="3034"/>
                  </a:lnTo>
                  <a:lnTo>
                    <a:pt x="2382" y="3066"/>
                  </a:lnTo>
                  <a:lnTo>
                    <a:pt x="2382" y="3164"/>
                  </a:lnTo>
                  <a:lnTo>
                    <a:pt x="2383" y="3168"/>
                  </a:lnTo>
                  <a:lnTo>
                    <a:pt x="2384" y="3171"/>
                  </a:lnTo>
                  <a:lnTo>
                    <a:pt x="2388" y="3172"/>
                  </a:lnTo>
                  <a:lnTo>
                    <a:pt x="2612" y="3248"/>
                  </a:lnTo>
                  <a:lnTo>
                    <a:pt x="2651" y="3264"/>
                  </a:lnTo>
                  <a:lnTo>
                    <a:pt x="2686" y="3286"/>
                  </a:lnTo>
                  <a:lnTo>
                    <a:pt x="2717" y="3312"/>
                  </a:lnTo>
                  <a:lnTo>
                    <a:pt x="2743" y="3343"/>
                  </a:lnTo>
                  <a:lnTo>
                    <a:pt x="2764" y="3378"/>
                  </a:lnTo>
                  <a:lnTo>
                    <a:pt x="2780" y="3416"/>
                  </a:lnTo>
                  <a:lnTo>
                    <a:pt x="2790" y="3457"/>
                  </a:lnTo>
                  <a:lnTo>
                    <a:pt x="2794" y="3500"/>
                  </a:lnTo>
                  <a:lnTo>
                    <a:pt x="2794" y="3693"/>
                  </a:lnTo>
                  <a:lnTo>
                    <a:pt x="2790" y="3713"/>
                  </a:lnTo>
                  <a:lnTo>
                    <a:pt x="2782" y="3729"/>
                  </a:lnTo>
                  <a:lnTo>
                    <a:pt x="2769" y="3742"/>
                  </a:lnTo>
                  <a:lnTo>
                    <a:pt x="2753" y="3750"/>
                  </a:lnTo>
                  <a:lnTo>
                    <a:pt x="2733" y="3754"/>
                  </a:lnTo>
                  <a:lnTo>
                    <a:pt x="2715" y="3750"/>
                  </a:lnTo>
                  <a:lnTo>
                    <a:pt x="2698" y="3742"/>
                  </a:lnTo>
                  <a:lnTo>
                    <a:pt x="2685" y="3729"/>
                  </a:lnTo>
                  <a:lnTo>
                    <a:pt x="2676" y="3713"/>
                  </a:lnTo>
                  <a:lnTo>
                    <a:pt x="2674" y="3693"/>
                  </a:lnTo>
                  <a:lnTo>
                    <a:pt x="2674" y="3500"/>
                  </a:lnTo>
                  <a:lnTo>
                    <a:pt x="2670" y="3468"/>
                  </a:lnTo>
                  <a:lnTo>
                    <a:pt x="2661" y="3440"/>
                  </a:lnTo>
                  <a:lnTo>
                    <a:pt x="2646" y="3414"/>
                  </a:lnTo>
                  <a:lnTo>
                    <a:pt x="2626" y="3392"/>
                  </a:lnTo>
                  <a:lnTo>
                    <a:pt x="2602" y="3374"/>
                  </a:lnTo>
                  <a:lnTo>
                    <a:pt x="2574" y="3360"/>
                  </a:lnTo>
                  <a:lnTo>
                    <a:pt x="2508" y="3339"/>
                  </a:lnTo>
                  <a:lnTo>
                    <a:pt x="2477" y="3380"/>
                  </a:lnTo>
                  <a:lnTo>
                    <a:pt x="2441" y="3418"/>
                  </a:lnTo>
                  <a:lnTo>
                    <a:pt x="2403" y="3451"/>
                  </a:lnTo>
                  <a:lnTo>
                    <a:pt x="2361" y="3480"/>
                  </a:lnTo>
                  <a:lnTo>
                    <a:pt x="2316" y="3503"/>
                  </a:lnTo>
                  <a:lnTo>
                    <a:pt x="2269" y="3523"/>
                  </a:lnTo>
                  <a:lnTo>
                    <a:pt x="2219" y="3537"/>
                  </a:lnTo>
                  <a:lnTo>
                    <a:pt x="2168" y="3545"/>
                  </a:lnTo>
                  <a:lnTo>
                    <a:pt x="2116" y="3548"/>
                  </a:lnTo>
                  <a:lnTo>
                    <a:pt x="2064" y="3545"/>
                  </a:lnTo>
                  <a:lnTo>
                    <a:pt x="2013" y="3537"/>
                  </a:lnTo>
                  <a:lnTo>
                    <a:pt x="1964" y="3523"/>
                  </a:lnTo>
                  <a:lnTo>
                    <a:pt x="1916" y="3503"/>
                  </a:lnTo>
                  <a:lnTo>
                    <a:pt x="1872" y="3480"/>
                  </a:lnTo>
                  <a:lnTo>
                    <a:pt x="1830" y="3451"/>
                  </a:lnTo>
                  <a:lnTo>
                    <a:pt x="1791" y="3418"/>
                  </a:lnTo>
                  <a:lnTo>
                    <a:pt x="1756" y="3380"/>
                  </a:lnTo>
                  <a:lnTo>
                    <a:pt x="1725" y="3339"/>
                  </a:lnTo>
                  <a:lnTo>
                    <a:pt x="1660" y="3360"/>
                  </a:lnTo>
                  <a:lnTo>
                    <a:pt x="1631" y="3374"/>
                  </a:lnTo>
                  <a:lnTo>
                    <a:pt x="1607" y="3392"/>
                  </a:lnTo>
                  <a:lnTo>
                    <a:pt x="1588" y="3414"/>
                  </a:lnTo>
                  <a:lnTo>
                    <a:pt x="1573" y="3440"/>
                  </a:lnTo>
                  <a:lnTo>
                    <a:pt x="1563" y="3468"/>
                  </a:lnTo>
                  <a:lnTo>
                    <a:pt x="1560" y="3500"/>
                  </a:lnTo>
                  <a:lnTo>
                    <a:pt x="1560" y="3693"/>
                  </a:lnTo>
                  <a:lnTo>
                    <a:pt x="1556" y="3713"/>
                  </a:lnTo>
                  <a:lnTo>
                    <a:pt x="1548" y="3729"/>
                  </a:lnTo>
                  <a:lnTo>
                    <a:pt x="1535" y="3742"/>
                  </a:lnTo>
                  <a:lnTo>
                    <a:pt x="1518" y="3750"/>
                  </a:lnTo>
                  <a:lnTo>
                    <a:pt x="1499" y="3754"/>
                  </a:lnTo>
                  <a:lnTo>
                    <a:pt x="1481" y="3750"/>
                  </a:lnTo>
                  <a:lnTo>
                    <a:pt x="1465" y="3742"/>
                  </a:lnTo>
                  <a:lnTo>
                    <a:pt x="1451" y="3729"/>
                  </a:lnTo>
                  <a:lnTo>
                    <a:pt x="1442" y="3713"/>
                  </a:lnTo>
                  <a:lnTo>
                    <a:pt x="1440" y="3693"/>
                  </a:lnTo>
                  <a:lnTo>
                    <a:pt x="1440" y="3500"/>
                  </a:lnTo>
                  <a:lnTo>
                    <a:pt x="1444" y="3457"/>
                  </a:lnTo>
                  <a:lnTo>
                    <a:pt x="1452" y="3416"/>
                  </a:lnTo>
                  <a:lnTo>
                    <a:pt x="1468" y="3378"/>
                  </a:lnTo>
                  <a:lnTo>
                    <a:pt x="1489" y="3343"/>
                  </a:lnTo>
                  <a:lnTo>
                    <a:pt x="1516" y="3312"/>
                  </a:lnTo>
                  <a:lnTo>
                    <a:pt x="1547" y="3286"/>
                  </a:lnTo>
                  <a:lnTo>
                    <a:pt x="1583" y="3264"/>
                  </a:lnTo>
                  <a:lnTo>
                    <a:pt x="1621" y="3248"/>
                  </a:lnTo>
                  <a:lnTo>
                    <a:pt x="1844" y="3172"/>
                  </a:lnTo>
                  <a:lnTo>
                    <a:pt x="1848" y="3171"/>
                  </a:lnTo>
                  <a:lnTo>
                    <a:pt x="1851" y="3168"/>
                  </a:lnTo>
                  <a:lnTo>
                    <a:pt x="1851" y="3164"/>
                  </a:lnTo>
                  <a:lnTo>
                    <a:pt x="1851" y="3066"/>
                  </a:lnTo>
                  <a:lnTo>
                    <a:pt x="1803" y="3037"/>
                  </a:lnTo>
                  <a:lnTo>
                    <a:pt x="1760" y="3002"/>
                  </a:lnTo>
                  <a:lnTo>
                    <a:pt x="1719" y="2962"/>
                  </a:lnTo>
                  <a:lnTo>
                    <a:pt x="1684" y="2919"/>
                  </a:lnTo>
                  <a:lnTo>
                    <a:pt x="1652" y="2873"/>
                  </a:lnTo>
                  <a:lnTo>
                    <a:pt x="1626" y="2822"/>
                  </a:lnTo>
                  <a:lnTo>
                    <a:pt x="1605" y="2770"/>
                  </a:lnTo>
                  <a:lnTo>
                    <a:pt x="1590" y="2714"/>
                  </a:lnTo>
                  <a:lnTo>
                    <a:pt x="1580" y="2657"/>
                  </a:lnTo>
                  <a:lnTo>
                    <a:pt x="1576" y="2597"/>
                  </a:lnTo>
                  <a:lnTo>
                    <a:pt x="1576" y="2588"/>
                  </a:lnTo>
                  <a:lnTo>
                    <a:pt x="1568" y="2588"/>
                  </a:lnTo>
                  <a:lnTo>
                    <a:pt x="1530" y="2585"/>
                  </a:lnTo>
                  <a:lnTo>
                    <a:pt x="1494" y="2573"/>
                  </a:lnTo>
                  <a:lnTo>
                    <a:pt x="1462" y="2557"/>
                  </a:lnTo>
                  <a:lnTo>
                    <a:pt x="1434" y="2535"/>
                  </a:lnTo>
                  <a:lnTo>
                    <a:pt x="1409" y="2508"/>
                  </a:lnTo>
                  <a:lnTo>
                    <a:pt x="1349" y="2536"/>
                  </a:lnTo>
                  <a:lnTo>
                    <a:pt x="1286" y="2559"/>
                  </a:lnTo>
                  <a:lnTo>
                    <a:pt x="1221" y="2575"/>
                  </a:lnTo>
                  <a:lnTo>
                    <a:pt x="1156" y="2585"/>
                  </a:lnTo>
                  <a:lnTo>
                    <a:pt x="1089" y="2588"/>
                  </a:lnTo>
                  <a:lnTo>
                    <a:pt x="1022" y="2585"/>
                  </a:lnTo>
                  <a:lnTo>
                    <a:pt x="957" y="2575"/>
                  </a:lnTo>
                  <a:lnTo>
                    <a:pt x="894" y="2559"/>
                  </a:lnTo>
                  <a:lnTo>
                    <a:pt x="833" y="2537"/>
                  </a:lnTo>
                  <a:lnTo>
                    <a:pt x="775" y="2510"/>
                  </a:lnTo>
                  <a:lnTo>
                    <a:pt x="720" y="2478"/>
                  </a:lnTo>
                  <a:lnTo>
                    <a:pt x="668" y="2441"/>
                  </a:lnTo>
                  <a:lnTo>
                    <a:pt x="621" y="2398"/>
                  </a:lnTo>
                  <a:lnTo>
                    <a:pt x="576" y="2353"/>
                  </a:lnTo>
                  <a:lnTo>
                    <a:pt x="536" y="2303"/>
                  </a:lnTo>
                  <a:lnTo>
                    <a:pt x="501" y="2250"/>
                  </a:lnTo>
                  <a:lnTo>
                    <a:pt x="473" y="2191"/>
                  </a:lnTo>
                  <a:lnTo>
                    <a:pt x="448" y="2132"/>
                  </a:lnTo>
                  <a:lnTo>
                    <a:pt x="429" y="2068"/>
                  </a:lnTo>
                  <a:lnTo>
                    <a:pt x="223" y="2130"/>
                  </a:lnTo>
                  <a:lnTo>
                    <a:pt x="195" y="2143"/>
                  </a:lnTo>
                  <a:lnTo>
                    <a:pt x="169" y="2160"/>
                  </a:lnTo>
                  <a:lnTo>
                    <a:pt x="149" y="2182"/>
                  </a:lnTo>
                  <a:lnTo>
                    <a:pt x="133" y="2209"/>
                  </a:lnTo>
                  <a:lnTo>
                    <a:pt x="123" y="2238"/>
                  </a:lnTo>
                  <a:lnTo>
                    <a:pt x="120" y="2269"/>
                  </a:lnTo>
                  <a:lnTo>
                    <a:pt x="120" y="2879"/>
                  </a:lnTo>
                  <a:lnTo>
                    <a:pt x="411" y="2879"/>
                  </a:lnTo>
                  <a:lnTo>
                    <a:pt x="411" y="2659"/>
                  </a:lnTo>
                  <a:lnTo>
                    <a:pt x="408" y="2631"/>
                  </a:lnTo>
                  <a:lnTo>
                    <a:pt x="401" y="2603"/>
                  </a:lnTo>
                  <a:lnTo>
                    <a:pt x="387" y="2578"/>
                  </a:lnTo>
                  <a:lnTo>
                    <a:pt x="284" y="2425"/>
                  </a:lnTo>
                  <a:lnTo>
                    <a:pt x="277" y="2407"/>
                  </a:lnTo>
                  <a:lnTo>
                    <a:pt x="274" y="2389"/>
                  </a:lnTo>
                  <a:lnTo>
                    <a:pt x="278" y="2370"/>
                  </a:lnTo>
                  <a:lnTo>
                    <a:pt x="287" y="2354"/>
                  </a:lnTo>
                  <a:lnTo>
                    <a:pt x="300" y="2341"/>
                  </a:lnTo>
                  <a:lnTo>
                    <a:pt x="319" y="2333"/>
                  </a:lnTo>
                  <a:lnTo>
                    <a:pt x="336" y="2331"/>
                  </a:lnTo>
                  <a:lnTo>
                    <a:pt x="355" y="2335"/>
                  </a:lnTo>
                  <a:lnTo>
                    <a:pt x="371" y="2344"/>
                  </a:lnTo>
                  <a:lnTo>
                    <a:pt x="384" y="2357"/>
                  </a:lnTo>
                  <a:lnTo>
                    <a:pt x="487" y="2511"/>
                  </a:lnTo>
                  <a:lnTo>
                    <a:pt x="506" y="2546"/>
                  </a:lnTo>
                  <a:lnTo>
                    <a:pt x="520" y="2582"/>
                  </a:lnTo>
                  <a:lnTo>
                    <a:pt x="529" y="2619"/>
                  </a:lnTo>
                  <a:lnTo>
                    <a:pt x="531" y="2659"/>
                  </a:lnTo>
                  <a:lnTo>
                    <a:pt x="531" y="3693"/>
                  </a:lnTo>
                  <a:lnTo>
                    <a:pt x="529" y="3713"/>
                  </a:lnTo>
                  <a:lnTo>
                    <a:pt x="520" y="3729"/>
                  </a:lnTo>
                  <a:lnTo>
                    <a:pt x="506" y="3742"/>
                  </a:lnTo>
                  <a:lnTo>
                    <a:pt x="490" y="3750"/>
                  </a:lnTo>
                  <a:lnTo>
                    <a:pt x="472" y="3754"/>
                  </a:lnTo>
                  <a:lnTo>
                    <a:pt x="452" y="3750"/>
                  </a:lnTo>
                  <a:lnTo>
                    <a:pt x="436" y="3742"/>
                  </a:lnTo>
                  <a:lnTo>
                    <a:pt x="423" y="3729"/>
                  </a:lnTo>
                  <a:lnTo>
                    <a:pt x="415" y="3713"/>
                  </a:lnTo>
                  <a:lnTo>
                    <a:pt x="411" y="3693"/>
                  </a:lnTo>
                  <a:lnTo>
                    <a:pt x="411" y="2999"/>
                  </a:lnTo>
                  <a:lnTo>
                    <a:pt x="189" y="2999"/>
                  </a:lnTo>
                  <a:lnTo>
                    <a:pt x="189" y="3693"/>
                  </a:lnTo>
                  <a:lnTo>
                    <a:pt x="185" y="3713"/>
                  </a:lnTo>
                  <a:lnTo>
                    <a:pt x="177" y="3729"/>
                  </a:lnTo>
                  <a:lnTo>
                    <a:pt x="164" y="3742"/>
                  </a:lnTo>
                  <a:lnTo>
                    <a:pt x="148" y="3750"/>
                  </a:lnTo>
                  <a:lnTo>
                    <a:pt x="129" y="3754"/>
                  </a:lnTo>
                  <a:lnTo>
                    <a:pt x="109" y="3750"/>
                  </a:lnTo>
                  <a:lnTo>
                    <a:pt x="93" y="3742"/>
                  </a:lnTo>
                  <a:lnTo>
                    <a:pt x="81" y="3729"/>
                  </a:lnTo>
                  <a:lnTo>
                    <a:pt x="72" y="3713"/>
                  </a:lnTo>
                  <a:lnTo>
                    <a:pt x="68" y="3693"/>
                  </a:lnTo>
                  <a:lnTo>
                    <a:pt x="68" y="2999"/>
                  </a:lnTo>
                  <a:lnTo>
                    <a:pt x="60" y="2999"/>
                  </a:lnTo>
                  <a:lnTo>
                    <a:pt x="41" y="2997"/>
                  </a:lnTo>
                  <a:lnTo>
                    <a:pt x="25" y="2988"/>
                  </a:lnTo>
                  <a:lnTo>
                    <a:pt x="11" y="2974"/>
                  </a:lnTo>
                  <a:lnTo>
                    <a:pt x="2" y="2958"/>
                  </a:lnTo>
                  <a:lnTo>
                    <a:pt x="0" y="2940"/>
                  </a:lnTo>
                  <a:lnTo>
                    <a:pt x="0" y="2269"/>
                  </a:lnTo>
                  <a:lnTo>
                    <a:pt x="4" y="2226"/>
                  </a:lnTo>
                  <a:lnTo>
                    <a:pt x="14" y="2185"/>
                  </a:lnTo>
                  <a:lnTo>
                    <a:pt x="30" y="2146"/>
                  </a:lnTo>
                  <a:lnTo>
                    <a:pt x="52" y="2110"/>
                  </a:lnTo>
                  <a:lnTo>
                    <a:pt x="79" y="2079"/>
                  </a:lnTo>
                  <a:lnTo>
                    <a:pt x="112" y="2052"/>
                  </a:lnTo>
                  <a:lnTo>
                    <a:pt x="149" y="2031"/>
                  </a:lnTo>
                  <a:lnTo>
                    <a:pt x="190" y="2015"/>
                  </a:lnTo>
                  <a:lnTo>
                    <a:pt x="685" y="1866"/>
                  </a:lnTo>
                  <a:lnTo>
                    <a:pt x="685" y="1701"/>
                  </a:lnTo>
                  <a:lnTo>
                    <a:pt x="637" y="1660"/>
                  </a:lnTo>
                  <a:lnTo>
                    <a:pt x="591" y="1615"/>
                  </a:lnTo>
                  <a:lnTo>
                    <a:pt x="550" y="1567"/>
                  </a:lnTo>
                  <a:lnTo>
                    <a:pt x="514" y="1515"/>
                  </a:lnTo>
                  <a:lnTo>
                    <a:pt x="483" y="1459"/>
                  </a:lnTo>
                  <a:lnTo>
                    <a:pt x="457" y="1400"/>
                  </a:lnTo>
                  <a:lnTo>
                    <a:pt x="436" y="1338"/>
                  </a:lnTo>
                  <a:lnTo>
                    <a:pt x="422" y="1274"/>
                  </a:lnTo>
                  <a:lnTo>
                    <a:pt x="413" y="1208"/>
                  </a:lnTo>
                  <a:lnTo>
                    <a:pt x="380" y="1194"/>
                  </a:lnTo>
                  <a:lnTo>
                    <a:pt x="350" y="1176"/>
                  </a:lnTo>
                  <a:lnTo>
                    <a:pt x="325" y="1151"/>
                  </a:lnTo>
                  <a:lnTo>
                    <a:pt x="304" y="1124"/>
                  </a:lnTo>
                  <a:lnTo>
                    <a:pt x="288" y="1091"/>
                  </a:lnTo>
                  <a:lnTo>
                    <a:pt x="278" y="1057"/>
                  </a:lnTo>
                  <a:lnTo>
                    <a:pt x="274" y="1019"/>
                  </a:lnTo>
                  <a:lnTo>
                    <a:pt x="277" y="985"/>
                  </a:lnTo>
                  <a:lnTo>
                    <a:pt x="287" y="952"/>
                  </a:lnTo>
                  <a:lnTo>
                    <a:pt x="300" y="921"/>
                  </a:lnTo>
                  <a:lnTo>
                    <a:pt x="319" y="894"/>
                  </a:lnTo>
                  <a:lnTo>
                    <a:pt x="343" y="870"/>
                  </a:lnTo>
                  <a:lnTo>
                    <a:pt x="343" y="540"/>
                  </a:lnTo>
                  <a:lnTo>
                    <a:pt x="346" y="477"/>
                  </a:lnTo>
                  <a:lnTo>
                    <a:pt x="357" y="416"/>
                  </a:lnTo>
                  <a:lnTo>
                    <a:pt x="375" y="358"/>
                  </a:lnTo>
                  <a:lnTo>
                    <a:pt x="397" y="303"/>
                  </a:lnTo>
                  <a:lnTo>
                    <a:pt x="427" y="251"/>
                  </a:lnTo>
                  <a:lnTo>
                    <a:pt x="462" y="203"/>
                  </a:lnTo>
                  <a:lnTo>
                    <a:pt x="501" y="158"/>
                  </a:lnTo>
                  <a:lnTo>
                    <a:pt x="545" y="118"/>
                  </a:lnTo>
                  <a:lnTo>
                    <a:pt x="593" y="85"/>
                  </a:lnTo>
                  <a:lnTo>
                    <a:pt x="645" y="55"/>
                  </a:lnTo>
                  <a:lnTo>
                    <a:pt x="701" y="31"/>
                  </a:lnTo>
                  <a:lnTo>
                    <a:pt x="758" y="14"/>
                  </a:lnTo>
                  <a:lnTo>
                    <a:pt x="819" y="4"/>
                  </a:lnTo>
                  <a:lnTo>
                    <a:pt x="8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29"/>
            <p:cNvSpPr>
              <a:spLocks/>
            </p:cNvSpPr>
            <p:nvPr/>
          </p:nvSpPr>
          <p:spPr bwMode="auto">
            <a:xfrm>
              <a:off x="870352" y="6245481"/>
              <a:ext cx="59441" cy="28441"/>
            </a:xfrm>
            <a:custGeom>
              <a:avLst/>
              <a:gdLst>
                <a:gd name="T0" fmla="*/ 338 w 395"/>
                <a:gd name="T1" fmla="*/ 0 h 189"/>
                <a:gd name="T2" fmla="*/ 356 w 395"/>
                <a:gd name="T3" fmla="*/ 4 h 189"/>
                <a:gd name="T4" fmla="*/ 372 w 395"/>
                <a:gd name="T5" fmla="*/ 14 h 189"/>
                <a:gd name="T6" fmla="*/ 385 w 395"/>
                <a:gd name="T7" fmla="*/ 27 h 189"/>
                <a:gd name="T8" fmla="*/ 392 w 395"/>
                <a:gd name="T9" fmla="*/ 45 h 189"/>
                <a:gd name="T10" fmla="*/ 395 w 395"/>
                <a:gd name="T11" fmla="*/ 62 h 189"/>
                <a:gd name="T12" fmla="*/ 391 w 395"/>
                <a:gd name="T13" fmla="*/ 81 h 189"/>
                <a:gd name="T14" fmla="*/ 381 w 395"/>
                <a:gd name="T15" fmla="*/ 98 h 189"/>
                <a:gd name="T16" fmla="*/ 356 w 395"/>
                <a:gd name="T17" fmla="*/ 124 h 189"/>
                <a:gd name="T18" fmla="*/ 329 w 395"/>
                <a:gd name="T19" fmla="*/ 147 h 189"/>
                <a:gd name="T20" fmla="*/ 298 w 395"/>
                <a:gd name="T21" fmla="*/ 165 h 189"/>
                <a:gd name="T22" fmla="*/ 266 w 395"/>
                <a:gd name="T23" fmla="*/ 178 h 189"/>
                <a:gd name="T24" fmla="*/ 232 w 395"/>
                <a:gd name="T25" fmla="*/ 185 h 189"/>
                <a:gd name="T26" fmla="*/ 197 w 395"/>
                <a:gd name="T27" fmla="*/ 189 h 189"/>
                <a:gd name="T28" fmla="*/ 163 w 395"/>
                <a:gd name="T29" fmla="*/ 185 h 189"/>
                <a:gd name="T30" fmla="*/ 129 w 395"/>
                <a:gd name="T31" fmla="*/ 178 h 189"/>
                <a:gd name="T32" fmla="*/ 97 w 395"/>
                <a:gd name="T33" fmla="*/ 165 h 189"/>
                <a:gd name="T34" fmla="*/ 67 w 395"/>
                <a:gd name="T35" fmla="*/ 147 h 189"/>
                <a:gd name="T36" fmla="*/ 38 w 395"/>
                <a:gd name="T37" fmla="*/ 124 h 189"/>
                <a:gd name="T38" fmla="*/ 14 w 395"/>
                <a:gd name="T39" fmla="*/ 98 h 189"/>
                <a:gd name="T40" fmla="*/ 5 w 395"/>
                <a:gd name="T41" fmla="*/ 81 h 189"/>
                <a:gd name="T42" fmla="*/ 0 w 395"/>
                <a:gd name="T43" fmla="*/ 62 h 189"/>
                <a:gd name="T44" fmla="*/ 2 w 395"/>
                <a:gd name="T45" fmla="*/ 45 h 189"/>
                <a:gd name="T46" fmla="*/ 10 w 395"/>
                <a:gd name="T47" fmla="*/ 27 h 189"/>
                <a:gd name="T48" fmla="*/ 22 w 395"/>
                <a:gd name="T49" fmla="*/ 14 h 189"/>
                <a:gd name="T50" fmla="*/ 40 w 395"/>
                <a:gd name="T51" fmla="*/ 4 h 189"/>
                <a:gd name="T52" fmla="*/ 57 w 395"/>
                <a:gd name="T53" fmla="*/ 0 h 189"/>
                <a:gd name="T54" fmla="*/ 76 w 395"/>
                <a:gd name="T55" fmla="*/ 1 h 189"/>
                <a:gd name="T56" fmla="*/ 93 w 395"/>
                <a:gd name="T57" fmla="*/ 9 h 189"/>
                <a:gd name="T58" fmla="*/ 107 w 395"/>
                <a:gd name="T59" fmla="*/ 22 h 189"/>
                <a:gd name="T60" fmla="*/ 127 w 395"/>
                <a:gd name="T61" fmla="*/ 42 h 189"/>
                <a:gd name="T62" fmla="*/ 149 w 395"/>
                <a:gd name="T63" fmla="*/ 56 h 189"/>
                <a:gd name="T64" fmla="*/ 172 w 395"/>
                <a:gd name="T65" fmla="*/ 66 h 189"/>
                <a:gd name="T66" fmla="*/ 197 w 395"/>
                <a:gd name="T67" fmla="*/ 68 h 189"/>
                <a:gd name="T68" fmla="*/ 222 w 395"/>
                <a:gd name="T69" fmla="*/ 66 h 189"/>
                <a:gd name="T70" fmla="*/ 247 w 395"/>
                <a:gd name="T71" fmla="*/ 56 h 189"/>
                <a:gd name="T72" fmla="*/ 268 w 395"/>
                <a:gd name="T73" fmla="*/ 42 h 189"/>
                <a:gd name="T74" fmla="*/ 288 w 395"/>
                <a:gd name="T75" fmla="*/ 22 h 189"/>
                <a:gd name="T76" fmla="*/ 303 w 395"/>
                <a:gd name="T77" fmla="*/ 9 h 189"/>
                <a:gd name="T78" fmla="*/ 319 w 395"/>
                <a:gd name="T79" fmla="*/ 1 h 189"/>
                <a:gd name="T80" fmla="*/ 338 w 395"/>
                <a:gd name="T8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5" h="189">
                  <a:moveTo>
                    <a:pt x="338" y="0"/>
                  </a:moveTo>
                  <a:lnTo>
                    <a:pt x="356" y="4"/>
                  </a:lnTo>
                  <a:lnTo>
                    <a:pt x="372" y="14"/>
                  </a:lnTo>
                  <a:lnTo>
                    <a:pt x="385" y="27"/>
                  </a:lnTo>
                  <a:lnTo>
                    <a:pt x="392" y="45"/>
                  </a:lnTo>
                  <a:lnTo>
                    <a:pt x="395" y="62"/>
                  </a:lnTo>
                  <a:lnTo>
                    <a:pt x="391" y="81"/>
                  </a:lnTo>
                  <a:lnTo>
                    <a:pt x="381" y="98"/>
                  </a:lnTo>
                  <a:lnTo>
                    <a:pt x="356" y="124"/>
                  </a:lnTo>
                  <a:lnTo>
                    <a:pt x="329" y="147"/>
                  </a:lnTo>
                  <a:lnTo>
                    <a:pt x="298" y="165"/>
                  </a:lnTo>
                  <a:lnTo>
                    <a:pt x="266" y="178"/>
                  </a:lnTo>
                  <a:lnTo>
                    <a:pt x="232" y="185"/>
                  </a:lnTo>
                  <a:lnTo>
                    <a:pt x="197" y="189"/>
                  </a:lnTo>
                  <a:lnTo>
                    <a:pt x="163" y="185"/>
                  </a:lnTo>
                  <a:lnTo>
                    <a:pt x="129" y="178"/>
                  </a:lnTo>
                  <a:lnTo>
                    <a:pt x="97" y="165"/>
                  </a:lnTo>
                  <a:lnTo>
                    <a:pt x="67" y="147"/>
                  </a:lnTo>
                  <a:lnTo>
                    <a:pt x="38" y="124"/>
                  </a:lnTo>
                  <a:lnTo>
                    <a:pt x="14" y="98"/>
                  </a:lnTo>
                  <a:lnTo>
                    <a:pt x="5" y="81"/>
                  </a:lnTo>
                  <a:lnTo>
                    <a:pt x="0" y="62"/>
                  </a:lnTo>
                  <a:lnTo>
                    <a:pt x="2" y="45"/>
                  </a:lnTo>
                  <a:lnTo>
                    <a:pt x="10" y="27"/>
                  </a:lnTo>
                  <a:lnTo>
                    <a:pt x="22" y="14"/>
                  </a:lnTo>
                  <a:lnTo>
                    <a:pt x="40" y="4"/>
                  </a:lnTo>
                  <a:lnTo>
                    <a:pt x="57" y="0"/>
                  </a:lnTo>
                  <a:lnTo>
                    <a:pt x="76" y="1"/>
                  </a:lnTo>
                  <a:lnTo>
                    <a:pt x="93" y="9"/>
                  </a:lnTo>
                  <a:lnTo>
                    <a:pt x="107" y="22"/>
                  </a:lnTo>
                  <a:lnTo>
                    <a:pt x="127" y="42"/>
                  </a:lnTo>
                  <a:lnTo>
                    <a:pt x="149" y="56"/>
                  </a:lnTo>
                  <a:lnTo>
                    <a:pt x="172" y="66"/>
                  </a:lnTo>
                  <a:lnTo>
                    <a:pt x="197" y="68"/>
                  </a:lnTo>
                  <a:lnTo>
                    <a:pt x="222" y="66"/>
                  </a:lnTo>
                  <a:lnTo>
                    <a:pt x="247" y="56"/>
                  </a:lnTo>
                  <a:lnTo>
                    <a:pt x="268" y="42"/>
                  </a:lnTo>
                  <a:lnTo>
                    <a:pt x="288" y="22"/>
                  </a:lnTo>
                  <a:lnTo>
                    <a:pt x="303" y="9"/>
                  </a:lnTo>
                  <a:lnTo>
                    <a:pt x="319" y="1"/>
                  </a:lnTo>
                  <a:lnTo>
                    <a:pt x="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860269" y="6204249"/>
              <a:ext cx="18058" cy="18058"/>
            </a:xfrm>
            <a:custGeom>
              <a:avLst/>
              <a:gdLst>
                <a:gd name="T0" fmla="*/ 59 w 120"/>
                <a:gd name="T1" fmla="*/ 0 h 120"/>
                <a:gd name="T2" fmla="*/ 79 w 120"/>
                <a:gd name="T3" fmla="*/ 3 h 120"/>
                <a:gd name="T4" fmla="*/ 95 w 120"/>
                <a:gd name="T5" fmla="*/ 11 h 120"/>
                <a:gd name="T6" fmla="*/ 108 w 120"/>
                <a:gd name="T7" fmla="*/ 25 h 120"/>
                <a:gd name="T8" fmla="*/ 117 w 120"/>
                <a:gd name="T9" fmla="*/ 41 h 120"/>
                <a:gd name="T10" fmla="*/ 120 w 120"/>
                <a:gd name="T11" fmla="*/ 59 h 120"/>
                <a:gd name="T12" fmla="*/ 117 w 120"/>
                <a:gd name="T13" fmla="*/ 79 h 120"/>
                <a:gd name="T14" fmla="*/ 108 w 120"/>
                <a:gd name="T15" fmla="*/ 95 h 120"/>
                <a:gd name="T16" fmla="*/ 95 w 120"/>
                <a:gd name="T17" fmla="*/ 108 h 120"/>
                <a:gd name="T18" fmla="*/ 79 w 120"/>
                <a:gd name="T19" fmla="*/ 116 h 120"/>
                <a:gd name="T20" fmla="*/ 59 w 120"/>
                <a:gd name="T21" fmla="*/ 120 h 120"/>
                <a:gd name="T22" fmla="*/ 41 w 120"/>
                <a:gd name="T23" fmla="*/ 116 h 120"/>
                <a:gd name="T24" fmla="*/ 25 w 120"/>
                <a:gd name="T25" fmla="*/ 108 h 120"/>
                <a:gd name="T26" fmla="*/ 11 w 120"/>
                <a:gd name="T27" fmla="*/ 95 h 120"/>
                <a:gd name="T28" fmla="*/ 4 w 120"/>
                <a:gd name="T29" fmla="*/ 79 h 120"/>
                <a:gd name="T30" fmla="*/ 0 w 120"/>
                <a:gd name="T31" fmla="*/ 59 h 120"/>
                <a:gd name="T32" fmla="*/ 4 w 120"/>
                <a:gd name="T33" fmla="*/ 41 h 120"/>
                <a:gd name="T34" fmla="*/ 11 w 120"/>
                <a:gd name="T35" fmla="*/ 25 h 120"/>
                <a:gd name="T36" fmla="*/ 25 w 120"/>
                <a:gd name="T37" fmla="*/ 11 h 120"/>
                <a:gd name="T38" fmla="*/ 41 w 120"/>
                <a:gd name="T39" fmla="*/ 3 h 120"/>
                <a:gd name="T40" fmla="*/ 59 w 120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20">
                  <a:moveTo>
                    <a:pt x="59" y="0"/>
                  </a:moveTo>
                  <a:lnTo>
                    <a:pt x="79" y="3"/>
                  </a:lnTo>
                  <a:lnTo>
                    <a:pt x="95" y="11"/>
                  </a:lnTo>
                  <a:lnTo>
                    <a:pt x="108" y="25"/>
                  </a:lnTo>
                  <a:lnTo>
                    <a:pt x="117" y="41"/>
                  </a:lnTo>
                  <a:lnTo>
                    <a:pt x="120" y="59"/>
                  </a:lnTo>
                  <a:lnTo>
                    <a:pt x="117" y="79"/>
                  </a:lnTo>
                  <a:lnTo>
                    <a:pt x="108" y="95"/>
                  </a:lnTo>
                  <a:lnTo>
                    <a:pt x="95" y="108"/>
                  </a:lnTo>
                  <a:lnTo>
                    <a:pt x="79" y="116"/>
                  </a:lnTo>
                  <a:lnTo>
                    <a:pt x="59" y="120"/>
                  </a:lnTo>
                  <a:lnTo>
                    <a:pt x="41" y="116"/>
                  </a:lnTo>
                  <a:lnTo>
                    <a:pt x="25" y="108"/>
                  </a:lnTo>
                  <a:lnTo>
                    <a:pt x="11" y="95"/>
                  </a:lnTo>
                  <a:lnTo>
                    <a:pt x="4" y="79"/>
                  </a:lnTo>
                  <a:lnTo>
                    <a:pt x="0" y="59"/>
                  </a:lnTo>
                  <a:lnTo>
                    <a:pt x="4" y="41"/>
                  </a:lnTo>
                  <a:lnTo>
                    <a:pt x="11" y="25"/>
                  </a:lnTo>
                  <a:lnTo>
                    <a:pt x="25" y="11"/>
                  </a:lnTo>
                  <a:lnTo>
                    <a:pt x="41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921666" y="6204249"/>
              <a:ext cx="17907" cy="18058"/>
            </a:xfrm>
            <a:custGeom>
              <a:avLst/>
              <a:gdLst>
                <a:gd name="T0" fmla="*/ 60 w 119"/>
                <a:gd name="T1" fmla="*/ 0 h 120"/>
                <a:gd name="T2" fmla="*/ 78 w 119"/>
                <a:gd name="T3" fmla="*/ 3 h 120"/>
                <a:gd name="T4" fmla="*/ 96 w 119"/>
                <a:gd name="T5" fmla="*/ 11 h 120"/>
                <a:gd name="T6" fmla="*/ 108 w 119"/>
                <a:gd name="T7" fmla="*/ 25 h 120"/>
                <a:gd name="T8" fmla="*/ 117 w 119"/>
                <a:gd name="T9" fmla="*/ 41 h 120"/>
                <a:gd name="T10" fmla="*/ 119 w 119"/>
                <a:gd name="T11" fmla="*/ 59 h 120"/>
                <a:gd name="T12" fmla="*/ 117 w 119"/>
                <a:gd name="T13" fmla="*/ 79 h 120"/>
                <a:gd name="T14" fmla="*/ 108 w 119"/>
                <a:gd name="T15" fmla="*/ 95 h 120"/>
                <a:gd name="T16" fmla="*/ 96 w 119"/>
                <a:gd name="T17" fmla="*/ 108 h 120"/>
                <a:gd name="T18" fmla="*/ 78 w 119"/>
                <a:gd name="T19" fmla="*/ 116 h 120"/>
                <a:gd name="T20" fmla="*/ 60 w 119"/>
                <a:gd name="T21" fmla="*/ 120 h 120"/>
                <a:gd name="T22" fmla="*/ 41 w 119"/>
                <a:gd name="T23" fmla="*/ 116 h 120"/>
                <a:gd name="T24" fmla="*/ 25 w 119"/>
                <a:gd name="T25" fmla="*/ 108 h 120"/>
                <a:gd name="T26" fmla="*/ 11 w 119"/>
                <a:gd name="T27" fmla="*/ 95 h 120"/>
                <a:gd name="T28" fmla="*/ 3 w 119"/>
                <a:gd name="T29" fmla="*/ 79 h 120"/>
                <a:gd name="T30" fmla="*/ 0 w 119"/>
                <a:gd name="T31" fmla="*/ 59 h 120"/>
                <a:gd name="T32" fmla="*/ 3 w 119"/>
                <a:gd name="T33" fmla="*/ 41 h 120"/>
                <a:gd name="T34" fmla="*/ 11 w 119"/>
                <a:gd name="T35" fmla="*/ 25 h 120"/>
                <a:gd name="T36" fmla="*/ 25 w 119"/>
                <a:gd name="T37" fmla="*/ 11 h 120"/>
                <a:gd name="T38" fmla="*/ 41 w 119"/>
                <a:gd name="T39" fmla="*/ 3 h 120"/>
                <a:gd name="T40" fmla="*/ 60 w 119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0">
                  <a:moveTo>
                    <a:pt x="60" y="0"/>
                  </a:moveTo>
                  <a:lnTo>
                    <a:pt x="78" y="3"/>
                  </a:lnTo>
                  <a:lnTo>
                    <a:pt x="96" y="11"/>
                  </a:lnTo>
                  <a:lnTo>
                    <a:pt x="108" y="25"/>
                  </a:lnTo>
                  <a:lnTo>
                    <a:pt x="117" y="41"/>
                  </a:lnTo>
                  <a:lnTo>
                    <a:pt x="119" y="59"/>
                  </a:lnTo>
                  <a:lnTo>
                    <a:pt x="117" y="79"/>
                  </a:lnTo>
                  <a:lnTo>
                    <a:pt x="108" y="95"/>
                  </a:lnTo>
                  <a:lnTo>
                    <a:pt x="96" y="108"/>
                  </a:lnTo>
                  <a:lnTo>
                    <a:pt x="78" y="116"/>
                  </a:lnTo>
                  <a:lnTo>
                    <a:pt x="60" y="120"/>
                  </a:lnTo>
                  <a:lnTo>
                    <a:pt x="41" y="116"/>
                  </a:lnTo>
                  <a:lnTo>
                    <a:pt x="25" y="108"/>
                  </a:lnTo>
                  <a:lnTo>
                    <a:pt x="11" y="95"/>
                  </a:lnTo>
                  <a:lnTo>
                    <a:pt x="3" y="79"/>
                  </a:lnTo>
                  <a:lnTo>
                    <a:pt x="0" y="59"/>
                  </a:lnTo>
                  <a:lnTo>
                    <a:pt x="3" y="41"/>
                  </a:lnTo>
                  <a:lnTo>
                    <a:pt x="11" y="25"/>
                  </a:lnTo>
                  <a:lnTo>
                    <a:pt x="25" y="11"/>
                  </a:lnTo>
                  <a:lnTo>
                    <a:pt x="41" y="3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Freeform 7"/>
          <p:cNvSpPr>
            <a:spLocks noEditPoints="1"/>
          </p:cNvSpPr>
          <p:nvPr/>
        </p:nvSpPr>
        <p:spPr bwMode="auto">
          <a:xfrm>
            <a:off x="6063818" y="1475029"/>
            <a:ext cx="402502" cy="543416"/>
          </a:xfrm>
          <a:custGeom>
            <a:avLst/>
            <a:gdLst>
              <a:gd name="T0" fmla="*/ 1334 w 2820"/>
              <a:gd name="T1" fmla="*/ 2604 h 4188"/>
              <a:gd name="T2" fmla="*/ 1135 w 2820"/>
              <a:gd name="T3" fmla="*/ 2492 h 4188"/>
              <a:gd name="T4" fmla="*/ 1721 w 2820"/>
              <a:gd name="T5" fmla="*/ 2084 h 4188"/>
              <a:gd name="T6" fmla="*/ 1550 w 2820"/>
              <a:gd name="T7" fmla="*/ 2297 h 4188"/>
              <a:gd name="T8" fmla="*/ 1510 w 2820"/>
              <a:gd name="T9" fmla="*/ 2344 h 4188"/>
              <a:gd name="T10" fmla="*/ 1689 w 2820"/>
              <a:gd name="T11" fmla="*/ 2494 h 4188"/>
              <a:gd name="T12" fmla="*/ 1471 w 2820"/>
              <a:gd name="T13" fmla="*/ 1915 h 4188"/>
              <a:gd name="T14" fmla="*/ 1641 w 2820"/>
              <a:gd name="T15" fmla="*/ 1869 h 4188"/>
              <a:gd name="T16" fmla="*/ 706 w 2820"/>
              <a:gd name="T17" fmla="*/ 1185 h 4188"/>
              <a:gd name="T18" fmla="*/ 1986 w 2820"/>
              <a:gd name="T19" fmla="*/ 1294 h 4188"/>
              <a:gd name="T20" fmla="*/ 2092 w 2820"/>
              <a:gd name="T21" fmla="*/ 1103 h 4188"/>
              <a:gd name="T22" fmla="*/ 1471 w 2820"/>
              <a:gd name="T23" fmla="*/ 854 h 4188"/>
              <a:gd name="T24" fmla="*/ 956 w 2820"/>
              <a:gd name="T25" fmla="*/ 1442 h 4188"/>
              <a:gd name="T26" fmla="*/ 1245 w 2820"/>
              <a:gd name="T27" fmla="*/ 1767 h 4188"/>
              <a:gd name="T28" fmla="*/ 1711 w 2820"/>
              <a:gd name="T29" fmla="*/ 1680 h 4188"/>
              <a:gd name="T30" fmla="*/ 1855 w 2820"/>
              <a:gd name="T31" fmla="*/ 890 h 4188"/>
              <a:gd name="T32" fmla="*/ 1334 w 2820"/>
              <a:gd name="T33" fmla="*/ 127 h 4188"/>
              <a:gd name="T34" fmla="*/ 853 w 2820"/>
              <a:gd name="T35" fmla="*/ 439 h 4188"/>
              <a:gd name="T36" fmla="*/ 834 w 2820"/>
              <a:gd name="T37" fmla="*/ 874 h 4188"/>
              <a:gd name="T38" fmla="*/ 1266 w 2820"/>
              <a:gd name="T39" fmla="*/ 789 h 4188"/>
              <a:gd name="T40" fmla="*/ 1750 w 2820"/>
              <a:gd name="T41" fmla="*/ 613 h 4188"/>
              <a:gd name="T42" fmla="*/ 1952 w 2820"/>
              <a:gd name="T43" fmla="*/ 812 h 4188"/>
              <a:gd name="T44" fmla="*/ 1986 w 2820"/>
              <a:gd name="T45" fmla="*/ 897 h 4188"/>
              <a:gd name="T46" fmla="*/ 1917 w 2820"/>
              <a:gd name="T47" fmla="*/ 385 h 4188"/>
              <a:gd name="T48" fmla="*/ 1404 w 2820"/>
              <a:gd name="T49" fmla="*/ 123 h 4188"/>
              <a:gd name="T50" fmla="*/ 1940 w 2820"/>
              <a:gd name="T51" fmla="*/ 223 h 4188"/>
              <a:gd name="T52" fmla="*/ 2163 w 2820"/>
              <a:gd name="T53" fmla="*/ 987 h 4188"/>
              <a:gd name="T54" fmla="*/ 2185 w 2820"/>
              <a:gd name="T55" fmla="*/ 1298 h 4188"/>
              <a:gd name="T56" fmla="*/ 1923 w 2820"/>
              <a:gd name="T57" fmla="*/ 1603 h 4188"/>
              <a:gd name="T58" fmla="*/ 2512 w 2820"/>
              <a:gd name="T59" fmla="*/ 2260 h 4188"/>
              <a:gd name="T60" fmla="*/ 2715 w 2820"/>
              <a:gd name="T61" fmla="*/ 2429 h 4188"/>
              <a:gd name="T62" fmla="*/ 2818 w 2820"/>
              <a:gd name="T63" fmla="*/ 3188 h 4188"/>
              <a:gd name="T64" fmla="*/ 2699 w 2820"/>
              <a:gd name="T65" fmla="*/ 3169 h 4188"/>
              <a:gd name="T66" fmla="*/ 2581 w 2820"/>
              <a:gd name="T67" fmla="*/ 2459 h 4188"/>
              <a:gd name="T68" fmla="*/ 2010 w 2820"/>
              <a:gd name="T69" fmla="*/ 2197 h 4188"/>
              <a:gd name="T70" fmla="*/ 1682 w 2820"/>
              <a:gd name="T71" fmla="*/ 2636 h 4188"/>
              <a:gd name="T72" fmla="*/ 1755 w 2820"/>
              <a:gd name="T73" fmla="*/ 3834 h 4188"/>
              <a:gd name="T74" fmla="*/ 2274 w 2820"/>
              <a:gd name="T75" fmla="*/ 2796 h 4188"/>
              <a:gd name="T76" fmla="*/ 2689 w 2820"/>
              <a:gd name="T77" fmla="*/ 4055 h 4188"/>
              <a:gd name="T78" fmla="*/ 2779 w 2820"/>
              <a:gd name="T79" fmla="*/ 3396 h 4188"/>
              <a:gd name="T80" fmla="*/ 2775 w 2820"/>
              <a:gd name="T81" fmla="*/ 4142 h 4188"/>
              <a:gd name="T82" fmla="*/ 969 w 2820"/>
              <a:gd name="T83" fmla="*/ 4146 h 4188"/>
              <a:gd name="T84" fmla="*/ 1065 w 2820"/>
              <a:gd name="T85" fmla="*/ 3834 h 4188"/>
              <a:gd name="T86" fmla="*/ 1139 w 2820"/>
              <a:gd name="T87" fmla="*/ 2636 h 4188"/>
              <a:gd name="T88" fmla="*/ 370 w 2820"/>
              <a:gd name="T89" fmla="*/ 2367 h 4188"/>
              <a:gd name="T90" fmla="*/ 218 w 2820"/>
              <a:gd name="T91" fmla="*/ 2484 h 4188"/>
              <a:gd name="T92" fmla="*/ 126 w 2820"/>
              <a:gd name="T93" fmla="*/ 4045 h 4188"/>
              <a:gd name="T94" fmla="*/ 528 w 2820"/>
              <a:gd name="T95" fmla="*/ 2798 h 4188"/>
              <a:gd name="T96" fmla="*/ 760 w 2820"/>
              <a:gd name="T97" fmla="*/ 4069 h 4188"/>
              <a:gd name="T98" fmla="*/ 741 w 2820"/>
              <a:gd name="T99" fmla="*/ 4188 h 4188"/>
              <a:gd name="T100" fmla="*/ 0 w 2820"/>
              <a:gd name="T101" fmla="*/ 4032 h 4188"/>
              <a:gd name="T102" fmla="*/ 131 w 2820"/>
              <a:gd name="T103" fmla="*/ 2397 h 4188"/>
              <a:gd name="T104" fmla="*/ 318 w 2820"/>
              <a:gd name="T105" fmla="*/ 2255 h 4188"/>
              <a:gd name="T106" fmla="*/ 875 w 2820"/>
              <a:gd name="T107" fmla="*/ 1585 h 4188"/>
              <a:gd name="T108" fmla="*/ 623 w 2820"/>
              <a:gd name="T109" fmla="*/ 1298 h 4188"/>
              <a:gd name="T110" fmla="*/ 644 w 2820"/>
              <a:gd name="T111" fmla="*/ 994 h 4188"/>
              <a:gd name="T112" fmla="*/ 866 w 2820"/>
              <a:gd name="T113" fmla="*/ 223 h 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20" h="4188">
                <a:moveTo>
                  <a:pt x="1353" y="2727"/>
                </a:moveTo>
                <a:lnTo>
                  <a:pt x="1176" y="3777"/>
                </a:lnTo>
                <a:lnTo>
                  <a:pt x="1410" y="4036"/>
                </a:lnTo>
                <a:lnTo>
                  <a:pt x="1645" y="3777"/>
                </a:lnTo>
                <a:lnTo>
                  <a:pt x="1467" y="2727"/>
                </a:lnTo>
                <a:lnTo>
                  <a:pt x="1353" y="2727"/>
                </a:lnTo>
                <a:close/>
                <a:moveTo>
                  <a:pt x="1410" y="2447"/>
                </a:moveTo>
                <a:lnTo>
                  <a:pt x="1287" y="2534"/>
                </a:lnTo>
                <a:lnTo>
                  <a:pt x="1334" y="2604"/>
                </a:lnTo>
                <a:lnTo>
                  <a:pt x="1486" y="2604"/>
                </a:lnTo>
                <a:lnTo>
                  <a:pt x="1533" y="2534"/>
                </a:lnTo>
                <a:lnTo>
                  <a:pt x="1410" y="2447"/>
                </a:lnTo>
                <a:close/>
                <a:moveTo>
                  <a:pt x="1098" y="2084"/>
                </a:moveTo>
                <a:lnTo>
                  <a:pt x="924" y="2152"/>
                </a:lnTo>
                <a:lnTo>
                  <a:pt x="1105" y="2513"/>
                </a:lnTo>
                <a:lnTo>
                  <a:pt x="1111" y="2509"/>
                </a:lnTo>
                <a:lnTo>
                  <a:pt x="1121" y="2503"/>
                </a:lnTo>
                <a:lnTo>
                  <a:pt x="1135" y="2492"/>
                </a:lnTo>
                <a:lnTo>
                  <a:pt x="1153" y="2479"/>
                </a:lnTo>
                <a:lnTo>
                  <a:pt x="1174" y="2463"/>
                </a:lnTo>
                <a:lnTo>
                  <a:pt x="1200" y="2447"/>
                </a:lnTo>
                <a:lnTo>
                  <a:pt x="1226" y="2427"/>
                </a:lnTo>
                <a:lnTo>
                  <a:pt x="1257" y="2406"/>
                </a:lnTo>
                <a:lnTo>
                  <a:pt x="1288" y="2383"/>
                </a:lnTo>
                <a:lnTo>
                  <a:pt x="1321" y="2359"/>
                </a:lnTo>
                <a:lnTo>
                  <a:pt x="1098" y="2084"/>
                </a:lnTo>
                <a:close/>
                <a:moveTo>
                  <a:pt x="1721" y="2084"/>
                </a:moveTo>
                <a:lnTo>
                  <a:pt x="1689" y="2124"/>
                </a:lnTo>
                <a:lnTo>
                  <a:pt x="1660" y="2160"/>
                </a:lnTo>
                <a:lnTo>
                  <a:pt x="1636" y="2190"/>
                </a:lnTo>
                <a:lnTo>
                  <a:pt x="1614" y="2217"/>
                </a:lnTo>
                <a:lnTo>
                  <a:pt x="1597" y="2239"/>
                </a:lnTo>
                <a:lnTo>
                  <a:pt x="1581" y="2258"/>
                </a:lnTo>
                <a:lnTo>
                  <a:pt x="1569" y="2273"/>
                </a:lnTo>
                <a:lnTo>
                  <a:pt x="1557" y="2287"/>
                </a:lnTo>
                <a:lnTo>
                  <a:pt x="1550" y="2297"/>
                </a:lnTo>
                <a:lnTo>
                  <a:pt x="1542" y="2306"/>
                </a:lnTo>
                <a:lnTo>
                  <a:pt x="1537" y="2312"/>
                </a:lnTo>
                <a:lnTo>
                  <a:pt x="1532" y="2317"/>
                </a:lnTo>
                <a:lnTo>
                  <a:pt x="1528" y="2322"/>
                </a:lnTo>
                <a:lnTo>
                  <a:pt x="1526" y="2326"/>
                </a:lnTo>
                <a:lnTo>
                  <a:pt x="1522" y="2330"/>
                </a:lnTo>
                <a:lnTo>
                  <a:pt x="1519" y="2334"/>
                </a:lnTo>
                <a:lnTo>
                  <a:pt x="1515" y="2339"/>
                </a:lnTo>
                <a:lnTo>
                  <a:pt x="1510" y="2344"/>
                </a:lnTo>
                <a:lnTo>
                  <a:pt x="1505" y="2350"/>
                </a:lnTo>
                <a:lnTo>
                  <a:pt x="1499" y="2359"/>
                </a:lnTo>
                <a:lnTo>
                  <a:pt x="1533" y="2383"/>
                </a:lnTo>
                <a:lnTo>
                  <a:pt x="1566" y="2406"/>
                </a:lnTo>
                <a:lnTo>
                  <a:pt x="1597" y="2429"/>
                </a:lnTo>
                <a:lnTo>
                  <a:pt x="1625" y="2448"/>
                </a:lnTo>
                <a:lnTo>
                  <a:pt x="1649" y="2466"/>
                </a:lnTo>
                <a:lnTo>
                  <a:pt x="1671" y="2481"/>
                </a:lnTo>
                <a:lnTo>
                  <a:pt x="1689" y="2494"/>
                </a:lnTo>
                <a:lnTo>
                  <a:pt x="1702" y="2504"/>
                </a:lnTo>
                <a:lnTo>
                  <a:pt x="1712" y="2510"/>
                </a:lnTo>
                <a:lnTo>
                  <a:pt x="1716" y="2513"/>
                </a:lnTo>
                <a:lnTo>
                  <a:pt x="1896" y="2152"/>
                </a:lnTo>
                <a:lnTo>
                  <a:pt x="1721" y="2084"/>
                </a:lnTo>
                <a:close/>
                <a:moveTo>
                  <a:pt x="1641" y="1869"/>
                </a:moveTo>
                <a:lnTo>
                  <a:pt x="1586" y="1891"/>
                </a:lnTo>
                <a:lnTo>
                  <a:pt x="1529" y="1905"/>
                </a:lnTo>
                <a:lnTo>
                  <a:pt x="1471" y="1915"/>
                </a:lnTo>
                <a:lnTo>
                  <a:pt x="1411" y="1918"/>
                </a:lnTo>
                <a:lnTo>
                  <a:pt x="1353" y="1915"/>
                </a:lnTo>
                <a:lnTo>
                  <a:pt x="1294" y="1907"/>
                </a:lnTo>
                <a:lnTo>
                  <a:pt x="1236" y="1893"/>
                </a:lnTo>
                <a:lnTo>
                  <a:pt x="1179" y="1874"/>
                </a:lnTo>
                <a:lnTo>
                  <a:pt x="1179" y="1989"/>
                </a:lnTo>
                <a:lnTo>
                  <a:pt x="1410" y="2274"/>
                </a:lnTo>
                <a:lnTo>
                  <a:pt x="1641" y="1989"/>
                </a:lnTo>
                <a:lnTo>
                  <a:pt x="1641" y="1869"/>
                </a:lnTo>
                <a:close/>
                <a:moveTo>
                  <a:pt x="822" y="1024"/>
                </a:moveTo>
                <a:lnTo>
                  <a:pt x="795" y="1033"/>
                </a:lnTo>
                <a:lnTo>
                  <a:pt x="770" y="1046"/>
                </a:lnTo>
                <a:lnTo>
                  <a:pt x="748" y="1062"/>
                </a:lnTo>
                <a:lnTo>
                  <a:pt x="729" y="1083"/>
                </a:lnTo>
                <a:lnTo>
                  <a:pt x="715" y="1105"/>
                </a:lnTo>
                <a:lnTo>
                  <a:pt x="706" y="1131"/>
                </a:lnTo>
                <a:lnTo>
                  <a:pt x="704" y="1157"/>
                </a:lnTo>
                <a:lnTo>
                  <a:pt x="706" y="1185"/>
                </a:lnTo>
                <a:lnTo>
                  <a:pt x="714" y="1212"/>
                </a:lnTo>
                <a:lnTo>
                  <a:pt x="728" y="1236"/>
                </a:lnTo>
                <a:lnTo>
                  <a:pt x="746" y="1256"/>
                </a:lnTo>
                <a:lnTo>
                  <a:pt x="767" y="1274"/>
                </a:lnTo>
                <a:lnTo>
                  <a:pt x="793" y="1287"/>
                </a:lnTo>
                <a:lnTo>
                  <a:pt x="822" y="1294"/>
                </a:lnTo>
                <a:lnTo>
                  <a:pt x="822" y="1024"/>
                </a:lnTo>
                <a:close/>
                <a:moveTo>
                  <a:pt x="1986" y="1020"/>
                </a:moveTo>
                <a:lnTo>
                  <a:pt x="1986" y="1294"/>
                </a:lnTo>
                <a:lnTo>
                  <a:pt x="2011" y="1288"/>
                </a:lnTo>
                <a:lnTo>
                  <a:pt x="2035" y="1277"/>
                </a:lnTo>
                <a:lnTo>
                  <a:pt x="2057" y="1261"/>
                </a:lnTo>
                <a:lnTo>
                  <a:pt x="2077" y="1240"/>
                </a:lnTo>
                <a:lnTo>
                  <a:pt x="2091" y="1216"/>
                </a:lnTo>
                <a:lnTo>
                  <a:pt x="2101" y="1188"/>
                </a:lnTo>
                <a:lnTo>
                  <a:pt x="2104" y="1157"/>
                </a:lnTo>
                <a:lnTo>
                  <a:pt x="2101" y="1129"/>
                </a:lnTo>
                <a:lnTo>
                  <a:pt x="2092" y="1103"/>
                </a:lnTo>
                <a:lnTo>
                  <a:pt x="2080" y="1079"/>
                </a:lnTo>
                <a:lnTo>
                  <a:pt x="2062" y="1058"/>
                </a:lnTo>
                <a:lnTo>
                  <a:pt x="2040" y="1041"/>
                </a:lnTo>
                <a:lnTo>
                  <a:pt x="2014" y="1028"/>
                </a:lnTo>
                <a:lnTo>
                  <a:pt x="1986" y="1020"/>
                </a:lnTo>
                <a:close/>
                <a:moveTo>
                  <a:pt x="1711" y="734"/>
                </a:moveTo>
                <a:lnTo>
                  <a:pt x="1635" y="779"/>
                </a:lnTo>
                <a:lnTo>
                  <a:pt x="1553" y="819"/>
                </a:lnTo>
                <a:lnTo>
                  <a:pt x="1471" y="854"/>
                </a:lnTo>
                <a:lnTo>
                  <a:pt x="1386" y="883"/>
                </a:lnTo>
                <a:lnTo>
                  <a:pt x="1299" y="907"/>
                </a:lnTo>
                <a:lnTo>
                  <a:pt x="1211" y="925"/>
                </a:lnTo>
                <a:lnTo>
                  <a:pt x="1122" y="937"/>
                </a:lnTo>
                <a:lnTo>
                  <a:pt x="1034" y="942"/>
                </a:lnTo>
                <a:lnTo>
                  <a:pt x="945" y="940"/>
                </a:lnTo>
                <a:lnTo>
                  <a:pt x="945" y="1343"/>
                </a:lnTo>
                <a:lnTo>
                  <a:pt x="947" y="1393"/>
                </a:lnTo>
                <a:lnTo>
                  <a:pt x="956" y="1442"/>
                </a:lnTo>
                <a:lnTo>
                  <a:pt x="969" y="1490"/>
                </a:lnTo>
                <a:lnTo>
                  <a:pt x="988" y="1536"/>
                </a:lnTo>
                <a:lnTo>
                  <a:pt x="1012" y="1579"/>
                </a:lnTo>
                <a:lnTo>
                  <a:pt x="1040" y="1619"/>
                </a:lnTo>
                <a:lnTo>
                  <a:pt x="1073" y="1657"/>
                </a:lnTo>
                <a:lnTo>
                  <a:pt x="1110" y="1692"/>
                </a:lnTo>
                <a:lnTo>
                  <a:pt x="1151" y="1721"/>
                </a:lnTo>
                <a:lnTo>
                  <a:pt x="1196" y="1746"/>
                </a:lnTo>
                <a:lnTo>
                  <a:pt x="1245" y="1767"/>
                </a:lnTo>
                <a:lnTo>
                  <a:pt x="1297" y="1782"/>
                </a:lnTo>
                <a:lnTo>
                  <a:pt x="1353" y="1792"/>
                </a:lnTo>
                <a:lnTo>
                  <a:pt x="1411" y="1794"/>
                </a:lnTo>
                <a:lnTo>
                  <a:pt x="1467" y="1792"/>
                </a:lnTo>
                <a:lnTo>
                  <a:pt x="1522" y="1782"/>
                </a:lnTo>
                <a:lnTo>
                  <a:pt x="1574" y="1764"/>
                </a:lnTo>
                <a:lnTo>
                  <a:pt x="1623" y="1742"/>
                </a:lnTo>
                <a:lnTo>
                  <a:pt x="1669" y="1715"/>
                </a:lnTo>
                <a:lnTo>
                  <a:pt x="1711" y="1680"/>
                </a:lnTo>
                <a:lnTo>
                  <a:pt x="1749" y="1643"/>
                </a:lnTo>
                <a:lnTo>
                  <a:pt x="1782" y="1602"/>
                </a:lnTo>
                <a:lnTo>
                  <a:pt x="1810" y="1555"/>
                </a:lnTo>
                <a:lnTo>
                  <a:pt x="1832" y="1506"/>
                </a:lnTo>
                <a:lnTo>
                  <a:pt x="1849" y="1454"/>
                </a:lnTo>
                <a:lnTo>
                  <a:pt x="1859" y="1400"/>
                </a:lnTo>
                <a:lnTo>
                  <a:pt x="1863" y="1343"/>
                </a:lnTo>
                <a:lnTo>
                  <a:pt x="1863" y="897"/>
                </a:lnTo>
                <a:lnTo>
                  <a:pt x="1855" y="890"/>
                </a:lnTo>
                <a:lnTo>
                  <a:pt x="1845" y="877"/>
                </a:lnTo>
                <a:lnTo>
                  <a:pt x="1831" y="863"/>
                </a:lnTo>
                <a:lnTo>
                  <a:pt x="1815" y="844"/>
                </a:lnTo>
                <a:lnTo>
                  <a:pt x="1794" y="822"/>
                </a:lnTo>
                <a:lnTo>
                  <a:pt x="1770" y="797"/>
                </a:lnTo>
                <a:lnTo>
                  <a:pt x="1742" y="767"/>
                </a:lnTo>
                <a:lnTo>
                  <a:pt x="1711" y="734"/>
                </a:lnTo>
                <a:close/>
                <a:moveTo>
                  <a:pt x="1404" y="123"/>
                </a:moveTo>
                <a:lnTo>
                  <a:pt x="1334" y="127"/>
                </a:lnTo>
                <a:lnTo>
                  <a:pt x="1267" y="137"/>
                </a:lnTo>
                <a:lnTo>
                  <a:pt x="1202" y="155"/>
                </a:lnTo>
                <a:lnTo>
                  <a:pt x="1141" y="179"/>
                </a:lnTo>
                <a:lnTo>
                  <a:pt x="1083" y="209"/>
                </a:lnTo>
                <a:lnTo>
                  <a:pt x="1027" y="246"/>
                </a:lnTo>
                <a:lnTo>
                  <a:pt x="976" y="287"/>
                </a:lnTo>
                <a:lnTo>
                  <a:pt x="931" y="334"/>
                </a:lnTo>
                <a:lnTo>
                  <a:pt x="890" y="385"/>
                </a:lnTo>
                <a:lnTo>
                  <a:pt x="853" y="439"/>
                </a:lnTo>
                <a:lnTo>
                  <a:pt x="823" y="497"/>
                </a:lnTo>
                <a:lnTo>
                  <a:pt x="799" y="558"/>
                </a:lnTo>
                <a:lnTo>
                  <a:pt x="781" y="623"/>
                </a:lnTo>
                <a:lnTo>
                  <a:pt x="770" y="690"/>
                </a:lnTo>
                <a:lnTo>
                  <a:pt x="767" y="760"/>
                </a:lnTo>
                <a:lnTo>
                  <a:pt x="767" y="912"/>
                </a:lnTo>
                <a:lnTo>
                  <a:pt x="795" y="905"/>
                </a:lnTo>
                <a:lnTo>
                  <a:pt x="826" y="899"/>
                </a:lnTo>
                <a:lnTo>
                  <a:pt x="834" y="874"/>
                </a:lnTo>
                <a:lnTo>
                  <a:pt x="848" y="854"/>
                </a:lnTo>
                <a:lnTo>
                  <a:pt x="867" y="838"/>
                </a:lnTo>
                <a:lnTo>
                  <a:pt x="889" y="825"/>
                </a:lnTo>
                <a:lnTo>
                  <a:pt x="913" y="817"/>
                </a:lnTo>
                <a:lnTo>
                  <a:pt x="938" y="817"/>
                </a:lnTo>
                <a:lnTo>
                  <a:pt x="1020" y="820"/>
                </a:lnTo>
                <a:lnTo>
                  <a:pt x="1101" y="816"/>
                </a:lnTo>
                <a:lnTo>
                  <a:pt x="1183" y="806"/>
                </a:lnTo>
                <a:lnTo>
                  <a:pt x="1266" y="789"/>
                </a:lnTo>
                <a:lnTo>
                  <a:pt x="1347" y="768"/>
                </a:lnTo>
                <a:lnTo>
                  <a:pt x="1427" y="740"/>
                </a:lnTo>
                <a:lnTo>
                  <a:pt x="1505" y="707"/>
                </a:lnTo>
                <a:lnTo>
                  <a:pt x="1580" y="669"/>
                </a:lnTo>
                <a:lnTo>
                  <a:pt x="1654" y="624"/>
                </a:lnTo>
                <a:lnTo>
                  <a:pt x="1677" y="613"/>
                </a:lnTo>
                <a:lnTo>
                  <a:pt x="1702" y="607"/>
                </a:lnTo>
                <a:lnTo>
                  <a:pt x="1726" y="608"/>
                </a:lnTo>
                <a:lnTo>
                  <a:pt x="1750" y="613"/>
                </a:lnTo>
                <a:lnTo>
                  <a:pt x="1773" y="624"/>
                </a:lnTo>
                <a:lnTo>
                  <a:pt x="1793" y="641"/>
                </a:lnTo>
                <a:lnTo>
                  <a:pt x="1826" y="678"/>
                </a:lnTo>
                <a:lnTo>
                  <a:pt x="1857" y="709"/>
                </a:lnTo>
                <a:lnTo>
                  <a:pt x="1882" y="737"/>
                </a:lnTo>
                <a:lnTo>
                  <a:pt x="1905" y="760"/>
                </a:lnTo>
                <a:lnTo>
                  <a:pt x="1923" y="780"/>
                </a:lnTo>
                <a:lnTo>
                  <a:pt x="1939" y="798"/>
                </a:lnTo>
                <a:lnTo>
                  <a:pt x="1952" y="812"/>
                </a:lnTo>
                <a:lnTo>
                  <a:pt x="1962" y="825"/>
                </a:lnTo>
                <a:lnTo>
                  <a:pt x="1969" y="836"/>
                </a:lnTo>
                <a:lnTo>
                  <a:pt x="1976" y="845"/>
                </a:lnTo>
                <a:lnTo>
                  <a:pt x="1980" y="854"/>
                </a:lnTo>
                <a:lnTo>
                  <a:pt x="1982" y="862"/>
                </a:lnTo>
                <a:lnTo>
                  <a:pt x="1985" y="869"/>
                </a:lnTo>
                <a:lnTo>
                  <a:pt x="1985" y="878"/>
                </a:lnTo>
                <a:lnTo>
                  <a:pt x="1986" y="887"/>
                </a:lnTo>
                <a:lnTo>
                  <a:pt x="1986" y="897"/>
                </a:lnTo>
                <a:lnTo>
                  <a:pt x="2014" y="901"/>
                </a:lnTo>
                <a:lnTo>
                  <a:pt x="2040" y="907"/>
                </a:lnTo>
                <a:lnTo>
                  <a:pt x="2040" y="760"/>
                </a:lnTo>
                <a:lnTo>
                  <a:pt x="2037" y="690"/>
                </a:lnTo>
                <a:lnTo>
                  <a:pt x="2027" y="623"/>
                </a:lnTo>
                <a:lnTo>
                  <a:pt x="2009" y="558"/>
                </a:lnTo>
                <a:lnTo>
                  <a:pt x="1985" y="497"/>
                </a:lnTo>
                <a:lnTo>
                  <a:pt x="1954" y="439"/>
                </a:lnTo>
                <a:lnTo>
                  <a:pt x="1917" y="385"/>
                </a:lnTo>
                <a:lnTo>
                  <a:pt x="1877" y="334"/>
                </a:lnTo>
                <a:lnTo>
                  <a:pt x="1830" y="287"/>
                </a:lnTo>
                <a:lnTo>
                  <a:pt x="1779" y="246"/>
                </a:lnTo>
                <a:lnTo>
                  <a:pt x="1725" y="209"/>
                </a:lnTo>
                <a:lnTo>
                  <a:pt x="1666" y="179"/>
                </a:lnTo>
                <a:lnTo>
                  <a:pt x="1605" y="155"/>
                </a:lnTo>
                <a:lnTo>
                  <a:pt x="1541" y="137"/>
                </a:lnTo>
                <a:lnTo>
                  <a:pt x="1474" y="127"/>
                </a:lnTo>
                <a:lnTo>
                  <a:pt x="1404" y="123"/>
                </a:lnTo>
                <a:close/>
                <a:moveTo>
                  <a:pt x="1404" y="0"/>
                </a:moveTo>
                <a:lnTo>
                  <a:pt x="1481" y="4"/>
                </a:lnTo>
                <a:lnTo>
                  <a:pt x="1557" y="15"/>
                </a:lnTo>
                <a:lnTo>
                  <a:pt x="1630" y="34"/>
                </a:lnTo>
                <a:lnTo>
                  <a:pt x="1699" y="60"/>
                </a:lnTo>
                <a:lnTo>
                  <a:pt x="1765" y="91"/>
                </a:lnTo>
                <a:lnTo>
                  <a:pt x="1829" y="129"/>
                </a:lnTo>
                <a:lnTo>
                  <a:pt x="1887" y="174"/>
                </a:lnTo>
                <a:lnTo>
                  <a:pt x="1940" y="223"/>
                </a:lnTo>
                <a:lnTo>
                  <a:pt x="1990" y="277"/>
                </a:lnTo>
                <a:lnTo>
                  <a:pt x="2034" y="335"/>
                </a:lnTo>
                <a:lnTo>
                  <a:pt x="2072" y="398"/>
                </a:lnTo>
                <a:lnTo>
                  <a:pt x="2104" y="464"/>
                </a:lnTo>
                <a:lnTo>
                  <a:pt x="2129" y="534"/>
                </a:lnTo>
                <a:lnTo>
                  <a:pt x="2148" y="608"/>
                </a:lnTo>
                <a:lnTo>
                  <a:pt x="2160" y="683"/>
                </a:lnTo>
                <a:lnTo>
                  <a:pt x="2163" y="760"/>
                </a:lnTo>
                <a:lnTo>
                  <a:pt x="2163" y="987"/>
                </a:lnTo>
                <a:lnTo>
                  <a:pt x="2185" y="1018"/>
                </a:lnTo>
                <a:lnTo>
                  <a:pt x="2203" y="1050"/>
                </a:lnTo>
                <a:lnTo>
                  <a:pt x="2217" y="1084"/>
                </a:lnTo>
                <a:lnTo>
                  <a:pt x="2224" y="1121"/>
                </a:lnTo>
                <a:lnTo>
                  <a:pt x="2227" y="1157"/>
                </a:lnTo>
                <a:lnTo>
                  <a:pt x="2224" y="1195"/>
                </a:lnTo>
                <a:lnTo>
                  <a:pt x="2215" y="1232"/>
                </a:lnTo>
                <a:lnTo>
                  <a:pt x="2203" y="1267"/>
                </a:lnTo>
                <a:lnTo>
                  <a:pt x="2185" y="1298"/>
                </a:lnTo>
                <a:lnTo>
                  <a:pt x="2163" y="1329"/>
                </a:lnTo>
                <a:lnTo>
                  <a:pt x="2137" y="1355"/>
                </a:lnTo>
                <a:lnTo>
                  <a:pt x="2101" y="1381"/>
                </a:lnTo>
                <a:lnTo>
                  <a:pt x="2063" y="1400"/>
                </a:lnTo>
                <a:lnTo>
                  <a:pt x="2023" y="1412"/>
                </a:lnTo>
                <a:lnTo>
                  <a:pt x="1981" y="1419"/>
                </a:lnTo>
                <a:lnTo>
                  <a:pt x="1968" y="1484"/>
                </a:lnTo>
                <a:lnTo>
                  <a:pt x="1949" y="1544"/>
                </a:lnTo>
                <a:lnTo>
                  <a:pt x="1923" y="1603"/>
                </a:lnTo>
                <a:lnTo>
                  <a:pt x="1891" y="1659"/>
                </a:lnTo>
                <a:lnTo>
                  <a:pt x="1854" y="1709"/>
                </a:lnTo>
                <a:lnTo>
                  <a:pt x="1811" y="1755"/>
                </a:lnTo>
                <a:lnTo>
                  <a:pt x="1763" y="1797"/>
                </a:lnTo>
                <a:lnTo>
                  <a:pt x="1763" y="1968"/>
                </a:lnTo>
                <a:lnTo>
                  <a:pt x="2496" y="2253"/>
                </a:lnTo>
                <a:lnTo>
                  <a:pt x="2497" y="2254"/>
                </a:lnTo>
                <a:lnTo>
                  <a:pt x="2502" y="2255"/>
                </a:lnTo>
                <a:lnTo>
                  <a:pt x="2512" y="2260"/>
                </a:lnTo>
                <a:lnTo>
                  <a:pt x="2526" y="2267"/>
                </a:lnTo>
                <a:lnTo>
                  <a:pt x="2544" y="2277"/>
                </a:lnTo>
                <a:lnTo>
                  <a:pt x="2564" y="2289"/>
                </a:lnTo>
                <a:lnTo>
                  <a:pt x="2587" y="2305"/>
                </a:lnTo>
                <a:lnTo>
                  <a:pt x="2611" y="2324"/>
                </a:lnTo>
                <a:lnTo>
                  <a:pt x="2638" y="2345"/>
                </a:lnTo>
                <a:lnTo>
                  <a:pt x="2664" y="2369"/>
                </a:lnTo>
                <a:lnTo>
                  <a:pt x="2690" y="2397"/>
                </a:lnTo>
                <a:lnTo>
                  <a:pt x="2715" y="2429"/>
                </a:lnTo>
                <a:lnTo>
                  <a:pt x="2739" y="2463"/>
                </a:lnTo>
                <a:lnTo>
                  <a:pt x="2762" y="2503"/>
                </a:lnTo>
                <a:lnTo>
                  <a:pt x="2781" y="2545"/>
                </a:lnTo>
                <a:lnTo>
                  <a:pt x="2798" y="2590"/>
                </a:lnTo>
                <a:lnTo>
                  <a:pt x="2810" y="2641"/>
                </a:lnTo>
                <a:lnTo>
                  <a:pt x="2818" y="2696"/>
                </a:lnTo>
                <a:lnTo>
                  <a:pt x="2820" y="2754"/>
                </a:lnTo>
                <a:lnTo>
                  <a:pt x="2820" y="3169"/>
                </a:lnTo>
                <a:lnTo>
                  <a:pt x="2818" y="3188"/>
                </a:lnTo>
                <a:lnTo>
                  <a:pt x="2809" y="3204"/>
                </a:lnTo>
                <a:lnTo>
                  <a:pt x="2795" y="3218"/>
                </a:lnTo>
                <a:lnTo>
                  <a:pt x="2779" y="3226"/>
                </a:lnTo>
                <a:lnTo>
                  <a:pt x="2760" y="3230"/>
                </a:lnTo>
                <a:lnTo>
                  <a:pt x="2740" y="3226"/>
                </a:lnTo>
                <a:lnTo>
                  <a:pt x="2723" y="3218"/>
                </a:lnTo>
                <a:lnTo>
                  <a:pt x="2710" y="3204"/>
                </a:lnTo>
                <a:lnTo>
                  <a:pt x="2701" y="3188"/>
                </a:lnTo>
                <a:lnTo>
                  <a:pt x="2699" y="3169"/>
                </a:lnTo>
                <a:lnTo>
                  <a:pt x="2699" y="2754"/>
                </a:lnTo>
                <a:lnTo>
                  <a:pt x="2696" y="2703"/>
                </a:lnTo>
                <a:lnTo>
                  <a:pt x="2689" y="2657"/>
                </a:lnTo>
                <a:lnTo>
                  <a:pt x="2677" y="2616"/>
                </a:lnTo>
                <a:lnTo>
                  <a:pt x="2662" y="2578"/>
                </a:lnTo>
                <a:lnTo>
                  <a:pt x="2644" y="2543"/>
                </a:lnTo>
                <a:lnTo>
                  <a:pt x="2624" y="2512"/>
                </a:lnTo>
                <a:lnTo>
                  <a:pt x="2602" y="2484"/>
                </a:lnTo>
                <a:lnTo>
                  <a:pt x="2581" y="2459"/>
                </a:lnTo>
                <a:lnTo>
                  <a:pt x="2558" y="2438"/>
                </a:lnTo>
                <a:lnTo>
                  <a:pt x="2536" y="2420"/>
                </a:lnTo>
                <a:lnTo>
                  <a:pt x="2515" y="2404"/>
                </a:lnTo>
                <a:lnTo>
                  <a:pt x="2496" y="2391"/>
                </a:lnTo>
                <a:lnTo>
                  <a:pt x="2479" y="2382"/>
                </a:lnTo>
                <a:lnTo>
                  <a:pt x="2467" y="2374"/>
                </a:lnTo>
                <a:lnTo>
                  <a:pt x="2456" y="2369"/>
                </a:lnTo>
                <a:lnTo>
                  <a:pt x="2451" y="2367"/>
                </a:lnTo>
                <a:lnTo>
                  <a:pt x="2010" y="2197"/>
                </a:lnTo>
                <a:lnTo>
                  <a:pt x="1817" y="2584"/>
                </a:lnTo>
                <a:lnTo>
                  <a:pt x="1817" y="2584"/>
                </a:lnTo>
                <a:lnTo>
                  <a:pt x="1805" y="2604"/>
                </a:lnTo>
                <a:lnTo>
                  <a:pt x="1787" y="2621"/>
                </a:lnTo>
                <a:lnTo>
                  <a:pt x="1767" y="2633"/>
                </a:lnTo>
                <a:lnTo>
                  <a:pt x="1745" y="2641"/>
                </a:lnTo>
                <a:lnTo>
                  <a:pt x="1721" y="2644"/>
                </a:lnTo>
                <a:lnTo>
                  <a:pt x="1699" y="2641"/>
                </a:lnTo>
                <a:lnTo>
                  <a:pt x="1682" y="2636"/>
                </a:lnTo>
                <a:lnTo>
                  <a:pt x="1665" y="2627"/>
                </a:lnTo>
                <a:lnTo>
                  <a:pt x="1649" y="2617"/>
                </a:lnTo>
                <a:lnTo>
                  <a:pt x="1633" y="2605"/>
                </a:lnTo>
                <a:lnTo>
                  <a:pt x="1584" y="2680"/>
                </a:lnTo>
                <a:lnTo>
                  <a:pt x="1768" y="3763"/>
                </a:lnTo>
                <a:lnTo>
                  <a:pt x="1768" y="3765"/>
                </a:lnTo>
                <a:lnTo>
                  <a:pt x="1768" y="3790"/>
                </a:lnTo>
                <a:lnTo>
                  <a:pt x="1764" y="3812"/>
                </a:lnTo>
                <a:lnTo>
                  <a:pt x="1755" y="3834"/>
                </a:lnTo>
                <a:lnTo>
                  <a:pt x="1741" y="3853"/>
                </a:lnTo>
                <a:lnTo>
                  <a:pt x="1548" y="4065"/>
                </a:lnTo>
                <a:lnTo>
                  <a:pt x="2212" y="4065"/>
                </a:lnTo>
                <a:lnTo>
                  <a:pt x="2212" y="2857"/>
                </a:lnTo>
                <a:lnTo>
                  <a:pt x="2215" y="2838"/>
                </a:lnTo>
                <a:lnTo>
                  <a:pt x="2224" y="2821"/>
                </a:lnTo>
                <a:lnTo>
                  <a:pt x="2237" y="2807"/>
                </a:lnTo>
                <a:lnTo>
                  <a:pt x="2254" y="2798"/>
                </a:lnTo>
                <a:lnTo>
                  <a:pt x="2274" y="2796"/>
                </a:lnTo>
                <a:lnTo>
                  <a:pt x="2293" y="2798"/>
                </a:lnTo>
                <a:lnTo>
                  <a:pt x="2309" y="2807"/>
                </a:lnTo>
                <a:lnTo>
                  <a:pt x="2323" y="2821"/>
                </a:lnTo>
                <a:lnTo>
                  <a:pt x="2332" y="2838"/>
                </a:lnTo>
                <a:lnTo>
                  <a:pt x="2335" y="2857"/>
                </a:lnTo>
                <a:lnTo>
                  <a:pt x="2335" y="4065"/>
                </a:lnTo>
                <a:lnTo>
                  <a:pt x="2664" y="4065"/>
                </a:lnTo>
                <a:lnTo>
                  <a:pt x="2677" y="4062"/>
                </a:lnTo>
                <a:lnTo>
                  <a:pt x="2689" y="4055"/>
                </a:lnTo>
                <a:lnTo>
                  <a:pt x="2696" y="4045"/>
                </a:lnTo>
                <a:lnTo>
                  <a:pt x="2699" y="4032"/>
                </a:lnTo>
                <a:lnTo>
                  <a:pt x="2699" y="3454"/>
                </a:lnTo>
                <a:lnTo>
                  <a:pt x="2701" y="3435"/>
                </a:lnTo>
                <a:lnTo>
                  <a:pt x="2710" y="3419"/>
                </a:lnTo>
                <a:lnTo>
                  <a:pt x="2723" y="3405"/>
                </a:lnTo>
                <a:lnTo>
                  <a:pt x="2740" y="3396"/>
                </a:lnTo>
                <a:lnTo>
                  <a:pt x="2760" y="3394"/>
                </a:lnTo>
                <a:lnTo>
                  <a:pt x="2779" y="3396"/>
                </a:lnTo>
                <a:lnTo>
                  <a:pt x="2796" y="3405"/>
                </a:lnTo>
                <a:lnTo>
                  <a:pt x="2809" y="3419"/>
                </a:lnTo>
                <a:lnTo>
                  <a:pt x="2818" y="3435"/>
                </a:lnTo>
                <a:lnTo>
                  <a:pt x="2820" y="3454"/>
                </a:lnTo>
                <a:lnTo>
                  <a:pt x="2820" y="4032"/>
                </a:lnTo>
                <a:lnTo>
                  <a:pt x="2818" y="4062"/>
                </a:lnTo>
                <a:lnTo>
                  <a:pt x="2809" y="4093"/>
                </a:lnTo>
                <a:lnTo>
                  <a:pt x="2794" y="4119"/>
                </a:lnTo>
                <a:lnTo>
                  <a:pt x="2775" y="4142"/>
                </a:lnTo>
                <a:lnTo>
                  <a:pt x="2752" y="4161"/>
                </a:lnTo>
                <a:lnTo>
                  <a:pt x="2725" y="4175"/>
                </a:lnTo>
                <a:lnTo>
                  <a:pt x="2696" y="4184"/>
                </a:lnTo>
                <a:lnTo>
                  <a:pt x="2664" y="4188"/>
                </a:lnTo>
                <a:lnTo>
                  <a:pt x="1027" y="4188"/>
                </a:lnTo>
                <a:lnTo>
                  <a:pt x="1007" y="4185"/>
                </a:lnTo>
                <a:lnTo>
                  <a:pt x="990" y="4177"/>
                </a:lnTo>
                <a:lnTo>
                  <a:pt x="976" y="4163"/>
                </a:lnTo>
                <a:lnTo>
                  <a:pt x="969" y="4146"/>
                </a:lnTo>
                <a:lnTo>
                  <a:pt x="965" y="4127"/>
                </a:lnTo>
                <a:lnTo>
                  <a:pt x="969" y="4107"/>
                </a:lnTo>
                <a:lnTo>
                  <a:pt x="976" y="4090"/>
                </a:lnTo>
                <a:lnTo>
                  <a:pt x="990" y="4078"/>
                </a:lnTo>
                <a:lnTo>
                  <a:pt x="1007" y="4069"/>
                </a:lnTo>
                <a:lnTo>
                  <a:pt x="1027" y="4065"/>
                </a:lnTo>
                <a:lnTo>
                  <a:pt x="1272" y="4065"/>
                </a:lnTo>
                <a:lnTo>
                  <a:pt x="1079" y="3853"/>
                </a:lnTo>
                <a:lnTo>
                  <a:pt x="1065" y="3834"/>
                </a:lnTo>
                <a:lnTo>
                  <a:pt x="1056" y="3812"/>
                </a:lnTo>
                <a:lnTo>
                  <a:pt x="1053" y="3790"/>
                </a:lnTo>
                <a:lnTo>
                  <a:pt x="1053" y="3765"/>
                </a:lnTo>
                <a:lnTo>
                  <a:pt x="1053" y="3763"/>
                </a:lnTo>
                <a:lnTo>
                  <a:pt x="1236" y="2680"/>
                </a:lnTo>
                <a:lnTo>
                  <a:pt x="1187" y="2605"/>
                </a:lnTo>
                <a:lnTo>
                  <a:pt x="1171" y="2617"/>
                </a:lnTo>
                <a:lnTo>
                  <a:pt x="1155" y="2627"/>
                </a:lnTo>
                <a:lnTo>
                  <a:pt x="1139" y="2636"/>
                </a:lnTo>
                <a:lnTo>
                  <a:pt x="1121" y="2641"/>
                </a:lnTo>
                <a:lnTo>
                  <a:pt x="1099" y="2644"/>
                </a:lnTo>
                <a:lnTo>
                  <a:pt x="1075" y="2641"/>
                </a:lnTo>
                <a:lnTo>
                  <a:pt x="1054" y="2633"/>
                </a:lnTo>
                <a:lnTo>
                  <a:pt x="1034" y="2621"/>
                </a:lnTo>
                <a:lnTo>
                  <a:pt x="1016" y="2604"/>
                </a:lnTo>
                <a:lnTo>
                  <a:pt x="1003" y="2584"/>
                </a:lnTo>
                <a:lnTo>
                  <a:pt x="810" y="2197"/>
                </a:lnTo>
                <a:lnTo>
                  <a:pt x="370" y="2367"/>
                </a:lnTo>
                <a:lnTo>
                  <a:pt x="365" y="2369"/>
                </a:lnTo>
                <a:lnTo>
                  <a:pt x="355" y="2374"/>
                </a:lnTo>
                <a:lnTo>
                  <a:pt x="341" y="2381"/>
                </a:lnTo>
                <a:lnTo>
                  <a:pt x="325" y="2391"/>
                </a:lnTo>
                <a:lnTo>
                  <a:pt x="306" y="2404"/>
                </a:lnTo>
                <a:lnTo>
                  <a:pt x="285" y="2419"/>
                </a:lnTo>
                <a:lnTo>
                  <a:pt x="264" y="2438"/>
                </a:lnTo>
                <a:lnTo>
                  <a:pt x="241" y="2459"/>
                </a:lnTo>
                <a:lnTo>
                  <a:pt x="218" y="2484"/>
                </a:lnTo>
                <a:lnTo>
                  <a:pt x="197" y="2512"/>
                </a:lnTo>
                <a:lnTo>
                  <a:pt x="178" y="2542"/>
                </a:lnTo>
                <a:lnTo>
                  <a:pt x="160" y="2578"/>
                </a:lnTo>
                <a:lnTo>
                  <a:pt x="145" y="2616"/>
                </a:lnTo>
                <a:lnTo>
                  <a:pt x="133" y="2657"/>
                </a:lnTo>
                <a:lnTo>
                  <a:pt x="126" y="2703"/>
                </a:lnTo>
                <a:lnTo>
                  <a:pt x="123" y="2754"/>
                </a:lnTo>
                <a:lnTo>
                  <a:pt x="123" y="4032"/>
                </a:lnTo>
                <a:lnTo>
                  <a:pt x="126" y="4045"/>
                </a:lnTo>
                <a:lnTo>
                  <a:pt x="132" y="4055"/>
                </a:lnTo>
                <a:lnTo>
                  <a:pt x="143" y="4062"/>
                </a:lnTo>
                <a:lnTo>
                  <a:pt x="156" y="4065"/>
                </a:lnTo>
                <a:lnTo>
                  <a:pt x="486" y="4065"/>
                </a:lnTo>
                <a:lnTo>
                  <a:pt x="486" y="2857"/>
                </a:lnTo>
                <a:lnTo>
                  <a:pt x="490" y="2838"/>
                </a:lnTo>
                <a:lnTo>
                  <a:pt x="498" y="2821"/>
                </a:lnTo>
                <a:lnTo>
                  <a:pt x="511" y="2807"/>
                </a:lnTo>
                <a:lnTo>
                  <a:pt x="528" y="2798"/>
                </a:lnTo>
                <a:lnTo>
                  <a:pt x="548" y="2796"/>
                </a:lnTo>
                <a:lnTo>
                  <a:pt x="567" y="2798"/>
                </a:lnTo>
                <a:lnTo>
                  <a:pt x="583" y="2807"/>
                </a:lnTo>
                <a:lnTo>
                  <a:pt x="597" y="2821"/>
                </a:lnTo>
                <a:lnTo>
                  <a:pt x="605" y="2838"/>
                </a:lnTo>
                <a:lnTo>
                  <a:pt x="609" y="2857"/>
                </a:lnTo>
                <a:lnTo>
                  <a:pt x="609" y="4065"/>
                </a:lnTo>
                <a:lnTo>
                  <a:pt x="741" y="4065"/>
                </a:lnTo>
                <a:lnTo>
                  <a:pt x="760" y="4069"/>
                </a:lnTo>
                <a:lnTo>
                  <a:pt x="776" y="4078"/>
                </a:lnTo>
                <a:lnTo>
                  <a:pt x="790" y="4090"/>
                </a:lnTo>
                <a:lnTo>
                  <a:pt x="799" y="4107"/>
                </a:lnTo>
                <a:lnTo>
                  <a:pt x="801" y="4127"/>
                </a:lnTo>
                <a:lnTo>
                  <a:pt x="799" y="4146"/>
                </a:lnTo>
                <a:lnTo>
                  <a:pt x="790" y="4163"/>
                </a:lnTo>
                <a:lnTo>
                  <a:pt x="776" y="4177"/>
                </a:lnTo>
                <a:lnTo>
                  <a:pt x="760" y="4185"/>
                </a:lnTo>
                <a:lnTo>
                  <a:pt x="741" y="4188"/>
                </a:lnTo>
                <a:lnTo>
                  <a:pt x="156" y="4188"/>
                </a:lnTo>
                <a:lnTo>
                  <a:pt x="126" y="4184"/>
                </a:lnTo>
                <a:lnTo>
                  <a:pt x="95" y="4175"/>
                </a:lnTo>
                <a:lnTo>
                  <a:pt x="68" y="4161"/>
                </a:lnTo>
                <a:lnTo>
                  <a:pt x="46" y="4142"/>
                </a:lnTo>
                <a:lnTo>
                  <a:pt x="27" y="4119"/>
                </a:lnTo>
                <a:lnTo>
                  <a:pt x="13" y="4093"/>
                </a:lnTo>
                <a:lnTo>
                  <a:pt x="3" y="4062"/>
                </a:lnTo>
                <a:lnTo>
                  <a:pt x="0" y="4032"/>
                </a:lnTo>
                <a:lnTo>
                  <a:pt x="0" y="2754"/>
                </a:lnTo>
                <a:lnTo>
                  <a:pt x="3" y="2696"/>
                </a:lnTo>
                <a:lnTo>
                  <a:pt x="10" y="2641"/>
                </a:lnTo>
                <a:lnTo>
                  <a:pt x="23" y="2590"/>
                </a:lnTo>
                <a:lnTo>
                  <a:pt x="39" y="2545"/>
                </a:lnTo>
                <a:lnTo>
                  <a:pt x="58" y="2503"/>
                </a:lnTo>
                <a:lnTo>
                  <a:pt x="81" y="2463"/>
                </a:lnTo>
                <a:lnTo>
                  <a:pt x="105" y="2429"/>
                </a:lnTo>
                <a:lnTo>
                  <a:pt x="131" y="2397"/>
                </a:lnTo>
                <a:lnTo>
                  <a:pt x="157" y="2369"/>
                </a:lnTo>
                <a:lnTo>
                  <a:pt x="183" y="2345"/>
                </a:lnTo>
                <a:lnTo>
                  <a:pt x="209" y="2324"/>
                </a:lnTo>
                <a:lnTo>
                  <a:pt x="233" y="2305"/>
                </a:lnTo>
                <a:lnTo>
                  <a:pt x="256" y="2289"/>
                </a:lnTo>
                <a:lnTo>
                  <a:pt x="278" y="2277"/>
                </a:lnTo>
                <a:lnTo>
                  <a:pt x="295" y="2267"/>
                </a:lnTo>
                <a:lnTo>
                  <a:pt x="309" y="2260"/>
                </a:lnTo>
                <a:lnTo>
                  <a:pt x="318" y="2255"/>
                </a:lnTo>
                <a:lnTo>
                  <a:pt x="323" y="2254"/>
                </a:lnTo>
                <a:lnTo>
                  <a:pt x="325" y="2253"/>
                </a:lnTo>
                <a:lnTo>
                  <a:pt x="1056" y="1968"/>
                </a:lnTo>
                <a:lnTo>
                  <a:pt x="1056" y="1806"/>
                </a:lnTo>
                <a:lnTo>
                  <a:pt x="1012" y="1769"/>
                </a:lnTo>
                <a:lnTo>
                  <a:pt x="970" y="1729"/>
                </a:lnTo>
                <a:lnTo>
                  <a:pt x="933" y="1684"/>
                </a:lnTo>
                <a:lnTo>
                  <a:pt x="902" y="1636"/>
                </a:lnTo>
                <a:lnTo>
                  <a:pt x="875" y="1585"/>
                </a:lnTo>
                <a:lnTo>
                  <a:pt x="853" y="1532"/>
                </a:lnTo>
                <a:lnTo>
                  <a:pt x="837" y="1476"/>
                </a:lnTo>
                <a:lnTo>
                  <a:pt x="827" y="1419"/>
                </a:lnTo>
                <a:lnTo>
                  <a:pt x="784" y="1412"/>
                </a:lnTo>
                <a:lnTo>
                  <a:pt x="744" y="1400"/>
                </a:lnTo>
                <a:lnTo>
                  <a:pt x="706" y="1381"/>
                </a:lnTo>
                <a:lnTo>
                  <a:pt x="671" y="1355"/>
                </a:lnTo>
                <a:lnTo>
                  <a:pt x="644" y="1329"/>
                </a:lnTo>
                <a:lnTo>
                  <a:pt x="623" y="1298"/>
                </a:lnTo>
                <a:lnTo>
                  <a:pt x="605" y="1267"/>
                </a:lnTo>
                <a:lnTo>
                  <a:pt x="591" y="1232"/>
                </a:lnTo>
                <a:lnTo>
                  <a:pt x="583" y="1195"/>
                </a:lnTo>
                <a:lnTo>
                  <a:pt x="581" y="1157"/>
                </a:lnTo>
                <a:lnTo>
                  <a:pt x="583" y="1122"/>
                </a:lnTo>
                <a:lnTo>
                  <a:pt x="591" y="1088"/>
                </a:lnTo>
                <a:lnTo>
                  <a:pt x="604" y="1053"/>
                </a:lnTo>
                <a:lnTo>
                  <a:pt x="621" y="1023"/>
                </a:lnTo>
                <a:lnTo>
                  <a:pt x="644" y="994"/>
                </a:lnTo>
                <a:lnTo>
                  <a:pt x="644" y="760"/>
                </a:lnTo>
                <a:lnTo>
                  <a:pt x="648" y="683"/>
                </a:lnTo>
                <a:lnTo>
                  <a:pt x="659" y="608"/>
                </a:lnTo>
                <a:lnTo>
                  <a:pt x="678" y="534"/>
                </a:lnTo>
                <a:lnTo>
                  <a:pt x="704" y="464"/>
                </a:lnTo>
                <a:lnTo>
                  <a:pt x="736" y="398"/>
                </a:lnTo>
                <a:lnTo>
                  <a:pt x="774" y="335"/>
                </a:lnTo>
                <a:lnTo>
                  <a:pt x="818" y="277"/>
                </a:lnTo>
                <a:lnTo>
                  <a:pt x="866" y="223"/>
                </a:lnTo>
                <a:lnTo>
                  <a:pt x="921" y="174"/>
                </a:lnTo>
                <a:lnTo>
                  <a:pt x="979" y="129"/>
                </a:lnTo>
                <a:lnTo>
                  <a:pt x="1042" y="91"/>
                </a:lnTo>
                <a:lnTo>
                  <a:pt x="1108" y="60"/>
                </a:lnTo>
                <a:lnTo>
                  <a:pt x="1178" y="34"/>
                </a:lnTo>
                <a:lnTo>
                  <a:pt x="1250" y="15"/>
                </a:lnTo>
                <a:lnTo>
                  <a:pt x="1326" y="4"/>
                </a:lnTo>
                <a:lnTo>
                  <a:pt x="140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3338710" y="2799674"/>
            <a:ext cx="287675" cy="599615"/>
            <a:chOff x="18376886" y="1163456"/>
            <a:chExt cx="890389" cy="1855882"/>
          </a:xfrm>
        </p:grpSpPr>
        <p:sp>
          <p:nvSpPr>
            <p:cNvPr id="22" name="Oval 23">
              <a:extLst>
                <a:ext uri="{FF2B5EF4-FFF2-40B4-BE49-F238E27FC236}">
                  <a16:creationId xmlns:a16="http://schemas.microsoft.com/office/drawing/2014/main" id="{6C0E5666-77CC-4FC8-AD37-A998CA355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7797" y="1163456"/>
              <a:ext cx="568561" cy="568567"/>
            </a:xfrm>
            <a:prstGeom prst="ellipse">
              <a:avLst/>
            </a:pr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1D184518-A355-4726-9454-B66D732A6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6886" y="1892934"/>
              <a:ext cx="890389" cy="1126404"/>
            </a:xfrm>
            <a:custGeom>
              <a:avLst/>
              <a:gdLst>
                <a:gd name="T0" fmla="*/ 44 w 44"/>
                <a:gd name="T1" fmla="*/ 0 h 56"/>
                <a:gd name="T2" fmla="*/ 0 w 44"/>
                <a:gd name="T3" fmla="*/ 0 h 56"/>
                <a:gd name="T4" fmla="*/ 14 w 44"/>
                <a:gd name="T5" fmla="*/ 30 h 56"/>
                <a:gd name="T6" fmla="*/ 14 w 44"/>
                <a:gd name="T7" fmla="*/ 56 h 56"/>
                <a:gd name="T8" fmla="*/ 30 w 44"/>
                <a:gd name="T9" fmla="*/ 56 h 56"/>
                <a:gd name="T10" fmla="*/ 30 w 44"/>
                <a:gd name="T11" fmla="*/ 30 h 56"/>
                <a:gd name="T12" fmla="*/ 44 w 44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6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7" y="26"/>
                    <a:pt x="14" y="30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7" y="26"/>
                    <a:pt x="44" y="16"/>
                    <a:pt x="44" y="0"/>
                  </a:cubicBez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C8189ED0-1C42-4498-879E-976B080BF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1625" y="1892934"/>
              <a:ext cx="160911" cy="557836"/>
            </a:xfrm>
            <a:custGeom>
              <a:avLst/>
              <a:gdLst>
                <a:gd name="T0" fmla="*/ 11 w 15"/>
                <a:gd name="T1" fmla="*/ 0 h 52"/>
                <a:gd name="T2" fmla="*/ 3 w 15"/>
                <a:gd name="T3" fmla="*/ 0 h 52"/>
                <a:gd name="T4" fmla="*/ 0 w 15"/>
                <a:gd name="T5" fmla="*/ 45 h 52"/>
                <a:gd name="T6" fmla="*/ 7 w 15"/>
                <a:gd name="T7" fmla="*/ 52 h 52"/>
                <a:gd name="T8" fmla="*/ 15 w 15"/>
                <a:gd name="T9" fmla="*/ 45 h 52"/>
                <a:gd name="T10" fmla="*/ 11 w 15"/>
                <a:gd name="T11" fmla="*/ 0 h 52"/>
                <a:gd name="T12" fmla="*/ 11 w 15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2">
                  <a:moveTo>
                    <a:pt x="11" y="0"/>
                  </a:moveTo>
                  <a:lnTo>
                    <a:pt x="3" y="0"/>
                  </a:lnTo>
                  <a:lnTo>
                    <a:pt x="0" y="45"/>
                  </a:lnTo>
                  <a:lnTo>
                    <a:pt x="7" y="52"/>
                  </a:lnTo>
                  <a:lnTo>
                    <a:pt x="15" y="45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428874" y="3921260"/>
            <a:ext cx="573311" cy="510745"/>
            <a:chOff x="-1706323" y="2311647"/>
            <a:chExt cx="1544882" cy="1376288"/>
          </a:xfrm>
          <a:solidFill>
            <a:schemeClr val="bg1"/>
          </a:solidFill>
        </p:grpSpPr>
        <p:grpSp>
          <p:nvGrpSpPr>
            <p:cNvPr id="27" name="Group 5"/>
            <p:cNvGrpSpPr>
              <a:grpSpLocks noChangeAspect="1"/>
            </p:cNvGrpSpPr>
            <p:nvPr/>
          </p:nvGrpSpPr>
          <p:grpSpPr bwMode="auto">
            <a:xfrm>
              <a:off x="-1706323" y="2311647"/>
              <a:ext cx="1544882" cy="1376288"/>
              <a:chOff x="1072" y="403"/>
              <a:chExt cx="4096" cy="3649"/>
            </a:xfrm>
            <a:grpFill/>
          </p:grpSpPr>
          <p:sp>
            <p:nvSpPr>
              <p:cNvPr id="33" name="Freeform 7"/>
              <p:cNvSpPr>
                <a:spLocks noEditPoints="1"/>
              </p:cNvSpPr>
              <p:nvPr/>
            </p:nvSpPr>
            <p:spPr bwMode="auto">
              <a:xfrm>
                <a:off x="1072" y="1110"/>
                <a:ext cx="3839" cy="2942"/>
              </a:xfrm>
              <a:custGeom>
                <a:avLst/>
                <a:gdLst>
                  <a:gd name="T0" fmla="*/ 120 w 3839"/>
                  <a:gd name="T1" fmla="*/ 2813 h 2942"/>
                  <a:gd name="T2" fmla="*/ 123 w 3839"/>
                  <a:gd name="T3" fmla="*/ 2818 h 2942"/>
                  <a:gd name="T4" fmla="*/ 127 w 3839"/>
                  <a:gd name="T5" fmla="*/ 2820 h 2942"/>
                  <a:gd name="T6" fmla="*/ 3719 w 3839"/>
                  <a:gd name="T7" fmla="*/ 2822 h 2942"/>
                  <a:gd name="T8" fmla="*/ 3720 w 3839"/>
                  <a:gd name="T9" fmla="*/ 2819 h 2942"/>
                  <a:gd name="T10" fmla="*/ 3720 w 3839"/>
                  <a:gd name="T11" fmla="*/ 2815 h 2942"/>
                  <a:gd name="T12" fmla="*/ 3719 w 3839"/>
                  <a:gd name="T13" fmla="*/ 2685 h 2942"/>
                  <a:gd name="T14" fmla="*/ 2206 w 3839"/>
                  <a:gd name="T15" fmla="*/ 2750 h 2942"/>
                  <a:gd name="T16" fmla="*/ 1579 w 3839"/>
                  <a:gd name="T17" fmla="*/ 2685 h 2942"/>
                  <a:gd name="T18" fmla="*/ 542 w 3839"/>
                  <a:gd name="T19" fmla="*/ 2108 h 2942"/>
                  <a:gd name="T20" fmla="*/ 1628 w 3839"/>
                  <a:gd name="T21" fmla="*/ 2565 h 2942"/>
                  <a:gd name="T22" fmla="*/ 2156 w 3839"/>
                  <a:gd name="T23" fmla="*/ 2629 h 2942"/>
                  <a:gd name="T24" fmla="*/ 3660 w 3839"/>
                  <a:gd name="T25" fmla="*/ 2565 h 2942"/>
                  <a:gd name="T26" fmla="*/ 542 w 3839"/>
                  <a:gd name="T27" fmla="*/ 2108 h 2942"/>
                  <a:gd name="T28" fmla="*/ 2566 w 3839"/>
                  <a:gd name="T29" fmla="*/ 0 h 2942"/>
                  <a:gd name="T30" fmla="*/ 577 w 3839"/>
                  <a:gd name="T31" fmla="*/ 120 h 2942"/>
                  <a:gd name="T32" fmla="*/ 573 w 3839"/>
                  <a:gd name="T33" fmla="*/ 119 h 2942"/>
                  <a:gd name="T34" fmla="*/ 570 w 3839"/>
                  <a:gd name="T35" fmla="*/ 119 h 2942"/>
                  <a:gd name="T36" fmla="*/ 570 w 3839"/>
                  <a:gd name="T37" fmla="*/ 1987 h 2942"/>
                  <a:gd name="T38" fmla="*/ 3271 w 3839"/>
                  <a:gd name="T39" fmla="*/ 1467 h 2942"/>
                  <a:gd name="T40" fmla="*/ 3391 w 3839"/>
                  <a:gd name="T41" fmla="*/ 2023 h 2942"/>
                  <a:gd name="T42" fmla="*/ 3839 w 3839"/>
                  <a:gd name="T43" fmla="*/ 2813 h 2942"/>
                  <a:gd name="T44" fmla="*/ 3828 w 3839"/>
                  <a:gd name="T45" fmla="*/ 2869 h 2942"/>
                  <a:gd name="T46" fmla="*/ 3796 w 3839"/>
                  <a:gd name="T47" fmla="*/ 2913 h 2942"/>
                  <a:gd name="T48" fmla="*/ 3747 w 3839"/>
                  <a:gd name="T49" fmla="*/ 2938 h 2942"/>
                  <a:gd name="T50" fmla="*/ 128 w 3839"/>
                  <a:gd name="T51" fmla="*/ 2942 h 2942"/>
                  <a:gd name="T52" fmla="*/ 73 w 3839"/>
                  <a:gd name="T53" fmla="*/ 2928 h 2942"/>
                  <a:gd name="T54" fmla="*/ 29 w 3839"/>
                  <a:gd name="T55" fmla="*/ 2892 h 2942"/>
                  <a:gd name="T56" fmla="*/ 4 w 3839"/>
                  <a:gd name="T57" fmla="*/ 2843 h 2942"/>
                  <a:gd name="T58" fmla="*/ 0 w 3839"/>
                  <a:gd name="T59" fmla="*/ 2601 h 2942"/>
                  <a:gd name="T60" fmla="*/ 449 w 3839"/>
                  <a:gd name="T61" fmla="*/ 120 h 2942"/>
                  <a:gd name="T62" fmla="*/ 462 w 3839"/>
                  <a:gd name="T63" fmla="*/ 66 h 2942"/>
                  <a:gd name="T64" fmla="*/ 498 w 3839"/>
                  <a:gd name="T65" fmla="*/ 26 h 2942"/>
                  <a:gd name="T66" fmla="*/ 549 w 3839"/>
                  <a:gd name="T67" fmla="*/ 2 h 2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39" h="2942">
                    <a:moveTo>
                      <a:pt x="120" y="2685"/>
                    </a:moveTo>
                    <a:lnTo>
                      <a:pt x="120" y="2813"/>
                    </a:lnTo>
                    <a:lnTo>
                      <a:pt x="120" y="2815"/>
                    </a:lnTo>
                    <a:lnTo>
                      <a:pt x="123" y="2818"/>
                    </a:lnTo>
                    <a:lnTo>
                      <a:pt x="124" y="2819"/>
                    </a:lnTo>
                    <a:lnTo>
                      <a:pt x="127" y="2820"/>
                    </a:lnTo>
                    <a:lnTo>
                      <a:pt x="128" y="2822"/>
                    </a:lnTo>
                    <a:lnTo>
                      <a:pt x="3719" y="2822"/>
                    </a:lnTo>
                    <a:lnTo>
                      <a:pt x="3720" y="2820"/>
                    </a:lnTo>
                    <a:lnTo>
                      <a:pt x="3720" y="2819"/>
                    </a:lnTo>
                    <a:lnTo>
                      <a:pt x="3720" y="2818"/>
                    </a:lnTo>
                    <a:lnTo>
                      <a:pt x="3720" y="2815"/>
                    </a:lnTo>
                    <a:lnTo>
                      <a:pt x="3719" y="2813"/>
                    </a:lnTo>
                    <a:lnTo>
                      <a:pt x="3719" y="2685"/>
                    </a:lnTo>
                    <a:lnTo>
                      <a:pt x="2269" y="2685"/>
                    </a:lnTo>
                    <a:lnTo>
                      <a:pt x="2206" y="2750"/>
                    </a:lnTo>
                    <a:lnTo>
                      <a:pt x="1642" y="2750"/>
                    </a:lnTo>
                    <a:lnTo>
                      <a:pt x="1579" y="2685"/>
                    </a:lnTo>
                    <a:lnTo>
                      <a:pt x="120" y="2685"/>
                    </a:lnTo>
                    <a:close/>
                    <a:moveTo>
                      <a:pt x="542" y="2108"/>
                    </a:moveTo>
                    <a:lnTo>
                      <a:pt x="187" y="2565"/>
                    </a:lnTo>
                    <a:lnTo>
                      <a:pt x="1628" y="2565"/>
                    </a:lnTo>
                    <a:lnTo>
                      <a:pt x="1692" y="2629"/>
                    </a:lnTo>
                    <a:lnTo>
                      <a:pt x="2156" y="2629"/>
                    </a:lnTo>
                    <a:lnTo>
                      <a:pt x="2219" y="2565"/>
                    </a:lnTo>
                    <a:lnTo>
                      <a:pt x="3660" y="2565"/>
                    </a:lnTo>
                    <a:lnTo>
                      <a:pt x="3305" y="2108"/>
                    </a:lnTo>
                    <a:lnTo>
                      <a:pt x="542" y="2108"/>
                    </a:lnTo>
                    <a:close/>
                    <a:moveTo>
                      <a:pt x="577" y="0"/>
                    </a:moveTo>
                    <a:lnTo>
                      <a:pt x="2566" y="0"/>
                    </a:lnTo>
                    <a:lnTo>
                      <a:pt x="2566" y="120"/>
                    </a:lnTo>
                    <a:lnTo>
                      <a:pt x="577" y="120"/>
                    </a:lnTo>
                    <a:lnTo>
                      <a:pt x="576" y="119"/>
                    </a:lnTo>
                    <a:lnTo>
                      <a:pt x="573" y="119"/>
                    </a:lnTo>
                    <a:lnTo>
                      <a:pt x="571" y="119"/>
                    </a:lnTo>
                    <a:lnTo>
                      <a:pt x="570" y="119"/>
                    </a:lnTo>
                    <a:lnTo>
                      <a:pt x="570" y="120"/>
                    </a:lnTo>
                    <a:lnTo>
                      <a:pt x="570" y="1987"/>
                    </a:lnTo>
                    <a:lnTo>
                      <a:pt x="3271" y="1987"/>
                    </a:lnTo>
                    <a:lnTo>
                      <a:pt x="3271" y="1467"/>
                    </a:lnTo>
                    <a:lnTo>
                      <a:pt x="3391" y="1467"/>
                    </a:lnTo>
                    <a:lnTo>
                      <a:pt x="3391" y="2023"/>
                    </a:lnTo>
                    <a:lnTo>
                      <a:pt x="3839" y="2601"/>
                    </a:lnTo>
                    <a:lnTo>
                      <a:pt x="3839" y="2813"/>
                    </a:lnTo>
                    <a:lnTo>
                      <a:pt x="3837" y="2843"/>
                    </a:lnTo>
                    <a:lnTo>
                      <a:pt x="3828" y="2869"/>
                    </a:lnTo>
                    <a:lnTo>
                      <a:pt x="3814" y="2892"/>
                    </a:lnTo>
                    <a:lnTo>
                      <a:pt x="3796" y="2913"/>
                    </a:lnTo>
                    <a:lnTo>
                      <a:pt x="3773" y="2928"/>
                    </a:lnTo>
                    <a:lnTo>
                      <a:pt x="3747" y="2938"/>
                    </a:lnTo>
                    <a:lnTo>
                      <a:pt x="3719" y="2942"/>
                    </a:lnTo>
                    <a:lnTo>
                      <a:pt x="128" y="2942"/>
                    </a:lnTo>
                    <a:lnTo>
                      <a:pt x="99" y="2938"/>
                    </a:lnTo>
                    <a:lnTo>
                      <a:pt x="73" y="2928"/>
                    </a:lnTo>
                    <a:lnTo>
                      <a:pt x="48" y="2913"/>
                    </a:lnTo>
                    <a:lnTo>
                      <a:pt x="29" y="2892"/>
                    </a:lnTo>
                    <a:lnTo>
                      <a:pt x="14" y="2869"/>
                    </a:lnTo>
                    <a:lnTo>
                      <a:pt x="4" y="2843"/>
                    </a:lnTo>
                    <a:lnTo>
                      <a:pt x="0" y="2813"/>
                    </a:lnTo>
                    <a:lnTo>
                      <a:pt x="0" y="2601"/>
                    </a:lnTo>
                    <a:lnTo>
                      <a:pt x="449" y="2023"/>
                    </a:lnTo>
                    <a:lnTo>
                      <a:pt x="449" y="120"/>
                    </a:lnTo>
                    <a:lnTo>
                      <a:pt x="452" y="92"/>
                    </a:lnTo>
                    <a:lnTo>
                      <a:pt x="462" y="66"/>
                    </a:lnTo>
                    <a:lnTo>
                      <a:pt x="478" y="43"/>
                    </a:lnTo>
                    <a:lnTo>
                      <a:pt x="498" y="26"/>
                    </a:lnTo>
                    <a:lnTo>
                      <a:pt x="521" y="11"/>
                    </a:lnTo>
                    <a:lnTo>
                      <a:pt x="549" y="2"/>
                    </a:lnTo>
                    <a:lnTo>
                      <a:pt x="5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8"/>
              <p:cNvSpPr>
                <a:spLocks noEditPoints="1"/>
              </p:cNvSpPr>
              <p:nvPr/>
            </p:nvSpPr>
            <p:spPr bwMode="auto">
              <a:xfrm>
                <a:off x="2218" y="1547"/>
                <a:ext cx="1475" cy="966"/>
              </a:xfrm>
              <a:custGeom>
                <a:avLst/>
                <a:gdLst>
                  <a:gd name="T0" fmla="*/ 449 w 1475"/>
                  <a:gd name="T1" fmla="*/ 614 h 966"/>
                  <a:gd name="T2" fmla="*/ 449 w 1475"/>
                  <a:gd name="T3" fmla="*/ 838 h 966"/>
                  <a:gd name="T4" fmla="*/ 450 w 1475"/>
                  <a:gd name="T5" fmla="*/ 839 h 966"/>
                  <a:gd name="T6" fmla="*/ 451 w 1475"/>
                  <a:gd name="T7" fmla="*/ 841 h 966"/>
                  <a:gd name="T8" fmla="*/ 454 w 1475"/>
                  <a:gd name="T9" fmla="*/ 843 h 966"/>
                  <a:gd name="T10" fmla="*/ 455 w 1475"/>
                  <a:gd name="T11" fmla="*/ 845 h 966"/>
                  <a:gd name="T12" fmla="*/ 458 w 1475"/>
                  <a:gd name="T13" fmla="*/ 845 h 966"/>
                  <a:gd name="T14" fmla="*/ 1098 w 1475"/>
                  <a:gd name="T15" fmla="*/ 845 h 966"/>
                  <a:gd name="T16" fmla="*/ 1099 w 1475"/>
                  <a:gd name="T17" fmla="*/ 845 h 966"/>
                  <a:gd name="T18" fmla="*/ 1099 w 1475"/>
                  <a:gd name="T19" fmla="*/ 843 h 966"/>
                  <a:gd name="T20" fmla="*/ 1099 w 1475"/>
                  <a:gd name="T21" fmla="*/ 841 h 966"/>
                  <a:gd name="T22" fmla="*/ 1098 w 1475"/>
                  <a:gd name="T23" fmla="*/ 839 h 966"/>
                  <a:gd name="T24" fmla="*/ 1098 w 1475"/>
                  <a:gd name="T25" fmla="*/ 838 h 966"/>
                  <a:gd name="T26" fmla="*/ 1098 w 1475"/>
                  <a:gd name="T27" fmla="*/ 614 h 966"/>
                  <a:gd name="T28" fmla="*/ 774 w 1475"/>
                  <a:gd name="T29" fmla="*/ 776 h 966"/>
                  <a:gd name="T30" fmla="*/ 449 w 1475"/>
                  <a:gd name="T31" fmla="*/ 614 h 966"/>
                  <a:gd name="T32" fmla="*/ 778 w 1475"/>
                  <a:gd name="T33" fmla="*/ 135 h 966"/>
                  <a:gd name="T34" fmla="*/ 271 w 1475"/>
                  <a:gd name="T35" fmla="*/ 388 h 966"/>
                  <a:gd name="T36" fmla="*/ 778 w 1475"/>
                  <a:gd name="T37" fmla="*/ 642 h 966"/>
                  <a:gd name="T38" fmla="*/ 1284 w 1475"/>
                  <a:gd name="T39" fmla="*/ 388 h 966"/>
                  <a:gd name="T40" fmla="*/ 778 w 1475"/>
                  <a:gd name="T41" fmla="*/ 135 h 966"/>
                  <a:gd name="T42" fmla="*/ 775 w 1475"/>
                  <a:gd name="T43" fmla="*/ 0 h 966"/>
                  <a:gd name="T44" fmla="*/ 1475 w 1475"/>
                  <a:gd name="T45" fmla="*/ 351 h 966"/>
                  <a:gd name="T46" fmla="*/ 1475 w 1475"/>
                  <a:gd name="T47" fmla="*/ 838 h 966"/>
                  <a:gd name="T48" fmla="*/ 1355 w 1475"/>
                  <a:gd name="T49" fmla="*/ 838 h 966"/>
                  <a:gd name="T50" fmla="*/ 1355 w 1475"/>
                  <a:gd name="T51" fmla="*/ 485 h 966"/>
                  <a:gd name="T52" fmla="*/ 1219 w 1475"/>
                  <a:gd name="T53" fmla="*/ 553 h 966"/>
                  <a:gd name="T54" fmla="*/ 1219 w 1475"/>
                  <a:gd name="T55" fmla="*/ 838 h 966"/>
                  <a:gd name="T56" fmla="*/ 1216 w 1475"/>
                  <a:gd name="T57" fmla="*/ 866 h 966"/>
                  <a:gd name="T58" fmla="*/ 1207 w 1475"/>
                  <a:gd name="T59" fmla="*/ 892 h 966"/>
                  <a:gd name="T60" fmla="*/ 1192 w 1475"/>
                  <a:gd name="T61" fmla="*/ 916 h 966"/>
                  <a:gd name="T62" fmla="*/ 1175 w 1475"/>
                  <a:gd name="T63" fmla="*/ 937 h 966"/>
                  <a:gd name="T64" fmla="*/ 1153 w 1475"/>
                  <a:gd name="T65" fmla="*/ 952 h 966"/>
                  <a:gd name="T66" fmla="*/ 1127 w 1475"/>
                  <a:gd name="T67" fmla="*/ 962 h 966"/>
                  <a:gd name="T68" fmla="*/ 1098 w 1475"/>
                  <a:gd name="T69" fmla="*/ 966 h 966"/>
                  <a:gd name="T70" fmla="*/ 458 w 1475"/>
                  <a:gd name="T71" fmla="*/ 966 h 966"/>
                  <a:gd name="T72" fmla="*/ 428 w 1475"/>
                  <a:gd name="T73" fmla="*/ 962 h 966"/>
                  <a:gd name="T74" fmla="*/ 402 w 1475"/>
                  <a:gd name="T75" fmla="*/ 952 h 966"/>
                  <a:gd name="T76" fmla="*/ 378 w 1475"/>
                  <a:gd name="T77" fmla="*/ 937 h 966"/>
                  <a:gd name="T78" fmla="*/ 358 w 1475"/>
                  <a:gd name="T79" fmla="*/ 916 h 966"/>
                  <a:gd name="T80" fmla="*/ 342 w 1475"/>
                  <a:gd name="T81" fmla="*/ 892 h 966"/>
                  <a:gd name="T82" fmla="*/ 332 w 1475"/>
                  <a:gd name="T83" fmla="*/ 866 h 966"/>
                  <a:gd name="T84" fmla="*/ 329 w 1475"/>
                  <a:gd name="T85" fmla="*/ 838 h 966"/>
                  <a:gd name="T86" fmla="*/ 329 w 1475"/>
                  <a:gd name="T87" fmla="*/ 553 h 966"/>
                  <a:gd name="T88" fmla="*/ 0 w 1475"/>
                  <a:gd name="T89" fmla="*/ 388 h 966"/>
                  <a:gd name="T90" fmla="*/ 775 w 1475"/>
                  <a:gd name="T91" fmla="*/ 0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75" h="966">
                    <a:moveTo>
                      <a:pt x="449" y="614"/>
                    </a:moveTo>
                    <a:lnTo>
                      <a:pt x="449" y="838"/>
                    </a:lnTo>
                    <a:lnTo>
                      <a:pt x="450" y="839"/>
                    </a:lnTo>
                    <a:lnTo>
                      <a:pt x="451" y="841"/>
                    </a:lnTo>
                    <a:lnTo>
                      <a:pt x="454" y="843"/>
                    </a:lnTo>
                    <a:lnTo>
                      <a:pt x="455" y="845"/>
                    </a:lnTo>
                    <a:lnTo>
                      <a:pt x="458" y="845"/>
                    </a:lnTo>
                    <a:lnTo>
                      <a:pt x="1098" y="845"/>
                    </a:lnTo>
                    <a:lnTo>
                      <a:pt x="1099" y="845"/>
                    </a:lnTo>
                    <a:lnTo>
                      <a:pt x="1099" y="843"/>
                    </a:lnTo>
                    <a:lnTo>
                      <a:pt x="1099" y="841"/>
                    </a:lnTo>
                    <a:lnTo>
                      <a:pt x="1098" y="839"/>
                    </a:lnTo>
                    <a:lnTo>
                      <a:pt x="1098" y="838"/>
                    </a:lnTo>
                    <a:lnTo>
                      <a:pt x="1098" y="614"/>
                    </a:lnTo>
                    <a:lnTo>
                      <a:pt x="774" y="776"/>
                    </a:lnTo>
                    <a:lnTo>
                      <a:pt x="449" y="614"/>
                    </a:lnTo>
                    <a:close/>
                    <a:moveTo>
                      <a:pt x="778" y="135"/>
                    </a:moveTo>
                    <a:lnTo>
                      <a:pt x="271" y="388"/>
                    </a:lnTo>
                    <a:lnTo>
                      <a:pt x="778" y="642"/>
                    </a:lnTo>
                    <a:lnTo>
                      <a:pt x="1284" y="388"/>
                    </a:lnTo>
                    <a:lnTo>
                      <a:pt x="778" y="135"/>
                    </a:lnTo>
                    <a:close/>
                    <a:moveTo>
                      <a:pt x="775" y="0"/>
                    </a:moveTo>
                    <a:lnTo>
                      <a:pt x="1475" y="351"/>
                    </a:lnTo>
                    <a:lnTo>
                      <a:pt x="1475" y="838"/>
                    </a:lnTo>
                    <a:lnTo>
                      <a:pt x="1355" y="838"/>
                    </a:lnTo>
                    <a:lnTo>
                      <a:pt x="1355" y="485"/>
                    </a:lnTo>
                    <a:lnTo>
                      <a:pt x="1219" y="553"/>
                    </a:lnTo>
                    <a:lnTo>
                      <a:pt x="1219" y="838"/>
                    </a:lnTo>
                    <a:lnTo>
                      <a:pt x="1216" y="866"/>
                    </a:lnTo>
                    <a:lnTo>
                      <a:pt x="1207" y="892"/>
                    </a:lnTo>
                    <a:lnTo>
                      <a:pt x="1192" y="916"/>
                    </a:lnTo>
                    <a:lnTo>
                      <a:pt x="1175" y="937"/>
                    </a:lnTo>
                    <a:lnTo>
                      <a:pt x="1153" y="952"/>
                    </a:lnTo>
                    <a:lnTo>
                      <a:pt x="1127" y="962"/>
                    </a:lnTo>
                    <a:lnTo>
                      <a:pt x="1098" y="966"/>
                    </a:lnTo>
                    <a:lnTo>
                      <a:pt x="458" y="966"/>
                    </a:lnTo>
                    <a:lnTo>
                      <a:pt x="428" y="962"/>
                    </a:lnTo>
                    <a:lnTo>
                      <a:pt x="402" y="952"/>
                    </a:lnTo>
                    <a:lnTo>
                      <a:pt x="378" y="937"/>
                    </a:lnTo>
                    <a:lnTo>
                      <a:pt x="358" y="916"/>
                    </a:lnTo>
                    <a:lnTo>
                      <a:pt x="342" y="892"/>
                    </a:lnTo>
                    <a:lnTo>
                      <a:pt x="332" y="866"/>
                    </a:lnTo>
                    <a:lnTo>
                      <a:pt x="329" y="838"/>
                    </a:lnTo>
                    <a:lnTo>
                      <a:pt x="329" y="553"/>
                    </a:lnTo>
                    <a:lnTo>
                      <a:pt x="0" y="388"/>
                    </a:lnTo>
                    <a:lnTo>
                      <a:pt x="7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Rectangle 9"/>
              <p:cNvSpPr>
                <a:spLocks noChangeArrowheads="1"/>
              </p:cNvSpPr>
              <p:nvPr/>
            </p:nvSpPr>
            <p:spPr bwMode="auto">
              <a:xfrm>
                <a:off x="2676" y="2649"/>
                <a:ext cx="127" cy="1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Rectangle 10"/>
              <p:cNvSpPr>
                <a:spLocks noChangeArrowheads="1"/>
              </p:cNvSpPr>
              <p:nvPr/>
            </p:nvSpPr>
            <p:spPr bwMode="auto">
              <a:xfrm>
                <a:off x="2931" y="2649"/>
                <a:ext cx="129" cy="1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Rectangle 11"/>
              <p:cNvSpPr>
                <a:spLocks noChangeArrowheads="1"/>
              </p:cNvSpPr>
              <p:nvPr/>
            </p:nvSpPr>
            <p:spPr bwMode="auto">
              <a:xfrm>
                <a:off x="3188" y="2649"/>
                <a:ext cx="128" cy="1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3"/>
              <p:cNvSpPr>
                <a:spLocks noEditPoints="1"/>
              </p:cNvSpPr>
              <p:nvPr/>
            </p:nvSpPr>
            <p:spPr bwMode="auto">
              <a:xfrm>
                <a:off x="1777" y="403"/>
                <a:ext cx="3391" cy="2559"/>
              </a:xfrm>
              <a:custGeom>
                <a:avLst/>
                <a:gdLst>
                  <a:gd name="T0" fmla="*/ 2109 w 3391"/>
                  <a:gd name="T1" fmla="*/ 121 h 2559"/>
                  <a:gd name="T2" fmla="*/ 2109 w 3391"/>
                  <a:gd name="T3" fmla="*/ 1861 h 2559"/>
                  <a:gd name="T4" fmla="*/ 3271 w 3391"/>
                  <a:gd name="T5" fmla="*/ 1861 h 2559"/>
                  <a:gd name="T6" fmla="*/ 3271 w 3391"/>
                  <a:gd name="T7" fmla="*/ 121 h 2559"/>
                  <a:gd name="T8" fmla="*/ 2109 w 3391"/>
                  <a:gd name="T9" fmla="*/ 121 h 2559"/>
                  <a:gd name="T10" fmla="*/ 1988 w 3391"/>
                  <a:gd name="T11" fmla="*/ 0 h 2559"/>
                  <a:gd name="T12" fmla="*/ 3391 w 3391"/>
                  <a:gd name="T13" fmla="*/ 0 h 2559"/>
                  <a:gd name="T14" fmla="*/ 3391 w 3391"/>
                  <a:gd name="T15" fmla="*/ 1982 h 2559"/>
                  <a:gd name="T16" fmla="*/ 2429 w 3391"/>
                  <a:gd name="T17" fmla="*/ 1982 h 2559"/>
                  <a:gd name="T18" fmla="*/ 2429 w 3391"/>
                  <a:gd name="T19" fmla="*/ 2494 h 2559"/>
                  <a:gd name="T20" fmla="*/ 2309 w 3391"/>
                  <a:gd name="T21" fmla="*/ 2494 h 2559"/>
                  <a:gd name="T22" fmla="*/ 2309 w 3391"/>
                  <a:gd name="T23" fmla="*/ 1982 h 2559"/>
                  <a:gd name="T24" fmla="*/ 1988 w 3391"/>
                  <a:gd name="T25" fmla="*/ 1982 h 2559"/>
                  <a:gd name="T26" fmla="*/ 1988 w 3391"/>
                  <a:gd name="T27" fmla="*/ 1083 h 2559"/>
                  <a:gd name="T28" fmla="*/ 120 w 3391"/>
                  <a:gd name="T29" fmla="*/ 1083 h 2559"/>
                  <a:gd name="T30" fmla="*/ 120 w 3391"/>
                  <a:gd name="T31" fmla="*/ 2439 h 2559"/>
                  <a:gd name="T32" fmla="*/ 2181 w 3391"/>
                  <a:gd name="T33" fmla="*/ 2439 h 2559"/>
                  <a:gd name="T34" fmla="*/ 2181 w 3391"/>
                  <a:gd name="T35" fmla="*/ 2559 h 2559"/>
                  <a:gd name="T36" fmla="*/ 0 w 3391"/>
                  <a:gd name="T37" fmla="*/ 2559 h 2559"/>
                  <a:gd name="T38" fmla="*/ 0 w 3391"/>
                  <a:gd name="T39" fmla="*/ 962 h 2559"/>
                  <a:gd name="T40" fmla="*/ 1988 w 3391"/>
                  <a:gd name="T41" fmla="*/ 962 h 2559"/>
                  <a:gd name="T42" fmla="*/ 1988 w 3391"/>
                  <a:gd name="T43" fmla="*/ 0 h 2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91" h="2559">
                    <a:moveTo>
                      <a:pt x="2109" y="121"/>
                    </a:moveTo>
                    <a:lnTo>
                      <a:pt x="2109" y="1861"/>
                    </a:lnTo>
                    <a:lnTo>
                      <a:pt x="3271" y="1861"/>
                    </a:lnTo>
                    <a:lnTo>
                      <a:pt x="3271" y="121"/>
                    </a:lnTo>
                    <a:lnTo>
                      <a:pt x="2109" y="121"/>
                    </a:lnTo>
                    <a:close/>
                    <a:moveTo>
                      <a:pt x="1988" y="0"/>
                    </a:moveTo>
                    <a:lnTo>
                      <a:pt x="3391" y="0"/>
                    </a:lnTo>
                    <a:lnTo>
                      <a:pt x="3391" y="1982"/>
                    </a:lnTo>
                    <a:lnTo>
                      <a:pt x="2429" y="1982"/>
                    </a:lnTo>
                    <a:lnTo>
                      <a:pt x="2429" y="2494"/>
                    </a:lnTo>
                    <a:lnTo>
                      <a:pt x="2309" y="2494"/>
                    </a:lnTo>
                    <a:lnTo>
                      <a:pt x="2309" y="1982"/>
                    </a:lnTo>
                    <a:lnTo>
                      <a:pt x="1988" y="1982"/>
                    </a:lnTo>
                    <a:lnTo>
                      <a:pt x="1988" y="1083"/>
                    </a:lnTo>
                    <a:lnTo>
                      <a:pt x="120" y="1083"/>
                    </a:lnTo>
                    <a:lnTo>
                      <a:pt x="120" y="2439"/>
                    </a:lnTo>
                    <a:lnTo>
                      <a:pt x="2181" y="2439"/>
                    </a:lnTo>
                    <a:lnTo>
                      <a:pt x="2181" y="2559"/>
                    </a:lnTo>
                    <a:lnTo>
                      <a:pt x="0" y="2559"/>
                    </a:lnTo>
                    <a:lnTo>
                      <a:pt x="0" y="962"/>
                    </a:lnTo>
                    <a:lnTo>
                      <a:pt x="1988" y="962"/>
                    </a:lnTo>
                    <a:lnTo>
                      <a:pt x="19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-579247" y="2431334"/>
              <a:ext cx="156563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-579247" y="2578305"/>
              <a:ext cx="3131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-579247" y="2670456"/>
              <a:ext cx="3131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-579247" y="2764231"/>
              <a:ext cx="3131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-579247" y="2854660"/>
              <a:ext cx="3131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Group 39"/>
          <p:cNvGrpSpPr>
            <a:grpSpLocks noChangeAspect="1"/>
          </p:cNvGrpSpPr>
          <p:nvPr/>
        </p:nvGrpSpPr>
        <p:grpSpPr bwMode="auto">
          <a:xfrm>
            <a:off x="4068935" y="3879589"/>
            <a:ext cx="557942" cy="557631"/>
            <a:chOff x="-7152" y="-847"/>
            <a:chExt cx="1791" cy="1790"/>
          </a:xfrm>
          <a:solidFill>
            <a:schemeClr val="bg1"/>
          </a:solidFill>
        </p:grpSpPr>
        <p:sp>
          <p:nvSpPr>
            <p:cNvPr id="48" name="Rectangle 41"/>
            <p:cNvSpPr>
              <a:spLocks noChangeArrowheads="1"/>
            </p:cNvSpPr>
            <p:nvPr/>
          </p:nvSpPr>
          <p:spPr bwMode="auto">
            <a:xfrm>
              <a:off x="-6979" y="770"/>
              <a:ext cx="58" cy="5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42"/>
            <p:cNvSpPr>
              <a:spLocks noChangeArrowheads="1"/>
            </p:cNvSpPr>
            <p:nvPr/>
          </p:nvSpPr>
          <p:spPr bwMode="auto">
            <a:xfrm>
              <a:off x="-6863" y="770"/>
              <a:ext cx="58" cy="5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43"/>
            <p:cNvSpPr>
              <a:spLocks noChangeArrowheads="1"/>
            </p:cNvSpPr>
            <p:nvPr/>
          </p:nvSpPr>
          <p:spPr bwMode="auto">
            <a:xfrm>
              <a:off x="-6748" y="770"/>
              <a:ext cx="58" cy="5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44"/>
            <p:cNvSpPr>
              <a:spLocks noChangeArrowheads="1"/>
            </p:cNvSpPr>
            <p:nvPr/>
          </p:nvSpPr>
          <p:spPr bwMode="auto">
            <a:xfrm>
              <a:off x="-5765" y="770"/>
              <a:ext cx="231" cy="5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5"/>
            <p:cNvSpPr>
              <a:spLocks noEditPoints="1"/>
            </p:cNvSpPr>
            <p:nvPr/>
          </p:nvSpPr>
          <p:spPr bwMode="auto">
            <a:xfrm>
              <a:off x="-7152" y="-847"/>
              <a:ext cx="1791" cy="1790"/>
            </a:xfrm>
            <a:custGeom>
              <a:avLst/>
              <a:gdLst>
                <a:gd name="T0" fmla="*/ 1403 w 3582"/>
                <a:gd name="T1" fmla="*/ 3048 h 3580"/>
                <a:gd name="T2" fmla="*/ 1608 w 3582"/>
                <a:gd name="T3" fmla="*/ 3118 h 3580"/>
                <a:gd name="T4" fmla="*/ 2143 w 3582"/>
                <a:gd name="T5" fmla="*/ 3073 h 3580"/>
                <a:gd name="T6" fmla="*/ 3005 w 3582"/>
                <a:gd name="T7" fmla="*/ 3118 h 3580"/>
                <a:gd name="T8" fmla="*/ 2114 w 3582"/>
                <a:gd name="T9" fmla="*/ 3211 h 3580"/>
                <a:gd name="T10" fmla="*/ 1560 w 3582"/>
                <a:gd name="T11" fmla="*/ 3231 h 3580"/>
                <a:gd name="T12" fmla="*/ 1343 w 3582"/>
                <a:gd name="T13" fmla="*/ 3148 h 3580"/>
                <a:gd name="T14" fmla="*/ 126 w 3582"/>
                <a:gd name="T15" fmla="*/ 3352 h 3580"/>
                <a:gd name="T16" fmla="*/ 228 w 3582"/>
                <a:gd name="T17" fmla="*/ 3454 h 3580"/>
                <a:gd name="T18" fmla="*/ 3354 w 3582"/>
                <a:gd name="T19" fmla="*/ 3454 h 3580"/>
                <a:gd name="T20" fmla="*/ 3456 w 3582"/>
                <a:gd name="T21" fmla="*/ 3352 h 3580"/>
                <a:gd name="T22" fmla="*/ 3120 w 3582"/>
                <a:gd name="T23" fmla="*/ 1155 h 3580"/>
                <a:gd name="T24" fmla="*/ 2766 w 3582"/>
                <a:gd name="T25" fmla="*/ 1380 h 3580"/>
                <a:gd name="T26" fmla="*/ 2477 w 3582"/>
                <a:gd name="T27" fmla="*/ 1567 h 3580"/>
                <a:gd name="T28" fmla="*/ 2122 w 3582"/>
                <a:gd name="T29" fmla="*/ 1613 h 3580"/>
                <a:gd name="T30" fmla="*/ 1788 w 3582"/>
                <a:gd name="T31" fmla="*/ 1506 h 3580"/>
                <a:gd name="T32" fmla="*/ 1536 w 3582"/>
                <a:gd name="T33" fmla="*/ 1275 h 3580"/>
                <a:gd name="T34" fmla="*/ 2985 w 3582"/>
                <a:gd name="T35" fmla="*/ 983 h 3580"/>
                <a:gd name="T36" fmla="*/ 3192 w 3582"/>
                <a:gd name="T37" fmla="*/ 1064 h 3580"/>
                <a:gd name="T38" fmla="*/ 3236 w 3582"/>
                <a:gd name="T39" fmla="*/ 3003 h 3580"/>
                <a:gd name="T40" fmla="*/ 3327 w 3582"/>
                <a:gd name="T41" fmla="*/ 1010 h 3580"/>
                <a:gd name="T42" fmla="*/ 3209 w 3582"/>
                <a:gd name="T43" fmla="*/ 926 h 3580"/>
                <a:gd name="T44" fmla="*/ 344 w 3582"/>
                <a:gd name="T45" fmla="*/ 935 h 3580"/>
                <a:gd name="T46" fmla="*/ 242 w 3582"/>
                <a:gd name="T47" fmla="*/ 1037 h 3580"/>
                <a:gd name="T48" fmla="*/ 346 w 3582"/>
                <a:gd name="T49" fmla="*/ 1155 h 3580"/>
                <a:gd name="T50" fmla="*/ 411 w 3582"/>
                <a:gd name="T51" fmla="*/ 1051 h 3580"/>
                <a:gd name="T52" fmla="*/ 1396 w 3582"/>
                <a:gd name="T53" fmla="*/ 924 h 3580"/>
                <a:gd name="T54" fmla="*/ 1504 w 3582"/>
                <a:gd name="T55" fmla="*/ 753 h 3580"/>
                <a:gd name="T56" fmla="*/ 1551 w 3582"/>
                <a:gd name="T57" fmla="*/ 1063 h 3580"/>
                <a:gd name="T58" fmla="*/ 1728 w 3582"/>
                <a:gd name="T59" fmla="*/ 1320 h 3580"/>
                <a:gd name="T60" fmla="*/ 2000 w 3582"/>
                <a:gd name="T61" fmla="*/ 1473 h 3580"/>
                <a:gd name="T62" fmla="*/ 2306 w 3582"/>
                <a:gd name="T63" fmla="*/ 1492 h 3580"/>
                <a:gd name="T64" fmla="*/ 2261 w 3582"/>
                <a:gd name="T65" fmla="*/ 824 h 3580"/>
                <a:gd name="T66" fmla="*/ 2672 w 3582"/>
                <a:gd name="T67" fmla="*/ 1310 h 3580"/>
                <a:gd name="T68" fmla="*/ 2843 w 3582"/>
                <a:gd name="T69" fmla="*/ 1058 h 3580"/>
                <a:gd name="T70" fmla="*/ 2886 w 3582"/>
                <a:gd name="T71" fmla="*/ 745 h 3580"/>
                <a:gd name="T72" fmla="*/ 2793 w 3582"/>
                <a:gd name="T73" fmla="*/ 458 h 3580"/>
                <a:gd name="T74" fmla="*/ 2065 w 3582"/>
                <a:gd name="T75" fmla="*/ 128 h 3580"/>
                <a:gd name="T76" fmla="*/ 1780 w 3582"/>
                <a:gd name="T77" fmla="*/ 255 h 3580"/>
                <a:gd name="T78" fmla="*/ 1580 w 3582"/>
                <a:gd name="T79" fmla="*/ 489 h 3580"/>
                <a:gd name="T80" fmla="*/ 2493 w 3582"/>
                <a:gd name="T81" fmla="*/ 183 h 3580"/>
                <a:gd name="T82" fmla="*/ 2196 w 3582"/>
                <a:gd name="T83" fmla="*/ 115 h 3580"/>
                <a:gd name="T84" fmla="*/ 2477 w 3582"/>
                <a:gd name="T85" fmla="*/ 51 h 3580"/>
                <a:gd name="T86" fmla="*/ 2767 w 3582"/>
                <a:gd name="T87" fmla="*/ 236 h 3580"/>
                <a:gd name="T88" fmla="*/ 2954 w 3582"/>
                <a:gd name="T89" fmla="*/ 526 h 3580"/>
                <a:gd name="T90" fmla="*/ 3177 w 3582"/>
                <a:gd name="T91" fmla="*/ 808 h 3580"/>
                <a:gd name="T92" fmla="*/ 3367 w 3582"/>
                <a:gd name="T93" fmla="*/ 880 h 3580"/>
                <a:gd name="T94" fmla="*/ 3464 w 3582"/>
                <a:gd name="T95" fmla="*/ 1054 h 3580"/>
                <a:gd name="T96" fmla="*/ 3579 w 3582"/>
                <a:gd name="T97" fmla="*/ 3334 h 3580"/>
                <a:gd name="T98" fmla="*/ 3482 w 3582"/>
                <a:gd name="T99" fmla="*/ 3509 h 3580"/>
                <a:gd name="T100" fmla="*/ 3293 w 3582"/>
                <a:gd name="T101" fmla="*/ 3580 h 3580"/>
                <a:gd name="T102" fmla="*/ 131 w 3582"/>
                <a:gd name="T103" fmla="*/ 3533 h 3580"/>
                <a:gd name="T104" fmla="*/ 12 w 3582"/>
                <a:gd name="T105" fmla="*/ 3375 h 3580"/>
                <a:gd name="T106" fmla="*/ 115 w 3582"/>
                <a:gd name="T107" fmla="*/ 1097 h 3580"/>
                <a:gd name="T108" fmla="*/ 187 w 3582"/>
                <a:gd name="T109" fmla="*/ 908 h 3580"/>
                <a:gd name="T110" fmla="*/ 361 w 3582"/>
                <a:gd name="T111" fmla="*/ 811 h 3580"/>
                <a:gd name="T112" fmla="*/ 1415 w 3582"/>
                <a:gd name="T113" fmla="*/ 593 h 3580"/>
                <a:gd name="T114" fmla="*/ 1577 w 3582"/>
                <a:gd name="T115" fmla="*/ 287 h 3580"/>
                <a:gd name="T116" fmla="*/ 1849 w 3582"/>
                <a:gd name="T117" fmla="*/ 78 h 3580"/>
                <a:gd name="T118" fmla="*/ 2196 w 3582"/>
                <a:gd name="T119" fmla="*/ 0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82" h="3580">
                  <a:moveTo>
                    <a:pt x="462" y="1155"/>
                  </a:moveTo>
                  <a:lnTo>
                    <a:pt x="462" y="3003"/>
                  </a:lnTo>
                  <a:lnTo>
                    <a:pt x="1352" y="3003"/>
                  </a:lnTo>
                  <a:lnTo>
                    <a:pt x="1370" y="3019"/>
                  </a:lnTo>
                  <a:lnTo>
                    <a:pt x="1403" y="3048"/>
                  </a:lnTo>
                  <a:lnTo>
                    <a:pt x="1439" y="3073"/>
                  </a:lnTo>
                  <a:lnTo>
                    <a:pt x="1478" y="3093"/>
                  </a:lnTo>
                  <a:lnTo>
                    <a:pt x="1520" y="3107"/>
                  </a:lnTo>
                  <a:lnTo>
                    <a:pt x="1563" y="3116"/>
                  </a:lnTo>
                  <a:lnTo>
                    <a:pt x="1608" y="3118"/>
                  </a:lnTo>
                  <a:lnTo>
                    <a:pt x="1974" y="3118"/>
                  </a:lnTo>
                  <a:lnTo>
                    <a:pt x="2019" y="3116"/>
                  </a:lnTo>
                  <a:lnTo>
                    <a:pt x="2061" y="3107"/>
                  </a:lnTo>
                  <a:lnTo>
                    <a:pt x="2104" y="3093"/>
                  </a:lnTo>
                  <a:lnTo>
                    <a:pt x="2143" y="3073"/>
                  </a:lnTo>
                  <a:lnTo>
                    <a:pt x="2179" y="3048"/>
                  </a:lnTo>
                  <a:lnTo>
                    <a:pt x="2212" y="3019"/>
                  </a:lnTo>
                  <a:lnTo>
                    <a:pt x="2230" y="3003"/>
                  </a:lnTo>
                  <a:lnTo>
                    <a:pt x="3005" y="3003"/>
                  </a:lnTo>
                  <a:lnTo>
                    <a:pt x="3005" y="3118"/>
                  </a:lnTo>
                  <a:lnTo>
                    <a:pt x="2276" y="3118"/>
                  </a:lnTo>
                  <a:lnTo>
                    <a:pt x="2239" y="3148"/>
                  </a:lnTo>
                  <a:lnTo>
                    <a:pt x="2200" y="3173"/>
                  </a:lnTo>
                  <a:lnTo>
                    <a:pt x="2158" y="3195"/>
                  </a:lnTo>
                  <a:lnTo>
                    <a:pt x="2114" y="3211"/>
                  </a:lnTo>
                  <a:lnTo>
                    <a:pt x="2069" y="3224"/>
                  </a:lnTo>
                  <a:lnTo>
                    <a:pt x="2022" y="3231"/>
                  </a:lnTo>
                  <a:lnTo>
                    <a:pt x="1974" y="3234"/>
                  </a:lnTo>
                  <a:lnTo>
                    <a:pt x="1608" y="3234"/>
                  </a:lnTo>
                  <a:lnTo>
                    <a:pt x="1560" y="3231"/>
                  </a:lnTo>
                  <a:lnTo>
                    <a:pt x="1513" y="3224"/>
                  </a:lnTo>
                  <a:lnTo>
                    <a:pt x="1468" y="3211"/>
                  </a:lnTo>
                  <a:lnTo>
                    <a:pt x="1424" y="3195"/>
                  </a:lnTo>
                  <a:lnTo>
                    <a:pt x="1382" y="3173"/>
                  </a:lnTo>
                  <a:lnTo>
                    <a:pt x="1343" y="3148"/>
                  </a:lnTo>
                  <a:lnTo>
                    <a:pt x="1306" y="3118"/>
                  </a:lnTo>
                  <a:lnTo>
                    <a:pt x="115" y="3118"/>
                  </a:lnTo>
                  <a:lnTo>
                    <a:pt x="115" y="3291"/>
                  </a:lnTo>
                  <a:lnTo>
                    <a:pt x="118" y="3323"/>
                  </a:lnTo>
                  <a:lnTo>
                    <a:pt x="126" y="3352"/>
                  </a:lnTo>
                  <a:lnTo>
                    <a:pt x="139" y="3378"/>
                  </a:lnTo>
                  <a:lnTo>
                    <a:pt x="156" y="3403"/>
                  </a:lnTo>
                  <a:lnTo>
                    <a:pt x="177" y="3424"/>
                  </a:lnTo>
                  <a:lnTo>
                    <a:pt x="202" y="3441"/>
                  </a:lnTo>
                  <a:lnTo>
                    <a:pt x="228" y="3454"/>
                  </a:lnTo>
                  <a:lnTo>
                    <a:pt x="257" y="3462"/>
                  </a:lnTo>
                  <a:lnTo>
                    <a:pt x="289" y="3465"/>
                  </a:lnTo>
                  <a:lnTo>
                    <a:pt x="3293" y="3465"/>
                  </a:lnTo>
                  <a:lnTo>
                    <a:pt x="3325" y="3462"/>
                  </a:lnTo>
                  <a:lnTo>
                    <a:pt x="3354" y="3454"/>
                  </a:lnTo>
                  <a:lnTo>
                    <a:pt x="3380" y="3441"/>
                  </a:lnTo>
                  <a:lnTo>
                    <a:pt x="3405" y="3424"/>
                  </a:lnTo>
                  <a:lnTo>
                    <a:pt x="3426" y="3403"/>
                  </a:lnTo>
                  <a:lnTo>
                    <a:pt x="3443" y="3378"/>
                  </a:lnTo>
                  <a:lnTo>
                    <a:pt x="3456" y="3352"/>
                  </a:lnTo>
                  <a:lnTo>
                    <a:pt x="3464" y="3323"/>
                  </a:lnTo>
                  <a:lnTo>
                    <a:pt x="3467" y="3291"/>
                  </a:lnTo>
                  <a:lnTo>
                    <a:pt x="3467" y="3118"/>
                  </a:lnTo>
                  <a:lnTo>
                    <a:pt x="3120" y="3118"/>
                  </a:lnTo>
                  <a:lnTo>
                    <a:pt x="3120" y="1155"/>
                  </a:lnTo>
                  <a:lnTo>
                    <a:pt x="2925" y="1155"/>
                  </a:lnTo>
                  <a:lnTo>
                    <a:pt x="2893" y="1216"/>
                  </a:lnTo>
                  <a:lnTo>
                    <a:pt x="2855" y="1275"/>
                  </a:lnTo>
                  <a:lnTo>
                    <a:pt x="2812" y="1329"/>
                  </a:lnTo>
                  <a:lnTo>
                    <a:pt x="2766" y="1380"/>
                  </a:lnTo>
                  <a:lnTo>
                    <a:pt x="2716" y="1427"/>
                  </a:lnTo>
                  <a:lnTo>
                    <a:pt x="2660" y="1469"/>
                  </a:lnTo>
                  <a:lnTo>
                    <a:pt x="2603" y="1506"/>
                  </a:lnTo>
                  <a:lnTo>
                    <a:pt x="2541" y="1538"/>
                  </a:lnTo>
                  <a:lnTo>
                    <a:pt x="2477" y="1567"/>
                  </a:lnTo>
                  <a:lnTo>
                    <a:pt x="2410" y="1588"/>
                  </a:lnTo>
                  <a:lnTo>
                    <a:pt x="2340" y="1603"/>
                  </a:lnTo>
                  <a:lnTo>
                    <a:pt x="2269" y="1613"/>
                  </a:lnTo>
                  <a:lnTo>
                    <a:pt x="2196" y="1616"/>
                  </a:lnTo>
                  <a:lnTo>
                    <a:pt x="2122" y="1613"/>
                  </a:lnTo>
                  <a:lnTo>
                    <a:pt x="2050" y="1603"/>
                  </a:lnTo>
                  <a:lnTo>
                    <a:pt x="1981" y="1588"/>
                  </a:lnTo>
                  <a:lnTo>
                    <a:pt x="1914" y="1567"/>
                  </a:lnTo>
                  <a:lnTo>
                    <a:pt x="1850" y="1538"/>
                  </a:lnTo>
                  <a:lnTo>
                    <a:pt x="1788" y="1506"/>
                  </a:lnTo>
                  <a:lnTo>
                    <a:pt x="1730" y="1469"/>
                  </a:lnTo>
                  <a:lnTo>
                    <a:pt x="1676" y="1427"/>
                  </a:lnTo>
                  <a:lnTo>
                    <a:pt x="1625" y="1380"/>
                  </a:lnTo>
                  <a:lnTo>
                    <a:pt x="1578" y="1329"/>
                  </a:lnTo>
                  <a:lnTo>
                    <a:pt x="1536" y="1275"/>
                  </a:lnTo>
                  <a:lnTo>
                    <a:pt x="1498" y="1216"/>
                  </a:lnTo>
                  <a:lnTo>
                    <a:pt x="1465" y="1155"/>
                  </a:lnTo>
                  <a:lnTo>
                    <a:pt x="462" y="1155"/>
                  </a:lnTo>
                  <a:close/>
                  <a:moveTo>
                    <a:pt x="2995" y="924"/>
                  </a:moveTo>
                  <a:lnTo>
                    <a:pt x="2985" y="983"/>
                  </a:lnTo>
                  <a:lnTo>
                    <a:pt x="2970" y="1039"/>
                  </a:lnTo>
                  <a:lnTo>
                    <a:pt x="3120" y="1039"/>
                  </a:lnTo>
                  <a:lnTo>
                    <a:pt x="3147" y="1043"/>
                  </a:lnTo>
                  <a:lnTo>
                    <a:pt x="3171" y="1051"/>
                  </a:lnTo>
                  <a:lnTo>
                    <a:pt x="3192" y="1064"/>
                  </a:lnTo>
                  <a:lnTo>
                    <a:pt x="3210" y="1083"/>
                  </a:lnTo>
                  <a:lnTo>
                    <a:pt x="3224" y="1104"/>
                  </a:lnTo>
                  <a:lnTo>
                    <a:pt x="3232" y="1128"/>
                  </a:lnTo>
                  <a:lnTo>
                    <a:pt x="3236" y="1155"/>
                  </a:lnTo>
                  <a:lnTo>
                    <a:pt x="3236" y="3003"/>
                  </a:lnTo>
                  <a:lnTo>
                    <a:pt x="3351" y="3003"/>
                  </a:lnTo>
                  <a:lnTo>
                    <a:pt x="3351" y="1097"/>
                  </a:lnTo>
                  <a:lnTo>
                    <a:pt x="3349" y="1066"/>
                  </a:lnTo>
                  <a:lnTo>
                    <a:pt x="3340" y="1037"/>
                  </a:lnTo>
                  <a:lnTo>
                    <a:pt x="3327" y="1010"/>
                  </a:lnTo>
                  <a:lnTo>
                    <a:pt x="3310" y="985"/>
                  </a:lnTo>
                  <a:lnTo>
                    <a:pt x="3289" y="964"/>
                  </a:lnTo>
                  <a:lnTo>
                    <a:pt x="3265" y="947"/>
                  </a:lnTo>
                  <a:lnTo>
                    <a:pt x="3238" y="935"/>
                  </a:lnTo>
                  <a:lnTo>
                    <a:pt x="3209" y="926"/>
                  </a:lnTo>
                  <a:lnTo>
                    <a:pt x="3177" y="924"/>
                  </a:lnTo>
                  <a:lnTo>
                    <a:pt x="2995" y="924"/>
                  </a:lnTo>
                  <a:close/>
                  <a:moveTo>
                    <a:pt x="405" y="924"/>
                  </a:moveTo>
                  <a:lnTo>
                    <a:pt x="373" y="926"/>
                  </a:lnTo>
                  <a:lnTo>
                    <a:pt x="344" y="935"/>
                  </a:lnTo>
                  <a:lnTo>
                    <a:pt x="317" y="947"/>
                  </a:lnTo>
                  <a:lnTo>
                    <a:pt x="293" y="964"/>
                  </a:lnTo>
                  <a:lnTo>
                    <a:pt x="272" y="985"/>
                  </a:lnTo>
                  <a:lnTo>
                    <a:pt x="255" y="1010"/>
                  </a:lnTo>
                  <a:lnTo>
                    <a:pt x="242" y="1037"/>
                  </a:lnTo>
                  <a:lnTo>
                    <a:pt x="233" y="1066"/>
                  </a:lnTo>
                  <a:lnTo>
                    <a:pt x="231" y="1097"/>
                  </a:lnTo>
                  <a:lnTo>
                    <a:pt x="231" y="3003"/>
                  </a:lnTo>
                  <a:lnTo>
                    <a:pt x="346" y="3003"/>
                  </a:lnTo>
                  <a:lnTo>
                    <a:pt x="346" y="1155"/>
                  </a:lnTo>
                  <a:lnTo>
                    <a:pt x="350" y="1128"/>
                  </a:lnTo>
                  <a:lnTo>
                    <a:pt x="358" y="1104"/>
                  </a:lnTo>
                  <a:lnTo>
                    <a:pt x="372" y="1083"/>
                  </a:lnTo>
                  <a:lnTo>
                    <a:pt x="390" y="1064"/>
                  </a:lnTo>
                  <a:lnTo>
                    <a:pt x="411" y="1051"/>
                  </a:lnTo>
                  <a:lnTo>
                    <a:pt x="435" y="1043"/>
                  </a:lnTo>
                  <a:lnTo>
                    <a:pt x="462" y="1039"/>
                  </a:lnTo>
                  <a:lnTo>
                    <a:pt x="1421" y="1039"/>
                  </a:lnTo>
                  <a:lnTo>
                    <a:pt x="1406" y="983"/>
                  </a:lnTo>
                  <a:lnTo>
                    <a:pt x="1396" y="924"/>
                  </a:lnTo>
                  <a:lnTo>
                    <a:pt x="405" y="924"/>
                  </a:lnTo>
                  <a:close/>
                  <a:moveTo>
                    <a:pt x="1536" y="597"/>
                  </a:moveTo>
                  <a:lnTo>
                    <a:pt x="1522" y="648"/>
                  </a:lnTo>
                  <a:lnTo>
                    <a:pt x="1511" y="700"/>
                  </a:lnTo>
                  <a:lnTo>
                    <a:pt x="1504" y="753"/>
                  </a:lnTo>
                  <a:lnTo>
                    <a:pt x="1502" y="808"/>
                  </a:lnTo>
                  <a:lnTo>
                    <a:pt x="1506" y="875"/>
                  </a:lnTo>
                  <a:lnTo>
                    <a:pt x="1514" y="939"/>
                  </a:lnTo>
                  <a:lnTo>
                    <a:pt x="1529" y="1002"/>
                  </a:lnTo>
                  <a:lnTo>
                    <a:pt x="1551" y="1063"/>
                  </a:lnTo>
                  <a:lnTo>
                    <a:pt x="1577" y="1121"/>
                  </a:lnTo>
                  <a:lnTo>
                    <a:pt x="1608" y="1176"/>
                  </a:lnTo>
                  <a:lnTo>
                    <a:pt x="1643" y="1227"/>
                  </a:lnTo>
                  <a:lnTo>
                    <a:pt x="1684" y="1276"/>
                  </a:lnTo>
                  <a:lnTo>
                    <a:pt x="1728" y="1320"/>
                  </a:lnTo>
                  <a:lnTo>
                    <a:pt x="1776" y="1360"/>
                  </a:lnTo>
                  <a:lnTo>
                    <a:pt x="1828" y="1396"/>
                  </a:lnTo>
                  <a:lnTo>
                    <a:pt x="1882" y="1427"/>
                  </a:lnTo>
                  <a:lnTo>
                    <a:pt x="1941" y="1453"/>
                  </a:lnTo>
                  <a:lnTo>
                    <a:pt x="2000" y="1473"/>
                  </a:lnTo>
                  <a:lnTo>
                    <a:pt x="2063" y="1488"/>
                  </a:lnTo>
                  <a:lnTo>
                    <a:pt x="2129" y="1498"/>
                  </a:lnTo>
                  <a:lnTo>
                    <a:pt x="2196" y="1501"/>
                  </a:lnTo>
                  <a:lnTo>
                    <a:pt x="2251" y="1499"/>
                  </a:lnTo>
                  <a:lnTo>
                    <a:pt x="2306" y="1492"/>
                  </a:lnTo>
                  <a:lnTo>
                    <a:pt x="2359" y="1481"/>
                  </a:lnTo>
                  <a:lnTo>
                    <a:pt x="2149" y="852"/>
                  </a:lnTo>
                  <a:lnTo>
                    <a:pt x="1536" y="597"/>
                  </a:lnTo>
                  <a:close/>
                  <a:moveTo>
                    <a:pt x="2724" y="361"/>
                  </a:moveTo>
                  <a:lnTo>
                    <a:pt x="2261" y="824"/>
                  </a:lnTo>
                  <a:lnTo>
                    <a:pt x="2468" y="1445"/>
                  </a:lnTo>
                  <a:lnTo>
                    <a:pt x="2525" y="1418"/>
                  </a:lnTo>
                  <a:lnTo>
                    <a:pt x="2577" y="1386"/>
                  </a:lnTo>
                  <a:lnTo>
                    <a:pt x="2627" y="1351"/>
                  </a:lnTo>
                  <a:lnTo>
                    <a:pt x="2672" y="1310"/>
                  </a:lnTo>
                  <a:lnTo>
                    <a:pt x="2715" y="1266"/>
                  </a:lnTo>
                  <a:lnTo>
                    <a:pt x="2754" y="1219"/>
                  </a:lnTo>
                  <a:lnTo>
                    <a:pt x="2787" y="1168"/>
                  </a:lnTo>
                  <a:lnTo>
                    <a:pt x="2818" y="1114"/>
                  </a:lnTo>
                  <a:lnTo>
                    <a:pt x="2843" y="1058"/>
                  </a:lnTo>
                  <a:lnTo>
                    <a:pt x="2862" y="998"/>
                  </a:lnTo>
                  <a:lnTo>
                    <a:pt x="2876" y="937"/>
                  </a:lnTo>
                  <a:lnTo>
                    <a:pt x="2885" y="873"/>
                  </a:lnTo>
                  <a:lnTo>
                    <a:pt x="2888" y="808"/>
                  </a:lnTo>
                  <a:lnTo>
                    <a:pt x="2886" y="745"/>
                  </a:lnTo>
                  <a:lnTo>
                    <a:pt x="2878" y="683"/>
                  </a:lnTo>
                  <a:lnTo>
                    <a:pt x="2863" y="624"/>
                  </a:lnTo>
                  <a:lnTo>
                    <a:pt x="2845" y="566"/>
                  </a:lnTo>
                  <a:lnTo>
                    <a:pt x="2821" y="511"/>
                  </a:lnTo>
                  <a:lnTo>
                    <a:pt x="2793" y="458"/>
                  </a:lnTo>
                  <a:lnTo>
                    <a:pt x="2760" y="408"/>
                  </a:lnTo>
                  <a:lnTo>
                    <a:pt x="2724" y="361"/>
                  </a:lnTo>
                  <a:close/>
                  <a:moveTo>
                    <a:pt x="2196" y="115"/>
                  </a:moveTo>
                  <a:lnTo>
                    <a:pt x="2130" y="118"/>
                  </a:lnTo>
                  <a:lnTo>
                    <a:pt x="2065" y="128"/>
                  </a:lnTo>
                  <a:lnTo>
                    <a:pt x="2003" y="143"/>
                  </a:lnTo>
                  <a:lnTo>
                    <a:pt x="1943" y="163"/>
                  </a:lnTo>
                  <a:lnTo>
                    <a:pt x="1885" y="189"/>
                  </a:lnTo>
                  <a:lnTo>
                    <a:pt x="1831" y="219"/>
                  </a:lnTo>
                  <a:lnTo>
                    <a:pt x="1780" y="255"/>
                  </a:lnTo>
                  <a:lnTo>
                    <a:pt x="1732" y="294"/>
                  </a:lnTo>
                  <a:lnTo>
                    <a:pt x="1688" y="337"/>
                  </a:lnTo>
                  <a:lnTo>
                    <a:pt x="1648" y="385"/>
                  </a:lnTo>
                  <a:lnTo>
                    <a:pt x="1612" y="436"/>
                  </a:lnTo>
                  <a:lnTo>
                    <a:pt x="1580" y="489"/>
                  </a:lnTo>
                  <a:lnTo>
                    <a:pt x="2182" y="740"/>
                  </a:lnTo>
                  <a:lnTo>
                    <a:pt x="2643" y="280"/>
                  </a:lnTo>
                  <a:lnTo>
                    <a:pt x="2595" y="243"/>
                  </a:lnTo>
                  <a:lnTo>
                    <a:pt x="2545" y="210"/>
                  </a:lnTo>
                  <a:lnTo>
                    <a:pt x="2493" y="183"/>
                  </a:lnTo>
                  <a:lnTo>
                    <a:pt x="2438" y="159"/>
                  </a:lnTo>
                  <a:lnTo>
                    <a:pt x="2380" y="141"/>
                  </a:lnTo>
                  <a:lnTo>
                    <a:pt x="2321" y="127"/>
                  </a:lnTo>
                  <a:lnTo>
                    <a:pt x="2259" y="118"/>
                  </a:lnTo>
                  <a:lnTo>
                    <a:pt x="2196" y="115"/>
                  </a:lnTo>
                  <a:close/>
                  <a:moveTo>
                    <a:pt x="2196" y="0"/>
                  </a:moveTo>
                  <a:lnTo>
                    <a:pt x="2269" y="3"/>
                  </a:lnTo>
                  <a:lnTo>
                    <a:pt x="2340" y="13"/>
                  </a:lnTo>
                  <a:lnTo>
                    <a:pt x="2410" y="29"/>
                  </a:lnTo>
                  <a:lnTo>
                    <a:pt x="2477" y="51"/>
                  </a:lnTo>
                  <a:lnTo>
                    <a:pt x="2542" y="78"/>
                  </a:lnTo>
                  <a:lnTo>
                    <a:pt x="2603" y="111"/>
                  </a:lnTo>
                  <a:lnTo>
                    <a:pt x="2662" y="148"/>
                  </a:lnTo>
                  <a:lnTo>
                    <a:pt x="2716" y="190"/>
                  </a:lnTo>
                  <a:lnTo>
                    <a:pt x="2767" y="236"/>
                  </a:lnTo>
                  <a:lnTo>
                    <a:pt x="2813" y="287"/>
                  </a:lnTo>
                  <a:lnTo>
                    <a:pt x="2856" y="343"/>
                  </a:lnTo>
                  <a:lnTo>
                    <a:pt x="2894" y="400"/>
                  </a:lnTo>
                  <a:lnTo>
                    <a:pt x="2926" y="462"/>
                  </a:lnTo>
                  <a:lnTo>
                    <a:pt x="2954" y="526"/>
                  </a:lnTo>
                  <a:lnTo>
                    <a:pt x="2975" y="593"/>
                  </a:lnTo>
                  <a:lnTo>
                    <a:pt x="2992" y="663"/>
                  </a:lnTo>
                  <a:lnTo>
                    <a:pt x="3001" y="734"/>
                  </a:lnTo>
                  <a:lnTo>
                    <a:pt x="3005" y="808"/>
                  </a:lnTo>
                  <a:lnTo>
                    <a:pt x="3177" y="808"/>
                  </a:lnTo>
                  <a:lnTo>
                    <a:pt x="3221" y="811"/>
                  </a:lnTo>
                  <a:lnTo>
                    <a:pt x="3261" y="820"/>
                  </a:lnTo>
                  <a:lnTo>
                    <a:pt x="3300" y="835"/>
                  </a:lnTo>
                  <a:lnTo>
                    <a:pt x="3335" y="855"/>
                  </a:lnTo>
                  <a:lnTo>
                    <a:pt x="3367" y="880"/>
                  </a:lnTo>
                  <a:lnTo>
                    <a:pt x="3395" y="908"/>
                  </a:lnTo>
                  <a:lnTo>
                    <a:pt x="3420" y="939"/>
                  </a:lnTo>
                  <a:lnTo>
                    <a:pt x="3440" y="975"/>
                  </a:lnTo>
                  <a:lnTo>
                    <a:pt x="3454" y="1014"/>
                  </a:lnTo>
                  <a:lnTo>
                    <a:pt x="3464" y="1054"/>
                  </a:lnTo>
                  <a:lnTo>
                    <a:pt x="3467" y="1097"/>
                  </a:lnTo>
                  <a:lnTo>
                    <a:pt x="3467" y="3003"/>
                  </a:lnTo>
                  <a:lnTo>
                    <a:pt x="3582" y="3003"/>
                  </a:lnTo>
                  <a:lnTo>
                    <a:pt x="3582" y="3291"/>
                  </a:lnTo>
                  <a:lnTo>
                    <a:pt x="3579" y="3334"/>
                  </a:lnTo>
                  <a:lnTo>
                    <a:pt x="3570" y="3375"/>
                  </a:lnTo>
                  <a:lnTo>
                    <a:pt x="3555" y="3413"/>
                  </a:lnTo>
                  <a:lnTo>
                    <a:pt x="3535" y="3449"/>
                  </a:lnTo>
                  <a:lnTo>
                    <a:pt x="3511" y="3480"/>
                  </a:lnTo>
                  <a:lnTo>
                    <a:pt x="3482" y="3509"/>
                  </a:lnTo>
                  <a:lnTo>
                    <a:pt x="3451" y="3533"/>
                  </a:lnTo>
                  <a:lnTo>
                    <a:pt x="3415" y="3553"/>
                  </a:lnTo>
                  <a:lnTo>
                    <a:pt x="3377" y="3568"/>
                  </a:lnTo>
                  <a:lnTo>
                    <a:pt x="3336" y="3577"/>
                  </a:lnTo>
                  <a:lnTo>
                    <a:pt x="3293" y="3580"/>
                  </a:lnTo>
                  <a:lnTo>
                    <a:pt x="289" y="3580"/>
                  </a:lnTo>
                  <a:lnTo>
                    <a:pt x="246" y="3577"/>
                  </a:lnTo>
                  <a:lnTo>
                    <a:pt x="205" y="3568"/>
                  </a:lnTo>
                  <a:lnTo>
                    <a:pt x="167" y="3553"/>
                  </a:lnTo>
                  <a:lnTo>
                    <a:pt x="131" y="3533"/>
                  </a:lnTo>
                  <a:lnTo>
                    <a:pt x="100" y="3509"/>
                  </a:lnTo>
                  <a:lnTo>
                    <a:pt x="71" y="3480"/>
                  </a:lnTo>
                  <a:lnTo>
                    <a:pt x="47" y="3449"/>
                  </a:lnTo>
                  <a:lnTo>
                    <a:pt x="27" y="3413"/>
                  </a:lnTo>
                  <a:lnTo>
                    <a:pt x="12" y="3375"/>
                  </a:lnTo>
                  <a:lnTo>
                    <a:pt x="3" y="3334"/>
                  </a:lnTo>
                  <a:lnTo>
                    <a:pt x="0" y="3291"/>
                  </a:lnTo>
                  <a:lnTo>
                    <a:pt x="0" y="3003"/>
                  </a:lnTo>
                  <a:lnTo>
                    <a:pt x="115" y="3003"/>
                  </a:lnTo>
                  <a:lnTo>
                    <a:pt x="115" y="1097"/>
                  </a:lnTo>
                  <a:lnTo>
                    <a:pt x="118" y="1054"/>
                  </a:lnTo>
                  <a:lnTo>
                    <a:pt x="128" y="1014"/>
                  </a:lnTo>
                  <a:lnTo>
                    <a:pt x="142" y="975"/>
                  </a:lnTo>
                  <a:lnTo>
                    <a:pt x="162" y="939"/>
                  </a:lnTo>
                  <a:lnTo>
                    <a:pt x="187" y="908"/>
                  </a:lnTo>
                  <a:lnTo>
                    <a:pt x="215" y="880"/>
                  </a:lnTo>
                  <a:lnTo>
                    <a:pt x="247" y="855"/>
                  </a:lnTo>
                  <a:lnTo>
                    <a:pt x="282" y="835"/>
                  </a:lnTo>
                  <a:lnTo>
                    <a:pt x="321" y="820"/>
                  </a:lnTo>
                  <a:lnTo>
                    <a:pt x="361" y="811"/>
                  </a:lnTo>
                  <a:lnTo>
                    <a:pt x="405" y="808"/>
                  </a:lnTo>
                  <a:lnTo>
                    <a:pt x="1386" y="808"/>
                  </a:lnTo>
                  <a:lnTo>
                    <a:pt x="1389" y="734"/>
                  </a:lnTo>
                  <a:lnTo>
                    <a:pt x="1399" y="663"/>
                  </a:lnTo>
                  <a:lnTo>
                    <a:pt x="1415" y="593"/>
                  </a:lnTo>
                  <a:lnTo>
                    <a:pt x="1437" y="526"/>
                  </a:lnTo>
                  <a:lnTo>
                    <a:pt x="1464" y="462"/>
                  </a:lnTo>
                  <a:lnTo>
                    <a:pt x="1497" y="400"/>
                  </a:lnTo>
                  <a:lnTo>
                    <a:pt x="1535" y="343"/>
                  </a:lnTo>
                  <a:lnTo>
                    <a:pt x="1577" y="287"/>
                  </a:lnTo>
                  <a:lnTo>
                    <a:pt x="1624" y="236"/>
                  </a:lnTo>
                  <a:lnTo>
                    <a:pt x="1675" y="190"/>
                  </a:lnTo>
                  <a:lnTo>
                    <a:pt x="1729" y="148"/>
                  </a:lnTo>
                  <a:lnTo>
                    <a:pt x="1788" y="111"/>
                  </a:lnTo>
                  <a:lnTo>
                    <a:pt x="1849" y="78"/>
                  </a:lnTo>
                  <a:lnTo>
                    <a:pt x="1914" y="51"/>
                  </a:lnTo>
                  <a:lnTo>
                    <a:pt x="1981" y="29"/>
                  </a:lnTo>
                  <a:lnTo>
                    <a:pt x="2050" y="13"/>
                  </a:lnTo>
                  <a:lnTo>
                    <a:pt x="2122" y="3"/>
                  </a:lnTo>
                  <a:lnTo>
                    <a:pt x="2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46"/>
            <p:cNvSpPr>
              <a:spLocks noEditPoints="1"/>
            </p:cNvSpPr>
            <p:nvPr/>
          </p:nvSpPr>
          <p:spPr bwMode="auto">
            <a:xfrm>
              <a:off x="-6863" y="192"/>
              <a:ext cx="1213" cy="404"/>
            </a:xfrm>
            <a:custGeom>
              <a:avLst/>
              <a:gdLst>
                <a:gd name="T0" fmla="*/ 1159 w 2428"/>
                <a:gd name="T1" fmla="*/ 617 h 808"/>
                <a:gd name="T2" fmla="*/ 1196 w 2428"/>
                <a:gd name="T3" fmla="*/ 690 h 808"/>
                <a:gd name="T4" fmla="*/ 1269 w 2428"/>
                <a:gd name="T5" fmla="*/ 653 h 808"/>
                <a:gd name="T6" fmla="*/ 1232 w 2428"/>
                <a:gd name="T7" fmla="*/ 580 h 808"/>
                <a:gd name="T8" fmla="*/ 127 w 2428"/>
                <a:gd name="T9" fmla="*/ 601 h 808"/>
                <a:gd name="T10" fmla="*/ 140 w 2428"/>
                <a:gd name="T11" fmla="*/ 682 h 808"/>
                <a:gd name="T12" fmla="*/ 221 w 2428"/>
                <a:gd name="T13" fmla="*/ 669 h 808"/>
                <a:gd name="T14" fmla="*/ 208 w 2428"/>
                <a:gd name="T15" fmla="*/ 589 h 808"/>
                <a:gd name="T16" fmla="*/ 2220 w 2428"/>
                <a:gd name="T17" fmla="*/ 473 h 808"/>
                <a:gd name="T18" fmla="*/ 2207 w 2428"/>
                <a:gd name="T19" fmla="*/ 554 h 808"/>
                <a:gd name="T20" fmla="*/ 2288 w 2428"/>
                <a:gd name="T21" fmla="*/ 566 h 808"/>
                <a:gd name="T22" fmla="*/ 2301 w 2428"/>
                <a:gd name="T23" fmla="*/ 486 h 808"/>
                <a:gd name="T24" fmla="*/ 676 w 2428"/>
                <a:gd name="T25" fmla="*/ 234 h 808"/>
                <a:gd name="T26" fmla="*/ 639 w 2428"/>
                <a:gd name="T27" fmla="*/ 307 h 808"/>
                <a:gd name="T28" fmla="*/ 713 w 2428"/>
                <a:gd name="T29" fmla="*/ 343 h 808"/>
                <a:gd name="T30" fmla="*/ 748 w 2428"/>
                <a:gd name="T31" fmla="*/ 270 h 808"/>
                <a:gd name="T32" fmla="*/ 1791 w 2428"/>
                <a:gd name="T33" fmla="*/ 116 h 808"/>
                <a:gd name="T34" fmla="*/ 1734 w 2428"/>
                <a:gd name="T35" fmla="*/ 173 h 808"/>
                <a:gd name="T36" fmla="*/ 1791 w 2428"/>
                <a:gd name="T37" fmla="*/ 231 h 808"/>
                <a:gd name="T38" fmla="*/ 1849 w 2428"/>
                <a:gd name="T39" fmla="*/ 173 h 808"/>
                <a:gd name="T40" fmla="*/ 1791 w 2428"/>
                <a:gd name="T41" fmla="*/ 116 h 808"/>
                <a:gd name="T42" fmla="*/ 1903 w 2428"/>
                <a:gd name="T43" fmla="*/ 41 h 808"/>
                <a:gd name="T44" fmla="*/ 1965 w 2428"/>
                <a:gd name="T45" fmla="*/ 173 h 808"/>
                <a:gd name="T46" fmla="*/ 2203 w 2428"/>
                <a:gd name="T47" fmla="*/ 354 h 808"/>
                <a:gd name="T48" fmla="*/ 2342 w 2428"/>
                <a:gd name="T49" fmla="*/ 370 h 808"/>
                <a:gd name="T50" fmla="*/ 2424 w 2428"/>
                <a:gd name="T51" fmla="*/ 489 h 808"/>
                <a:gd name="T52" fmla="*/ 2386 w 2428"/>
                <a:gd name="T53" fmla="*/ 631 h 808"/>
                <a:gd name="T54" fmla="*/ 2254 w 2428"/>
                <a:gd name="T55" fmla="*/ 693 h 808"/>
                <a:gd name="T56" fmla="*/ 2121 w 2428"/>
                <a:gd name="T57" fmla="*/ 631 h 808"/>
                <a:gd name="T58" fmla="*/ 2083 w 2428"/>
                <a:gd name="T59" fmla="*/ 493 h 808"/>
                <a:gd name="T60" fmla="*/ 1818 w 2428"/>
                <a:gd name="T61" fmla="*/ 345 h 808"/>
                <a:gd name="T62" fmla="*/ 1377 w 2428"/>
                <a:gd name="T63" fmla="*/ 579 h 808"/>
                <a:gd name="T64" fmla="*/ 1364 w 2428"/>
                <a:gd name="T65" fmla="*/ 722 h 808"/>
                <a:gd name="T66" fmla="*/ 1245 w 2428"/>
                <a:gd name="T67" fmla="*/ 806 h 808"/>
                <a:gd name="T68" fmla="*/ 1102 w 2428"/>
                <a:gd name="T69" fmla="*/ 768 h 808"/>
                <a:gd name="T70" fmla="*/ 1040 w 2428"/>
                <a:gd name="T71" fmla="*/ 635 h 808"/>
                <a:gd name="T72" fmla="*/ 749 w 2428"/>
                <a:gd name="T73" fmla="*/ 452 h 808"/>
                <a:gd name="T74" fmla="*/ 614 w 2428"/>
                <a:gd name="T75" fmla="*/ 441 h 808"/>
                <a:gd name="T76" fmla="*/ 345 w 2428"/>
                <a:gd name="T77" fmla="*/ 666 h 808"/>
                <a:gd name="T78" fmla="*/ 261 w 2428"/>
                <a:gd name="T79" fmla="*/ 784 h 808"/>
                <a:gd name="T80" fmla="*/ 113 w 2428"/>
                <a:gd name="T81" fmla="*/ 797 h 808"/>
                <a:gd name="T82" fmla="*/ 11 w 2428"/>
                <a:gd name="T83" fmla="*/ 695 h 808"/>
                <a:gd name="T84" fmla="*/ 24 w 2428"/>
                <a:gd name="T85" fmla="*/ 547 h 808"/>
                <a:gd name="T86" fmla="*/ 143 w 2428"/>
                <a:gd name="T87" fmla="*/ 465 h 808"/>
                <a:gd name="T88" fmla="*/ 277 w 2428"/>
                <a:gd name="T89" fmla="*/ 496 h 808"/>
                <a:gd name="T90" fmla="*/ 531 w 2428"/>
                <a:gd name="T91" fmla="*/ 228 h 808"/>
                <a:gd name="T92" fmla="*/ 633 w 2428"/>
                <a:gd name="T93" fmla="*/ 126 h 808"/>
                <a:gd name="T94" fmla="*/ 781 w 2428"/>
                <a:gd name="T95" fmla="*/ 138 h 808"/>
                <a:gd name="T96" fmla="*/ 864 w 2428"/>
                <a:gd name="T97" fmla="*/ 258 h 808"/>
                <a:gd name="T98" fmla="*/ 1134 w 2428"/>
                <a:gd name="T99" fmla="*/ 482 h 808"/>
                <a:gd name="T100" fmla="*/ 1277 w 2428"/>
                <a:gd name="T101" fmla="*/ 474 h 808"/>
                <a:gd name="T102" fmla="*/ 1621 w 2428"/>
                <a:gd name="T103" fmla="*/ 142 h 808"/>
                <a:gd name="T104" fmla="*/ 1705 w 2428"/>
                <a:gd name="T105" fmla="*/ 23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28" h="808">
                  <a:moveTo>
                    <a:pt x="1214" y="577"/>
                  </a:moveTo>
                  <a:lnTo>
                    <a:pt x="1196" y="580"/>
                  </a:lnTo>
                  <a:lnTo>
                    <a:pt x="1180" y="589"/>
                  </a:lnTo>
                  <a:lnTo>
                    <a:pt x="1167" y="601"/>
                  </a:lnTo>
                  <a:lnTo>
                    <a:pt x="1159" y="617"/>
                  </a:lnTo>
                  <a:lnTo>
                    <a:pt x="1156" y="635"/>
                  </a:lnTo>
                  <a:lnTo>
                    <a:pt x="1159" y="653"/>
                  </a:lnTo>
                  <a:lnTo>
                    <a:pt x="1167" y="669"/>
                  </a:lnTo>
                  <a:lnTo>
                    <a:pt x="1180" y="682"/>
                  </a:lnTo>
                  <a:lnTo>
                    <a:pt x="1196" y="690"/>
                  </a:lnTo>
                  <a:lnTo>
                    <a:pt x="1214" y="693"/>
                  </a:lnTo>
                  <a:lnTo>
                    <a:pt x="1232" y="690"/>
                  </a:lnTo>
                  <a:lnTo>
                    <a:pt x="1248" y="682"/>
                  </a:lnTo>
                  <a:lnTo>
                    <a:pt x="1261" y="669"/>
                  </a:lnTo>
                  <a:lnTo>
                    <a:pt x="1269" y="653"/>
                  </a:lnTo>
                  <a:lnTo>
                    <a:pt x="1272" y="635"/>
                  </a:lnTo>
                  <a:lnTo>
                    <a:pt x="1269" y="617"/>
                  </a:lnTo>
                  <a:lnTo>
                    <a:pt x="1261" y="601"/>
                  </a:lnTo>
                  <a:lnTo>
                    <a:pt x="1248" y="589"/>
                  </a:lnTo>
                  <a:lnTo>
                    <a:pt x="1232" y="580"/>
                  </a:lnTo>
                  <a:lnTo>
                    <a:pt x="1214" y="577"/>
                  </a:lnTo>
                  <a:close/>
                  <a:moveTo>
                    <a:pt x="174" y="577"/>
                  </a:moveTo>
                  <a:lnTo>
                    <a:pt x="156" y="580"/>
                  </a:lnTo>
                  <a:lnTo>
                    <a:pt x="140" y="589"/>
                  </a:lnTo>
                  <a:lnTo>
                    <a:pt x="127" y="601"/>
                  </a:lnTo>
                  <a:lnTo>
                    <a:pt x="119" y="617"/>
                  </a:lnTo>
                  <a:lnTo>
                    <a:pt x="117" y="635"/>
                  </a:lnTo>
                  <a:lnTo>
                    <a:pt x="119" y="653"/>
                  </a:lnTo>
                  <a:lnTo>
                    <a:pt x="127" y="669"/>
                  </a:lnTo>
                  <a:lnTo>
                    <a:pt x="140" y="682"/>
                  </a:lnTo>
                  <a:lnTo>
                    <a:pt x="156" y="690"/>
                  </a:lnTo>
                  <a:lnTo>
                    <a:pt x="174" y="693"/>
                  </a:lnTo>
                  <a:lnTo>
                    <a:pt x="193" y="690"/>
                  </a:lnTo>
                  <a:lnTo>
                    <a:pt x="208" y="682"/>
                  </a:lnTo>
                  <a:lnTo>
                    <a:pt x="221" y="669"/>
                  </a:lnTo>
                  <a:lnTo>
                    <a:pt x="228" y="653"/>
                  </a:lnTo>
                  <a:lnTo>
                    <a:pt x="232" y="635"/>
                  </a:lnTo>
                  <a:lnTo>
                    <a:pt x="228" y="617"/>
                  </a:lnTo>
                  <a:lnTo>
                    <a:pt x="221" y="601"/>
                  </a:lnTo>
                  <a:lnTo>
                    <a:pt x="208" y="589"/>
                  </a:lnTo>
                  <a:lnTo>
                    <a:pt x="193" y="580"/>
                  </a:lnTo>
                  <a:lnTo>
                    <a:pt x="174" y="577"/>
                  </a:lnTo>
                  <a:close/>
                  <a:moveTo>
                    <a:pt x="2254" y="462"/>
                  </a:moveTo>
                  <a:lnTo>
                    <a:pt x="2235" y="465"/>
                  </a:lnTo>
                  <a:lnTo>
                    <a:pt x="2220" y="473"/>
                  </a:lnTo>
                  <a:lnTo>
                    <a:pt x="2207" y="486"/>
                  </a:lnTo>
                  <a:lnTo>
                    <a:pt x="2200" y="501"/>
                  </a:lnTo>
                  <a:lnTo>
                    <a:pt x="2196" y="519"/>
                  </a:lnTo>
                  <a:lnTo>
                    <a:pt x="2200" y="538"/>
                  </a:lnTo>
                  <a:lnTo>
                    <a:pt x="2207" y="554"/>
                  </a:lnTo>
                  <a:lnTo>
                    <a:pt x="2220" y="566"/>
                  </a:lnTo>
                  <a:lnTo>
                    <a:pt x="2235" y="575"/>
                  </a:lnTo>
                  <a:lnTo>
                    <a:pt x="2254" y="577"/>
                  </a:lnTo>
                  <a:lnTo>
                    <a:pt x="2272" y="575"/>
                  </a:lnTo>
                  <a:lnTo>
                    <a:pt x="2288" y="566"/>
                  </a:lnTo>
                  <a:lnTo>
                    <a:pt x="2301" y="554"/>
                  </a:lnTo>
                  <a:lnTo>
                    <a:pt x="2309" y="538"/>
                  </a:lnTo>
                  <a:lnTo>
                    <a:pt x="2311" y="519"/>
                  </a:lnTo>
                  <a:lnTo>
                    <a:pt x="2309" y="501"/>
                  </a:lnTo>
                  <a:lnTo>
                    <a:pt x="2301" y="486"/>
                  </a:lnTo>
                  <a:lnTo>
                    <a:pt x="2288" y="473"/>
                  </a:lnTo>
                  <a:lnTo>
                    <a:pt x="2272" y="465"/>
                  </a:lnTo>
                  <a:lnTo>
                    <a:pt x="2254" y="462"/>
                  </a:lnTo>
                  <a:close/>
                  <a:moveTo>
                    <a:pt x="694" y="231"/>
                  </a:moveTo>
                  <a:lnTo>
                    <a:pt x="676" y="234"/>
                  </a:lnTo>
                  <a:lnTo>
                    <a:pt x="660" y="241"/>
                  </a:lnTo>
                  <a:lnTo>
                    <a:pt x="647" y="255"/>
                  </a:lnTo>
                  <a:lnTo>
                    <a:pt x="639" y="270"/>
                  </a:lnTo>
                  <a:lnTo>
                    <a:pt x="637" y="288"/>
                  </a:lnTo>
                  <a:lnTo>
                    <a:pt x="639" y="307"/>
                  </a:lnTo>
                  <a:lnTo>
                    <a:pt x="647" y="323"/>
                  </a:lnTo>
                  <a:lnTo>
                    <a:pt x="660" y="335"/>
                  </a:lnTo>
                  <a:lnTo>
                    <a:pt x="676" y="343"/>
                  </a:lnTo>
                  <a:lnTo>
                    <a:pt x="694" y="346"/>
                  </a:lnTo>
                  <a:lnTo>
                    <a:pt x="713" y="343"/>
                  </a:lnTo>
                  <a:lnTo>
                    <a:pt x="728" y="335"/>
                  </a:lnTo>
                  <a:lnTo>
                    <a:pt x="741" y="323"/>
                  </a:lnTo>
                  <a:lnTo>
                    <a:pt x="748" y="307"/>
                  </a:lnTo>
                  <a:lnTo>
                    <a:pt x="752" y="288"/>
                  </a:lnTo>
                  <a:lnTo>
                    <a:pt x="748" y="270"/>
                  </a:lnTo>
                  <a:lnTo>
                    <a:pt x="741" y="255"/>
                  </a:lnTo>
                  <a:lnTo>
                    <a:pt x="728" y="241"/>
                  </a:lnTo>
                  <a:lnTo>
                    <a:pt x="713" y="234"/>
                  </a:lnTo>
                  <a:lnTo>
                    <a:pt x="694" y="231"/>
                  </a:lnTo>
                  <a:close/>
                  <a:moveTo>
                    <a:pt x="1791" y="116"/>
                  </a:moveTo>
                  <a:lnTo>
                    <a:pt x="1773" y="118"/>
                  </a:lnTo>
                  <a:lnTo>
                    <a:pt x="1758" y="126"/>
                  </a:lnTo>
                  <a:lnTo>
                    <a:pt x="1745" y="138"/>
                  </a:lnTo>
                  <a:lnTo>
                    <a:pt x="1737" y="155"/>
                  </a:lnTo>
                  <a:lnTo>
                    <a:pt x="1734" y="173"/>
                  </a:lnTo>
                  <a:lnTo>
                    <a:pt x="1737" y="192"/>
                  </a:lnTo>
                  <a:lnTo>
                    <a:pt x="1745" y="207"/>
                  </a:lnTo>
                  <a:lnTo>
                    <a:pt x="1758" y="220"/>
                  </a:lnTo>
                  <a:lnTo>
                    <a:pt x="1773" y="227"/>
                  </a:lnTo>
                  <a:lnTo>
                    <a:pt x="1791" y="231"/>
                  </a:lnTo>
                  <a:lnTo>
                    <a:pt x="1810" y="227"/>
                  </a:lnTo>
                  <a:lnTo>
                    <a:pt x="1826" y="220"/>
                  </a:lnTo>
                  <a:lnTo>
                    <a:pt x="1838" y="207"/>
                  </a:lnTo>
                  <a:lnTo>
                    <a:pt x="1847" y="192"/>
                  </a:lnTo>
                  <a:lnTo>
                    <a:pt x="1849" y="173"/>
                  </a:lnTo>
                  <a:lnTo>
                    <a:pt x="1847" y="155"/>
                  </a:lnTo>
                  <a:lnTo>
                    <a:pt x="1838" y="138"/>
                  </a:lnTo>
                  <a:lnTo>
                    <a:pt x="1826" y="126"/>
                  </a:lnTo>
                  <a:lnTo>
                    <a:pt x="1810" y="118"/>
                  </a:lnTo>
                  <a:lnTo>
                    <a:pt x="1791" y="116"/>
                  </a:lnTo>
                  <a:close/>
                  <a:moveTo>
                    <a:pt x="1791" y="0"/>
                  </a:moveTo>
                  <a:lnTo>
                    <a:pt x="1823" y="3"/>
                  </a:lnTo>
                  <a:lnTo>
                    <a:pt x="1852" y="10"/>
                  </a:lnTo>
                  <a:lnTo>
                    <a:pt x="1879" y="23"/>
                  </a:lnTo>
                  <a:lnTo>
                    <a:pt x="1903" y="41"/>
                  </a:lnTo>
                  <a:lnTo>
                    <a:pt x="1924" y="61"/>
                  </a:lnTo>
                  <a:lnTo>
                    <a:pt x="1941" y="85"/>
                  </a:lnTo>
                  <a:lnTo>
                    <a:pt x="1954" y="112"/>
                  </a:lnTo>
                  <a:lnTo>
                    <a:pt x="1962" y="142"/>
                  </a:lnTo>
                  <a:lnTo>
                    <a:pt x="1965" y="173"/>
                  </a:lnTo>
                  <a:lnTo>
                    <a:pt x="1963" y="199"/>
                  </a:lnTo>
                  <a:lnTo>
                    <a:pt x="1956" y="224"/>
                  </a:lnTo>
                  <a:lnTo>
                    <a:pt x="2158" y="375"/>
                  </a:lnTo>
                  <a:lnTo>
                    <a:pt x="2180" y="363"/>
                  </a:lnTo>
                  <a:lnTo>
                    <a:pt x="2203" y="354"/>
                  </a:lnTo>
                  <a:lnTo>
                    <a:pt x="2228" y="348"/>
                  </a:lnTo>
                  <a:lnTo>
                    <a:pt x="2254" y="346"/>
                  </a:lnTo>
                  <a:lnTo>
                    <a:pt x="2285" y="349"/>
                  </a:lnTo>
                  <a:lnTo>
                    <a:pt x="2315" y="356"/>
                  </a:lnTo>
                  <a:lnTo>
                    <a:pt x="2342" y="370"/>
                  </a:lnTo>
                  <a:lnTo>
                    <a:pt x="2366" y="387"/>
                  </a:lnTo>
                  <a:lnTo>
                    <a:pt x="2386" y="407"/>
                  </a:lnTo>
                  <a:lnTo>
                    <a:pt x="2404" y="432"/>
                  </a:lnTo>
                  <a:lnTo>
                    <a:pt x="2417" y="460"/>
                  </a:lnTo>
                  <a:lnTo>
                    <a:pt x="2424" y="489"/>
                  </a:lnTo>
                  <a:lnTo>
                    <a:pt x="2428" y="519"/>
                  </a:lnTo>
                  <a:lnTo>
                    <a:pt x="2424" y="551"/>
                  </a:lnTo>
                  <a:lnTo>
                    <a:pt x="2417" y="580"/>
                  </a:lnTo>
                  <a:lnTo>
                    <a:pt x="2404" y="607"/>
                  </a:lnTo>
                  <a:lnTo>
                    <a:pt x="2386" y="631"/>
                  </a:lnTo>
                  <a:lnTo>
                    <a:pt x="2366" y="652"/>
                  </a:lnTo>
                  <a:lnTo>
                    <a:pt x="2342" y="669"/>
                  </a:lnTo>
                  <a:lnTo>
                    <a:pt x="2315" y="682"/>
                  </a:lnTo>
                  <a:lnTo>
                    <a:pt x="2285" y="690"/>
                  </a:lnTo>
                  <a:lnTo>
                    <a:pt x="2254" y="693"/>
                  </a:lnTo>
                  <a:lnTo>
                    <a:pt x="2222" y="690"/>
                  </a:lnTo>
                  <a:lnTo>
                    <a:pt x="2193" y="682"/>
                  </a:lnTo>
                  <a:lnTo>
                    <a:pt x="2167" y="669"/>
                  </a:lnTo>
                  <a:lnTo>
                    <a:pt x="2142" y="652"/>
                  </a:lnTo>
                  <a:lnTo>
                    <a:pt x="2121" y="631"/>
                  </a:lnTo>
                  <a:lnTo>
                    <a:pt x="2104" y="607"/>
                  </a:lnTo>
                  <a:lnTo>
                    <a:pt x="2091" y="580"/>
                  </a:lnTo>
                  <a:lnTo>
                    <a:pt x="2083" y="551"/>
                  </a:lnTo>
                  <a:lnTo>
                    <a:pt x="2080" y="519"/>
                  </a:lnTo>
                  <a:lnTo>
                    <a:pt x="2083" y="493"/>
                  </a:lnTo>
                  <a:lnTo>
                    <a:pt x="2089" y="468"/>
                  </a:lnTo>
                  <a:lnTo>
                    <a:pt x="1888" y="317"/>
                  </a:lnTo>
                  <a:lnTo>
                    <a:pt x="1866" y="329"/>
                  </a:lnTo>
                  <a:lnTo>
                    <a:pt x="1842" y="338"/>
                  </a:lnTo>
                  <a:lnTo>
                    <a:pt x="1818" y="345"/>
                  </a:lnTo>
                  <a:lnTo>
                    <a:pt x="1791" y="346"/>
                  </a:lnTo>
                  <a:lnTo>
                    <a:pt x="1759" y="343"/>
                  </a:lnTo>
                  <a:lnTo>
                    <a:pt x="1729" y="334"/>
                  </a:lnTo>
                  <a:lnTo>
                    <a:pt x="1700" y="320"/>
                  </a:lnTo>
                  <a:lnTo>
                    <a:pt x="1377" y="579"/>
                  </a:lnTo>
                  <a:lnTo>
                    <a:pt x="1384" y="606"/>
                  </a:lnTo>
                  <a:lnTo>
                    <a:pt x="1388" y="635"/>
                  </a:lnTo>
                  <a:lnTo>
                    <a:pt x="1384" y="666"/>
                  </a:lnTo>
                  <a:lnTo>
                    <a:pt x="1377" y="695"/>
                  </a:lnTo>
                  <a:lnTo>
                    <a:pt x="1364" y="722"/>
                  </a:lnTo>
                  <a:lnTo>
                    <a:pt x="1346" y="746"/>
                  </a:lnTo>
                  <a:lnTo>
                    <a:pt x="1326" y="768"/>
                  </a:lnTo>
                  <a:lnTo>
                    <a:pt x="1302" y="784"/>
                  </a:lnTo>
                  <a:lnTo>
                    <a:pt x="1275" y="797"/>
                  </a:lnTo>
                  <a:lnTo>
                    <a:pt x="1245" y="806"/>
                  </a:lnTo>
                  <a:lnTo>
                    <a:pt x="1214" y="808"/>
                  </a:lnTo>
                  <a:lnTo>
                    <a:pt x="1183" y="806"/>
                  </a:lnTo>
                  <a:lnTo>
                    <a:pt x="1153" y="797"/>
                  </a:lnTo>
                  <a:lnTo>
                    <a:pt x="1126" y="784"/>
                  </a:lnTo>
                  <a:lnTo>
                    <a:pt x="1102" y="768"/>
                  </a:lnTo>
                  <a:lnTo>
                    <a:pt x="1082" y="746"/>
                  </a:lnTo>
                  <a:lnTo>
                    <a:pt x="1064" y="722"/>
                  </a:lnTo>
                  <a:lnTo>
                    <a:pt x="1051" y="695"/>
                  </a:lnTo>
                  <a:lnTo>
                    <a:pt x="1044" y="666"/>
                  </a:lnTo>
                  <a:lnTo>
                    <a:pt x="1040" y="635"/>
                  </a:lnTo>
                  <a:lnTo>
                    <a:pt x="1042" y="614"/>
                  </a:lnTo>
                  <a:lnTo>
                    <a:pt x="1047" y="593"/>
                  </a:lnTo>
                  <a:lnTo>
                    <a:pt x="797" y="427"/>
                  </a:lnTo>
                  <a:lnTo>
                    <a:pt x="774" y="441"/>
                  </a:lnTo>
                  <a:lnTo>
                    <a:pt x="749" y="452"/>
                  </a:lnTo>
                  <a:lnTo>
                    <a:pt x="722" y="460"/>
                  </a:lnTo>
                  <a:lnTo>
                    <a:pt x="694" y="462"/>
                  </a:lnTo>
                  <a:lnTo>
                    <a:pt x="666" y="460"/>
                  </a:lnTo>
                  <a:lnTo>
                    <a:pt x="639" y="452"/>
                  </a:lnTo>
                  <a:lnTo>
                    <a:pt x="614" y="441"/>
                  </a:lnTo>
                  <a:lnTo>
                    <a:pt x="591" y="427"/>
                  </a:lnTo>
                  <a:lnTo>
                    <a:pt x="341" y="593"/>
                  </a:lnTo>
                  <a:lnTo>
                    <a:pt x="346" y="614"/>
                  </a:lnTo>
                  <a:lnTo>
                    <a:pt x="348" y="635"/>
                  </a:lnTo>
                  <a:lnTo>
                    <a:pt x="345" y="666"/>
                  </a:lnTo>
                  <a:lnTo>
                    <a:pt x="337" y="695"/>
                  </a:lnTo>
                  <a:lnTo>
                    <a:pt x="324" y="722"/>
                  </a:lnTo>
                  <a:lnTo>
                    <a:pt x="307" y="746"/>
                  </a:lnTo>
                  <a:lnTo>
                    <a:pt x="286" y="768"/>
                  </a:lnTo>
                  <a:lnTo>
                    <a:pt x="261" y="784"/>
                  </a:lnTo>
                  <a:lnTo>
                    <a:pt x="235" y="797"/>
                  </a:lnTo>
                  <a:lnTo>
                    <a:pt x="206" y="806"/>
                  </a:lnTo>
                  <a:lnTo>
                    <a:pt x="174" y="808"/>
                  </a:lnTo>
                  <a:lnTo>
                    <a:pt x="143" y="806"/>
                  </a:lnTo>
                  <a:lnTo>
                    <a:pt x="113" y="797"/>
                  </a:lnTo>
                  <a:lnTo>
                    <a:pt x="86" y="784"/>
                  </a:lnTo>
                  <a:lnTo>
                    <a:pt x="62" y="768"/>
                  </a:lnTo>
                  <a:lnTo>
                    <a:pt x="42" y="746"/>
                  </a:lnTo>
                  <a:lnTo>
                    <a:pt x="24" y="722"/>
                  </a:lnTo>
                  <a:lnTo>
                    <a:pt x="11" y="695"/>
                  </a:lnTo>
                  <a:lnTo>
                    <a:pt x="4" y="666"/>
                  </a:lnTo>
                  <a:lnTo>
                    <a:pt x="0" y="635"/>
                  </a:lnTo>
                  <a:lnTo>
                    <a:pt x="4" y="604"/>
                  </a:lnTo>
                  <a:lnTo>
                    <a:pt x="11" y="575"/>
                  </a:lnTo>
                  <a:lnTo>
                    <a:pt x="24" y="547"/>
                  </a:lnTo>
                  <a:lnTo>
                    <a:pt x="42" y="524"/>
                  </a:lnTo>
                  <a:lnTo>
                    <a:pt x="62" y="503"/>
                  </a:lnTo>
                  <a:lnTo>
                    <a:pt x="86" y="486"/>
                  </a:lnTo>
                  <a:lnTo>
                    <a:pt x="113" y="473"/>
                  </a:lnTo>
                  <a:lnTo>
                    <a:pt x="143" y="465"/>
                  </a:lnTo>
                  <a:lnTo>
                    <a:pt x="174" y="462"/>
                  </a:lnTo>
                  <a:lnTo>
                    <a:pt x="202" y="464"/>
                  </a:lnTo>
                  <a:lnTo>
                    <a:pt x="229" y="471"/>
                  </a:lnTo>
                  <a:lnTo>
                    <a:pt x="254" y="482"/>
                  </a:lnTo>
                  <a:lnTo>
                    <a:pt x="277" y="496"/>
                  </a:lnTo>
                  <a:lnTo>
                    <a:pt x="527" y="330"/>
                  </a:lnTo>
                  <a:lnTo>
                    <a:pt x="523" y="310"/>
                  </a:lnTo>
                  <a:lnTo>
                    <a:pt x="520" y="288"/>
                  </a:lnTo>
                  <a:lnTo>
                    <a:pt x="524" y="258"/>
                  </a:lnTo>
                  <a:lnTo>
                    <a:pt x="531" y="228"/>
                  </a:lnTo>
                  <a:lnTo>
                    <a:pt x="544" y="201"/>
                  </a:lnTo>
                  <a:lnTo>
                    <a:pt x="562" y="176"/>
                  </a:lnTo>
                  <a:lnTo>
                    <a:pt x="582" y="156"/>
                  </a:lnTo>
                  <a:lnTo>
                    <a:pt x="606" y="138"/>
                  </a:lnTo>
                  <a:lnTo>
                    <a:pt x="633" y="126"/>
                  </a:lnTo>
                  <a:lnTo>
                    <a:pt x="663" y="118"/>
                  </a:lnTo>
                  <a:lnTo>
                    <a:pt x="694" y="116"/>
                  </a:lnTo>
                  <a:lnTo>
                    <a:pt x="726" y="118"/>
                  </a:lnTo>
                  <a:lnTo>
                    <a:pt x="755" y="126"/>
                  </a:lnTo>
                  <a:lnTo>
                    <a:pt x="781" y="138"/>
                  </a:lnTo>
                  <a:lnTo>
                    <a:pt x="806" y="156"/>
                  </a:lnTo>
                  <a:lnTo>
                    <a:pt x="826" y="176"/>
                  </a:lnTo>
                  <a:lnTo>
                    <a:pt x="844" y="201"/>
                  </a:lnTo>
                  <a:lnTo>
                    <a:pt x="857" y="228"/>
                  </a:lnTo>
                  <a:lnTo>
                    <a:pt x="864" y="258"/>
                  </a:lnTo>
                  <a:lnTo>
                    <a:pt x="868" y="288"/>
                  </a:lnTo>
                  <a:lnTo>
                    <a:pt x="866" y="310"/>
                  </a:lnTo>
                  <a:lnTo>
                    <a:pt x="861" y="330"/>
                  </a:lnTo>
                  <a:lnTo>
                    <a:pt x="1111" y="496"/>
                  </a:lnTo>
                  <a:lnTo>
                    <a:pt x="1134" y="482"/>
                  </a:lnTo>
                  <a:lnTo>
                    <a:pt x="1159" y="471"/>
                  </a:lnTo>
                  <a:lnTo>
                    <a:pt x="1186" y="464"/>
                  </a:lnTo>
                  <a:lnTo>
                    <a:pt x="1214" y="462"/>
                  </a:lnTo>
                  <a:lnTo>
                    <a:pt x="1247" y="465"/>
                  </a:lnTo>
                  <a:lnTo>
                    <a:pt x="1277" y="474"/>
                  </a:lnTo>
                  <a:lnTo>
                    <a:pt x="1305" y="488"/>
                  </a:lnTo>
                  <a:lnTo>
                    <a:pt x="1629" y="230"/>
                  </a:lnTo>
                  <a:lnTo>
                    <a:pt x="1621" y="202"/>
                  </a:lnTo>
                  <a:lnTo>
                    <a:pt x="1619" y="173"/>
                  </a:lnTo>
                  <a:lnTo>
                    <a:pt x="1621" y="142"/>
                  </a:lnTo>
                  <a:lnTo>
                    <a:pt x="1630" y="112"/>
                  </a:lnTo>
                  <a:lnTo>
                    <a:pt x="1642" y="85"/>
                  </a:lnTo>
                  <a:lnTo>
                    <a:pt x="1659" y="61"/>
                  </a:lnTo>
                  <a:lnTo>
                    <a:pt x="1680" y="41"/>
                  </a:lnTo>
                  <a:lnTo>
                    <a:pt x="1705" y="23"/>
                  </a:lnTo>
                  <a:lnTo>
                    <a:pt x="1732" y="10"/>
                  </a:lnTo>
                  <a:lnTo>
                    <a:pt x="1761" y="3"/>
                  </a:lnTo>
                  <a:lnTo>
                    <a:pt x="17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-6863" y="-212"/>
              <a:ext cx="462" cy="404"/>
            </a:xfrm>
            <a:custGeom>
              <a:avLst/>
              <a:gdLst>
                <a:gd name="T0" fmla="*/ 117 w 925"/>
                <a:gd name="T1" fmla="*/ 115 h 809"/>
                <a:gd name="T2" fmla="*/ 117 w 925"/>
                <a:gd name="T3" fmla="*/ 694 h 809"/>
                <a:gd name="T4" fmla="*/ 809 w 925"/>
                <a:gd name="T5" fmla="*/ 694 h 809"/>
                <a:gd name="T6" fmla="*/ 809 w 925"/>
                <a:gd name="T7" fmla="*/ 115 h 809"/>
                <a:gd name="T8" fmla="*/ 117 w 925"/>
                <a:gd name="T9" fmla="*/ 115 h 809"/>
                <a:gd name="T10" fmla="*/ 0 w 925"/>
                <a:gd name="T11" fmla="*/ 0 h 809"/>
                <a:gd name="T12" fmla="*/ 925 w 925"/>
                <a:gd name="T13" fmla="*/ 0 h 809"/>
                <a:gd name="T14" fmla="*/ 925 w 925"/>
                <a:gd name="T15" fmla="*/ 809 h 809"/>
                <a:gd name="T16" fmla="*/ 0 w 925"/>
                <a:gd name="T17" fmla="*/ 809 h 809"/>
                <a:gd name="T18" fmla="*/ 0 w 925"/>
                <a:gd name="T19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5" h="809">
                  <a:moveTo>
                    <a:pt x="117" y="115"/>
                  </a:moveTo>
                  <a:lnTo>
                    <a:pt x="117" y="694"/>
                  </a:lnTo>
                  <a:lnTo>
                    <a:pt x="809" y="694"/>
                  </a:lnTo>
                  <a:lnTo>
                    <a:pt x="809" y="115"/>
                  </a:lnTo>
                  <a:lnTo>
                    <a:pt x="117" y="115"/>
                  </a:lnTo>
                  <a:close/>
                  <a:moveTo>
                    <a:pt x="0" y="0"/>
                  </a:moveTo>
                  <a:lnTo>
                    <a:pt x="925" y="0"/>
                  </a:lnTo>
                  <a:lnTo>
                    <a:pt x="925" y="809"/>
                  </a:lnTo>
                  <a:lnTo>
                    <a:pt x="0" y="8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48"/>
            <p:cNvSpPr>
              <a:spLocks noChangeArrowheads="1"/>
            </p:cNvSpPr>
            <p:nvPr/>
          </p:nvSpPr>
          <p:spPr bwMode="auto">
            <a:xfrm>
              <a:off x="-6748" y="-96"/>
              <a:ext cx="232" cy="5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49"/>
            <p:cNvSpPr>
              <a:spLocks noChangeArrowheads="1"/>
            </p:cNvSpPr>
            <p:nvPr/>
          </p:nvSpPr>
          <p:spPr bwMode="auto">
            <a:xfrm>
              <a:off x="-6748" y="19"/>
              <a:ext cx="232" cy="5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50"/>
            <p:cNvSpPr>
              <a:spLocks noChangeArrowheads="1"/>
            </p:cNvSpPr>
            <p:nvPr/>
          </p:nvSpPr>
          <p:spPr bwMode="auto">
            <a:xfrm>
              <a:off x="-6343" y="77"/>
              <a:ext cx="58" cy="5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51"/>
            <p:cNvSpPr>
              <a:spLocks noChangeArrowheads="1"/>
            </p:cNvSpPr>
            <p:nvPr/>
          </p:nvSpPr>
          <p:spPr bwMode="auto">
            <a:xfrm>
              <a:off x="-6228" y="77"/>
              <a:ext cx="578" cy="5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9" name="Shape 2617"/>
          <p:cNvSpPr/>
          <p:nvPr/>
        </p:nvSpPr>
        <p:spPr>
          <a:xfrm>
            <a:off x="6329968" y="2877290"/>
            <a:ext cx="514219" cy="417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2460" tIns="32460" rIns="32460" bIns="32460" anchor="ctr"/>
          <a:lstStyle/>
          <a:p>
            <a:pPr defTabSz="38950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6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60" name="Group 23"/>
          <p:cNvGrpSpPr>
            <a:grpSpLocks noChangeAspect="1"/>
          </p:cNvGrpSpPr>
          <p:nvPr/>
        </p:nvGrpSpPr>
        <p:grpSpPr bwMode="auto">
          <a:xfrm>
            <a:off x="3565155" y="1492472"/>
            <a:ext cx="520722" cy="558800"/>
            <a:chOff x="-2144" y="1283"/>
            <a:chExt cx="547" cy="587"/>
          </a:xfrm>
          <a:solidFill>
            <a:schemeClr val="bg1"/>
          </a:solidFill>
        </p:grpSpPr>
        <p:sp>
          <p:nvSpPr>
            <p:cNvPr id="61" name="Freeform 25"/>
            <p:cNvSpPr>
              <a:spLocks/>
            </p:cNvSpPr>
            <p:nvPr/>
          </p:nvSpPr>
          <p:spPr bwMode="auto">
            <a:xfrm>
              <a:off x="-1812" y="1635"/>
              <a:ext cx="78" cy="20"/>
            </a:xfrm>
            <a:custGeom>
              <a:avLst/>
              <a:gdLst>
                <a:gd name="T0" fmla="*/ 59 w 469"/>
                <a:gd name="T1" fmla="*/ 0 h 118"/>
                <a:gd name="T2" fmla="*/ 411 w 469"/>
                <a:gd name="T3" fmla="*/ 0 h 118"/>
                <a:gd name="T4" fmla="*/ 429 w 469"/>
                <a:gd name="T5" fmla="*/ 3 h 118"/>
                <a:gd name="T6" fmla="*/ 445 w 469"/>
                <a:gd name="T7" fmla="*/ 12 h 118"/>
                <a:gd name="T8" fmla="*/ 458 w 469"/>
                <a:gd name="T9" fmla="*/ 25 h 118"/>
                <a:gd name="T10" fmla="*/ 466 w 469"/>
                <a:gd name="T11" fmla="*/ 41 h 118"/>
                <a:gd name="T12" fmla="*/ 469 w 469"/>
                <a:gd name="T13" fmla="*/ 59 h 118"/>
                <a:gd name="T14" fmla="*/ 466 w 469"/>
                <a:gd name="T15" fmla="*/ 78 h 118"/>
                <a:gd name="T16" fmla="*/ 458 w 469"/>
                <a:gd name="T17" fmla="*/ 94 h 118"/>
                <a:gd name="T18" fmla="*/ 445 w 469"/>
                <a:gd name="T19" fmla="*/ 107 h 118"/>
                <a:gd name="T20" fmla="*/ 429 w 469"/>
                <a:gd name="T21" fmla="*/ 115 h 118"/>
                <a:gd name="T22" fmla="*/ 411 w 469"/>
                <a:gd name="T23" fmla="*/ 118 h 118"/>
                <a:gd name="T24" fmla="*/ 59 w 469"/>
                <a:gd name="T25" fmla="*/ 118 h 118"/>
                <a:gd name="T26" fmla="*/ 41 w 469"/>
                <a:gd name="T27" fmla="*/ 115 h 118"/>
                <a:gd name="T28" fmla="*/ 24 w 469"/>
                <a:gd name="T29" fmla="*/ 107 h 118"/>
                <a:gd name="T30" fmla="*/ 12 w 469"/>
                <a:gd name="T31" fmla="*/ 94 h 118"/>
                <a:gd name="T32" fmla="*/ 3 w 469"/>
                <a:gd name="T33" fmla="*/ 78 h 118"/>
                <a:gd name="T34" fmla="*/ 0 w 469"/>
                <a:gd name="T35" fmla="*/ 59 h 118"/>
                <a:gd name="T36" fmla="*/ 3 w 469"/>
                <a:gd name="T37" fmla="*/ 41 h 118"/>
                <a:gd name="T38" fmla="*/ 12 w 469"/>
                <a:gd name="T39" fmla="*/ 25 h 118"/>
                <a:gd name="T40" fmla="*/ 24 w 469"/>
                <a:gd name="T41" fmla="*/ 12 h 118"/>
                <a:gd name="T42" fmla="*/ 41 w 469"/>
                <a:gd name="T43" fmla="*/ 3 h 118"/>
                <a:gd name="T44" fmla="*/ 59 w 469"/>
                <a:gd name="T4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9" h="118">
                  <a:moveTo>
                    <a:pt x="59" y="0"/>
                  </a:moveTo>
                  <a:lnTo>
                    <a:pt x="411" y="0"/>
                  </a:lnTo>
                  <a:lnTo>
                    <a:pt x="429" y="3"/>
                  </a:lnTo>
                  <a:lnTo>
                    <a:pt x="445" y="12"/>
                  </a:lnTo>
                  <a:lnTo>
                    <a:pt x="458" y="25"/>
                  </a:lnTo>
                  <a:lnTo>
                    <a:pt x="466" y="41"/>
                  </a:lnTo>
                  <a:lnTo>
                    <a:pt x="469" y="59"/>
                  </a:lnTo>
                  <a:lnTo>
                    <a:pt x="466" y="78"/>
                  </a:lnTo>
                  <a:lnTo>
                    <a:pt x="458" y="94"/>
                  </a:lnTo>
                  <a:lnTo>
                    <a:pt x="445" y="107"/>
                  </a:lnTo>
                  <a:lnTo>
                    <a:pt x="429" y="115"/>
                  </a:lnTo>
                  <a:lnTo>
                    <a:pt x="411" y="118"/>
                  </a:lnTo>
                  <a:lnTo>
                    <a:pt x="59" y="118"/>
                  </a:lnTo>
                  <a:lnTo>
                    <a:pt x="41" y="115"/>
                  </a:lnTo>
                  <a:lnTo>
                    <a:pt x="24" y="107"/>
                  </a:lnTo>
                  <a:lnTo>
                    <a:pt x="12" y="94"/>
                  </a:lnTo>
                  <a:lnTo>
                    <a:pt x="3" y="78"/>
                  </a:lnTo>
                  <a:lnTo>
                    <a:pt x="0" y="59"/>
                  </a:lnTo>
                  <a:lnTo>
                    <a:pt x="3" y="41"/>
                  </a:lnTo>
                  <a:lnTo>
                    <a:pt x="12" y="25"/>
                  </a:lnTo>
                  <a:lnTo>
                    <a:pt x="24" y="12"/>
                  </a:lnTo>
                  <a:lnTo>
                    <a:pt x="41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>
              <a:off x="-1792" y="1332"/>
              <a:ext cx="156" cy="303"/>
            </a:xfrm>
            <a:custGeom>
              <a:avLst/>
              <a:gdLst>
                <a:gd name="T0" fmla="*/ 57 w 937"/>
                <a:gd name="T1" fmla="*/ 0 h 1817"/>
                <a:gd name="T2" fmla="*/ 77 w 937"/>
                <a:gd name="T3" fmla="*/ 3 h 1817"/>
                <a:gd name="T4" fmla="*/ 93 w 937"/>
                <a:gd name="T5" fmla="*/ 12 h 1817"/>
                <a:gd name="T6" fmla="*/ 106 w 937"/>
                <a:gd name="T7" fmla="*/ 25 h 1817"/>
                <a:gd name="T8" fmla="*/ 113 w 937"/>
                <a:gd name="T9" fmla="*/ 41 h 1817"/>
                <a:gd name="T10" fmla="*/ 116 w 937"/>
                <a:gd name="T11" fmla="*/ 59 h 1817"/>
                <a:gd name="T12" fmla="*/ 116 w 937"/>
                <a:gd name="T13" fmla="*/ 352 h 1817"/>
                <a:gd name="T14" fmla="*/ 119 w 937"/>
                <a:gd name="T15" fmla="*/ 384 h 1817"/>
                <a:gd name="T16" fmla="*/ 128 w 937"/>
                <a:gd name="T17" fmla="*/ 413 h 1817"/>
                <a:gd name="T18" fmla="*/ 141 w 937"/>
                <a:gd name="T19" fmla="*/ 441 h 1817"/>
                <a:gd name="T20" fmla="*/ 158 w 937"/>
                <a:gd name="T21" fmla="*/ 465 h 1817"/>
                <a:gd name="T22" fmla="*/ 179 w 937"/>
                <a:gd name="T23" fmla="*/ 487 h 1817"/>
                <a:gd name="T24" fmla="*/ 204 w 937"/>
                <a:gd name="T25" fmla="*/ 504 h 1817"/>
                <a:gd name="T26" fmla="*/ 231 w 937"/>
                <a:gd name="T27" fmla="*/ 517 h 1817"/>
                <a:gd name="T28" fmla="*/ 261 w 937"/>
                <a:gd name="T29" fmla="*/ 525 h 1817"/>
                <a:gd name="T30" fmla="*/ 293 w 937"/>
                <a:gd name="T31" fmla="*/ 528 h 1817"/>
                <a:gd name="T32" fmla="*/ 879 w 937"/>
                <a:gd name="T33" fmla="*/ 528 h 1817"/>
                <a:gd name="T34" fmla="*/ 897 w 937"/>
                <a:gd name="T35" fmla="*/ 531 h 1817"/>
                <a:gd name="T36" fmla="*/ 913 w 937"/>
                <a:gd name="T37" fmla="*/ 539 h 1817"/>
                <a:gd name="T38" fmla="*/ 926 w 937"/>
                <a:gd name="T39" fmla="*/ 552 h 1817"/>
                <a:gd name="T40" fmla="*/ 934 w 937"/>
                <a:gd name="T41" fmla="*/ 568 h 1817"/>
                <a:gd name="T42" fmla="*/ 937 w 937"/>
                <a:gd name="T43" fmla="*/ 586 h 1817"/>
                <a:gd name="T44" fmla="*/ 937 w 937"/>
                <a:gd name="T45" fmla="*/ 1759 h 1817"/>
                <a:gd name="T46" fmla="*/ 934 w 937"/>
                <a:gd name="T47" fmla="*/ 1778 h 1817"/>
                <a:gd name="T48" fmla="*/ 926 w 937"/>
                <a:gd name="T49" fmla="*/ 1794 h 1817"/>
                <a:gd name="T50" fmla="*/ 913 w 937"/>
                <a:gd name="T51" fmla="*/ 1806 h 1817"/>
                <a:gd name="T52" fmla="*/ 897 w 937"/>
                <a:gd name="T53" fmla="*/ 1815 h 1817"/>
                <a:gd name="T54" fmla="*/ 879 w 937"/>
                <a:gd name="T55" fmla="*/ 1817 h 1817"/>
                <a:gd name="T56" fmla="*/ 860 w 937"/>
                <a:gd name="T57" fmla="*/ 1815 h 1817"/>
                <a:gd name="T58" fmla="*/ 843 w 937"/>
                <a:gd name="T59" fmla="*/ 1806 h 1817"/>
                <a:gd name="T60" fmla="*/ 832 w 937"/>
                <a:gd name="T61" fmla="*/ 1794 h 1817"/>
                <a:gd name="T62" fmla="*/ 823 w 937"/>
                <a:gd name="T63" fmla="*/ 1778 h 1817"/>
                <a:gd name="T64" fmla="*/ 820 w 937"/>
                <a:gd name="T65" fmla="*/ 1759 h 1817"/>
                <a:gd name="T66" fmla="*/ 820 w 937"/>
                <a:gd name="T67" fmla="*/ 645 h 1817"/>
                <a:gd name="T68" fmla="*/ 293 w 937"/>
                <a:gd name="T69" fmla="*/ 645 h 1817"/>
                <a:gd name="T70" fmla="*/ 249 w 937"/>
                <a:gd name="T71" fmla="*/ 642 h 1817"/>
                <a:gd name="T72" fmla="*/ 208 w 937"/>
                <a:gd name="T73" fmla="*/ 633 h 1817"/>
                <a:gd name="T74" fmla="*/ 169 w 937"/>
                <a:gd name="T75" fmla="*/ 618 h 1817"/>
                <a:gd name="T76" fmla="*/ 133 w 937"/>
                <a:gd name="T77" fmla="*/ 598 h 1817"/>
                <a:gd name="T78" fmla="*/ 100 w 937"/>
                <a:gd name="T79" fmla="*/ 573 h 1817"/>
                <a:gd name="T80" fmla="*/ 71 w 937"/>
                <a:gd name="T81" fmla="*/ 544 h 1817"/>
                <a:gd name="T82" fmla="*/ 47 w 937"/>
                <a:gd name="T83" fmla="*/ 511 h 1817"/>
                <a:gd name="T84" fmla="*/ 26 w 937"/>
                <a:gd name="T85" fmla="*/ 476 h 1817"/>
                <a:gd name="T86" fmla="*/ 11 w 937"/>
                <a:gd name="T87" fmla="*/ 436 h 1817"/>
                <a:gd name="T88" fmla="*/ 3 w 937"/>
                <a:gd name="T89" fmla="*/ 396 h 1817"/>
                <a:gd name="T90" fmla="*/ 0 w 937"/>
                <a:gd name="T91" fmla="*/ 352 h 1817"/>
                <a:gd name="T92" fmla="*/ 0 w 937"/>
                <a:gd name="T93" fmla="*/ 59 h 1817"/>
                <a:gd name="T94" fmla="*/ 2 w 937"/>
                <a:gd name="T95" fmla="*/ 41 h 1817"/>
                <a:gd name="T96" fmla="*/ 10 w 937"/>
                <a:gd name="T97" fmla="*/ 25 h 1817"/>
                <a:gd name="T98" fmla="*/ 23 w 937"/>
                <a:gd name="T99" fmla="*/ 12 h 1817"/>
                <a:gd name="T100" fmla="*/ 39 w 937"/>
                <a:gd name="T101" fmla="*/ 3 h 1817"/>
                <a:gd name="T102" fmla="*/ 57 w 937"/>
                <a:gd name="T103" fmla="*/ 0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7" h="1817">
                  <a:moveTo>
                    <a:pt x="57" y="0"/>
                  </a:moveTo>
                  <a:lnTo>
                    <a:pt x="77" y="3"/>
                  </a:lnTo>
                  <a:lnTo>
                    <a:pt x="93" y="12"/>
                  </a:lnTo>
                  <a:lnTo>
                    <a:pt x="106" y="25"/>
                  </a:lnTo>
                  <a:lnTo>
                    <a:pt x="113" y="41"/>
                  </a:lnTo>
                  <a:lnTo>
                    <a:pt x="116" y="59"/>
                  </a:lnTo>
                  <a:lnTo>
                    <a:pt x="116" y="352"/>
                  </a:lnTo>
                  <a:lnTo>
                    <a:pt x="119" y="384"/>
                  </a:lnTo>
                  <a:lnTo>
                    <a:pt x="128" y="413"/>
                  </a:lnTo>
                  <a:lnTo>
                    <a:pt x="141" y="441"/>
                  </a:lnTo>
                  <a:lnTo>
                    <a:pt x="158" y="465"/>
                  </a:lnTo>
                  <a:lnTo>
                    <a:pt x="179" y="487"/>
                  </a:lnTo>
                  <a:lnTo>
                    <a:pt x="204" y="504"/>
                  </a:lnTo>
                  <a:lnTo>
                    <a:pt x="231" y="517"/>
                  </a:lnTo>
                  <a:lnTo>
                    <a:pt x="261" y="525"/>
                  </a:lnTo>
                  <a:lnTo>
                    <a:pt x="293" y="528"/>
                  </a:lnTo>
                  <a:lnTo>
                    <a:pt x="879" y="528"/>
                  </a:lnTo>
                  <a:lnTo>
                    <a:pt x="897" y="531"/>
                  </a:lnTo>
                  <a:lnTo>
                    <a:pt x="913" y="539"/>
                  </a:lnTo>
                  <a:lnTo>
                    <a:pt x="926" y="552"/>
                  </a:lnTo>
                  <a:lnTo>
                    <a:pt x="934" y="568"/>
                  </a:lnTo>
                  <a:lnTo>
                    <a:pt x="937" y="586"/>
                  </a:lnTo>
                  <a:lnTo>
                    <a:pt x="937" y="1759"/>
                  </a:lnTo>
                  <a:lnTo>
                    <a:pt x="934" y="1778"/>
                  </a:lnTo>
                  <a:lnTo>
                    <a:pt x="926" y="1794"/>
                  </a:lnTo>
                  <a:lnTo>
                    <a:pt x="913" y="1806"/>
                  </a:lnTo>
                  <a:lnTo>
                    <a:pt x="897" y="1815"/>
                  </a:lnTo>
                  <a:lnTo>
                    <a:pt x="879" y="1817"/>
                  </a:lnTo>
                  <a:lnTo>
                    <a:pt x="860" y="1815"/>
                  </a:lnTo>
                  <a:lnTo>
                    <a:pt x="843" y="1806"/>
                  </a:lnTo>
                  <a:lnTo>
                    <a:pt x="832" y="1794"/>
                  </a:lnTo>
                  <a:lnTo>
                    <a:pt x="823" y="1778"/>
                  </a:lnTo>
                  <a:lnTo>
                    <a:pt x="820" y="1759"/>
                  </a:lnTo>
                  <a:lnTo>
                    <a:pt x="820" y="645"/>
                  </a:lnTo>
                  <a:lnTo>
                    <a:pt x="293" y="645"/>
                  </a:lnTo>
                  <a:lnTo>
                    <a:pt x="249" y="642"/>
                  </a:lnTo>
                  <a:lnTo>
                    <a:pt x="208" y="633"/>
                  </a:lnTo>
                  <a:lnTo>
                    <a:pt x="169" y="618"/>
                  </a:lnTo>
                  <a:lnTo>
                    <a:pt x="133" y="598"/>
                  </a:lnTo>
                  <a:lnTo>
                    <a:pt x="100" y="573"/>
                  </a:lnTo>
                  <a:lnTo>
                    <a:pt x="71" y="544"/>
                  </a:lnTo>
                  <a:lnTo>
                    <a:pt x="47" y="511"/>
                  </a:lnTo>
                  <a:lnTo>
                    <a:pt x="26" y="476"/>
                  </a:lnTo>
                  <a:lnTo>
                    <a:pt x="11" y="436"/>
                  </a:lnTo>
                  <a:lnTo>
                    <a:pt x="3" y="396"/>
                  </a:lnTo>
                  <a:lnTo>
                    <a:pt x="0" y="352"/>
                  </a:lnTo>
                  <a:lnTo>
                    <a:pt x="0" y="59"/>
                  </a:lnTo>
                  <a:lnTo>
                    <a:pt x="2" y="41"/>
                  </a:lnTo>
                  <a:lnTo>
                    <a:pt x="10" y="25"/>
                  </a:lnTo>
                  <a:lnTo>
                    <a:pt x="23" y="12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27"/>
            <p:cNvSpPr>
              <a:spLocks/>
            </p:cNvSpPr>
            <p:nvPr/>
          </p:nvSpPr>
          <p:spPr bwMode="auto">
            <a:xfrm>
              <a:off x="-1832" y="1518"/>
              <a:ext cx="98" cy="19"/>
            </a:xfrm>
            <a:custGeom>
              <a:avLst/>
              <a:gdLst>
                <a:gd name="T0" fmla="*/ 59 w 587"/>
                <a:gd name="T1" fmla="*/ 0 h 117"/>
                <a:gd name="T2" fmla="*/ 529 w 587"/>
                <a:gd name="T3" fmla="*/ 0 h 117"/>
                <a:gd name="T4" fmla="*/ 547 w 587"/>
                <a:gd name="T5" fmla="*/ 4 h 117"/>
                <a:gd name="T6" fmla="*/ 563 w 587"/>
                <a:gd name="T7" fmla="*/ 11 h 117"/>
                <a:gd name="T8" fmla="*/ 576 w 587"/>
                <a:gd name="T9" fmla="*/ 24 h 117"/>
                <a:gd name="T10" fmla="*/ 584 w 587"/>
                <a:gd name="T11" fmla="*/ 40 h 117"/>
                <a:gd name="T12" fmla="*/ 587 w 587"/>
                <a:gd name="T13" fmla="*/ 59 h 117"/>
                <a:gd name="T14" fmla="*/ 584 w 587"/>
                <a:gd name="T15" fmla="*/ 77 h 117"/>
                <a:gd name="T16" fmla="*/ 576 w 587"/>
                <a:gd name="T17" fmla="*/ 94 h 117"/>
                <a:gd name="T18" fmla="*/ 563 w 587"/>
                <a:gd name="T19" fmla="*/ 106 h 117"/>
                <a:gd name="T20" fmla="*/ 547 w 587"/>
                <a:gd name="T21" fmla="*/ 115 h 117"/>
                <a:gd name="T22" fmla="*/ 529 w 587"/>
                <a:gd name="T23" fmla="*/ 117 h 117"/>
                <a:gd name="T24" fmla="*/ 59 w 587"/>
                <a:gd name="T25" fmla="*/ 117 h 117"/>
                <a:gd name="T26" fmla="*/ 41 w 587"/>
                <a:gd name="T27" fmla="*/ 115 h 117"/>
                <a:gd name="T28" fmla="*/ 25 w 587"/>
                <a:gd name="T29" fmla="*/ 106 h 117"/>
                <a:gd name="T30" fmla="*/ 12 w 587"/>
                <a:gd name="T31" fmla="*/ 94 h 117"/>
                <a:gd name="T32" fmla="*/ 4 w 587"/>
                <a:gd name="T33" fmla="*/ 77 h 117"/>
                <a:gd name="T34" fmla="*/ 0 w 587"/>
                <a:gd name="T35" fmla="*/ 59 h 117"/>
                <a:gd name="T36" fmla="*/ 4 w 587"/>
                <a:gd name="T37" fmla="*/ 40 h 117"/>
                <a:gd name="T38" fmla="*/ 12 w 587"/>
                <a:gd name="T39" fmla="*/ 24 h 117"/>
                <a:gd name="T40" fmla="*/ 25 w 587"/>
                <a:gd name="T41" fmla="*/ 11 h 117"/>
                <a:gd name="T42" fmla="*/ 41 w 587"/>
                <a:gd name="T43" fmla="*/ 4 h 117"/>
                <a:gd name="T44" fmla="*/ 59 w 587"/>
                <a:gd name="T4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7" h="117">
                  <a:moveTo>
                    <a:pt x="59" y="0"/>
                  </a:moveTo>
                  <a:lnTo>
                    <a:pt x="529" y="0"/>
                  </a:lnTo>
                  <a:lnTo>
                    <a:pt x="547" y="4"/>
                  </a:lnTo>
                  <a:lnTo>
                    <a:pt x="563" y="11"/>
                  </a:lnTo>
                  <a:lnTo>
                    <a:pt x="576" y="24"/>
                  </a:lnTo>
                  <a:lnTo>
                    <a:pt x="584" y="40"/>
                  </a:lnTo>
                  <a:lnTo>
                    <a:pt x="587" y="59"/>
                  </a:lnTo>
                  <a:lnTo>
                    <a:pt x="584" y="77"/>
                  </a:lnTo>
                  <a:lnTo>
                    <a:pt x="576" y="94"/>
                  </a:lnTo>
                  <a:lnTo>
                    <a:pt x="563" y="106"/>
                  </a:lnTo>
                  <a:lnTo>
                    <a:pt x="547" y="115"/>
                  </a:lnTo>
                  <a:lnTo>
                    <a:pt x="529" y="117"/>
                  </a:lnTo>
                  <a:lnTo>
                    <a:pt x="59" y="117"/>
                  </a:lnTo>
                  <a:lnTo>
                    <a:pt x="41" y="115"/>
                  </a:lnTo>
                  <a:lnTo>
                    <a:pt x="25" y="106"/>
                  </a:lnTo>
                  <a:lnTo>
                    <a:pt x="12" y="94"/>
                  </a:lnTo>
                  <a:lnTo>
                    <a:pt x="4" y="77"/>
                  </a:lnTo>
                  <a:lnTo>
                    <a:pt x="0" y="59"/>
                  </a:lnTo>
                  <a:lnTo>
                    <a:pt x="4" y="40"/>
                  </a:lnTo>
                  <a:lnTo>
                    <a:pt x="12" y="24"/>
                  </a:lnTo>
                  <a:lnTo>
                    <a:pt x="25" y="11"/>
                  </a:lnTo>
                  <a:lnTo>
                    <a:pt x="41" y="4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28"/>
            <p:cNvSpPr>
              <a:spLocks/>
            </p:cNvSpPr>
            <p:nvPr/>
          </p:nvSpPr>
          <p:spPr bwMode="auto">
            <a:xfrm>
              <a:off x="-1929" y="1518"/>
              <a:ext cx="78" cy="19"/>
            </a:xfrm>
            <a:custGeom>
              <a:avLst/>
              <a:gdLst>
                <a:gd name="T0" fmla="*/ 59 w 470"/>
                <a:gd name="T1" fmla="*/ 0 h 117"/>
                <a:gd name="T2" fmla="*/ 411 w 470"/>
                <a:gd name="T3" fmla="*/ 0 h 117"/>
                <a:gd name="T4" fmla="*/ 429 w 470"/>
                <a:gd name="T5" fmla="*/ 4 h 117"/>
                <a:gd name="T6" fmla="*/ 445 w 470"/>
                <a:gd name="T7" fmla="*/ 11 h 117"/>
                <a:gd name="T8" fmla="*/ 458 w 470"/>
                <a:gd name="T9" fmla="*/ 24 h 117"/>
                <a:gd name="T10" fmla="*/ 467 w 470"/>
                <a:gd name="T11" fmla="*/ 40 h 117"/>
                <a:gd name="T12" fmla="*/ 470 w 470"/>
                <a:gd name="T13" fmla="*/ 59 h 117"/>
                <a:gd name="T14" fmla="*/ 467 w 470"/>
                <a:gd name="T15" fmla="*/ 77 h 117"/>
                <a:gd name="T16" fmla="*/ 458 w 470"/>
                <a:gd name="T17" fmla="*/ 94 h 117"/>
                <a:gd name="T18" fmla="*/ 445 w 470"/>
                <a:gd name="T19" fmla="*/ 106 h 117"/>
                <a:gd name="T20" fmla="*/ 429 w 470"/>
                <a:gd name="T21" fmla="*/ 115 h 117"/>
                <a:gd name="T22" fmla="*/ 411 w 470"/>
                <a:gd name="T23" fmla="*/ 117 h 117"/>
                <a:gd name="T24" fmla="*/ 59 w 470"/>
                <a:gd name="T25" fmla="*/ 117 h 117"/>
                <a:gd name="T26" fmla="*/ 41 w 470"/>
                <a:gd name="T27" fmla="*/ 115 h 117"/>
                <a:gd name="T28" fmla="*/ 25 w 470"/>
                <a:gd name="T29" fmla="*/ 106 h 117"/>
                <a:gd name="T30" fmla="*/ 12 w 470"/>
                <a:gd name="T31" fmla="*/ 94 h 117"/>
                <a:gd name="T32" fmla="*/ 4 w 470"/>
                <a:gd name="T33" fmla="*/ 77 h 117"/>
                <a:gd name="T34" fmla="*/ 0 w 470"/>
                <a:gd name="T35" fmla="*/ 59 h 117"/>
                <a:gd name="T36" fmla="*/ 4 w 470"/>
                <a:gd name="T37" fmla="*/ 40 h 117"/>
                <a:gd name="T38" fmla="*/ 12 w 470"/>
                <a:gd name="T39" fmla="*/ 24 h 117"/>
                <a:gd name="T40" fmla="*/ 25 w 470"/>
                <a:gd name="T41" fmla="*/ 11 h 117"/>
                <a:gd name="T42" fmla="*/ 41 w 470"/>
                <a:gd name="T43" fmla="*/ 4 h 117"/>
                <a:gd name="T44" fmla="*/ 59 w 470"/>
                <a:gd name="T4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0" h="117">
                  <a:moveTo>
                    <a:pt x="59" y="0"/>
                  </a:moveTo>
                  <a:lnTo>
                    <a:pt x="411" y="0"/>
                  </a:lnTo>
                  <a:lnTo>
                    <a:pt x="429" y="4"/>
                  </a:lnTo>
                  <a:lnTo>
                    <a:pt x="445" y="11"/>
                  </a:lnTo>
                  <a:lnTo>
                    <a:pt x="458" y="24"/>
                  </a:lnTo>
                  <a:lnTo>
                    <a:pt x="467" y="40"/>
                  </a:lnTo>
                  <a:lnTo>
                    <a:pt x="470" y="59"/>
                  </a:lnTo>
                  <a:lnTo>
                    <a:pt x="467" y="77"/>
                  </a:lnTo>
                  <a:lnTo>
                    <a:pt x="458" y="94"/>
                  </a:lnTo>
                  <a:lnTo>
                    <a:pt x="445" y="106"/>
                  </a:lnTo>
                  <a:lnTo>
                    <a:pt x="429" y="115"/>
                  </a:lnTo>
                  <a:lnTo>
                    <a:pt x="411" y="117"/>
                  </a:lnTo>
                  <a:lnTo>
                    <a:pt x="59" y="117"/>
                  </a:lnTo>
                  <a:lnTo>
                    <a:pt x="41" y="115"/>
                  </a:lnTo>
                  <a:lnTo>
                    <a:pt x="25" y="106"/>
                  </a:lnTo>
                  <a:lnTo>
                    <a:pt x="12" y="94"/>
                  </a:lnTo>
                  <a:lnTo>
                    <a:pt x="4" y="77"/>
                  </a:lnTo>
                  <a:lnTo>
                    <a:pt x="0" y="59"/>
                  </a:lnTo>
                  <a:lnTo>
                    <a:pt x="4" y="40"/>
                  </a:lnTo>
                  <a:lnTo>
                    <a:pt x="12" y="24"/>
                  </a:lnTo>
                  <a:lnTo>
                    <a:pt x="25" y="11"/>
                  </a:lnTo>
                  <a:lnTo>
                    <a:pt x="41" y="4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29"/>
            <p:cNvSpPr>
              <a:spLocks/>
            </p:cNvSpPr>
            <p:nvPr/>
          </p:nvSpPr>
          <p:spPr bwMode="auto">
            <a:xfrm>
              <a:off x="-1929" y="1577"/>
              <a:ext cx="39" cy="19"/>
            </a:xfrm>
            <a:custGeom>
              <a:avLst/>
              <a:gdLst>
                <a:gd name="T0" fmla="*/ 59 w 236"/>
                <a:gd name="T1" fmla="*/ 0 h 117"/>
                <a:gd name="T2" fmla="*/ 177 w 236"/>
                <a:gd name="T3" fmla="*/ 0 h 117"/>
                <a:gd name="T4" fmla="*/ 195 w 236"/>
                <a:gd name="T5" fmla="*/ 2 h 117"/>
                <a:gd name="T6" fmla="*/ 211 w 236"/>
                <a:gd name="T7" fmla="*/ 11 h 117"/>
                <a:gd name="T8" fmla="*/ 224 w 236"/>
                <a:gd name="T9" fmla="*/ 24 h 117"/>
                <a:gd name="T10" fmla="*/ 232 w 236"/>
                <a:gd name="T11" fmla="*/ 40 h 117"/>
                <a:gd name="T12" fmla="*/ 236 w 236"/>
                <a:gd name="T13" fmla="*/ 58 h 117"/>
                <a:gd name="T14" fmla="*/ 232 w 236"/>
                <a:gd name="T15" fmla="*/ 77 h 117"/>
                <a:gd name="T16" fmla="*/ 224 w 236"/>
                <a:gd name="T17" fmla="*/ 93 h 117"/>
                <a:gd name="T18" fmla="*/ 211 w 236"/>
                <a:gd name="T19" fmla="*/ 106 h 117"/>
                <a:gd name="T20" fmla="*/ 195 w 236"/>
                <a:gd name="T21" fmla="*/ 114 h 117"/>
                <a:gd name="T22" fmla="*/ 177 w 236"/>
                <a:gd name="T23" fmla="*/ 117 h 117"/>
                <a:gd name="T24" fmla="*/ 59 w 236"/>
                <a:gd name="T25" fmla="*/ 117 h 117"/>
                <a:gd name="T26" fmla="*/ 41 w 236"/>
                <a:gd name="T27" fmla="*/ 114 h 117"/>
                <a:gd name="T28" fmla="*/ 25 w 236"/>
                <a:gd name="T29" fmla="*/ 106 h 117"/>
                <a:gd name="T30" fmla="*/ 12 w 236"/>
                <a:gd name="T31" fmla="*/ 93 h 117"/>
                <a:gd name="T32" fmla="*/ 4 w 236"/>
                <a:gd name="T33" fmla="*/ 77 h 117"/>
                <a:gd name="T34" fmla="*/ 0 w 236"/>
                <a:gd name="T35" fmla="*/ 58 h 117"/>
                <a:gd name="T36" fmla="*/ 4 w 236"/>
                <a:gd name="T37" fmla="*/ 40 h 117"/>
                <a:gd name="T38" fmla="*/ 12 w 236"/>
                <a:gd name="T39" fmla="*/ 24 h 117"/>
                <a:gd name="T40" fmla="*/ 25 w 236"/>
                <a:gd name="T41" fmla="*/ 11 h 117"/>
                <a:gd name="T42" fmla="*/ 41 w 236"/>
                <a:gd name="T43" fmla="*/ 2 h 117"/>
                <a:gd name="T44" fmla="*/ 59 w 236"/>
                <a:gd name="T4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117">
                  <a:moveTo>
                    <a:pt x="59" y="0"/>
                  </a:moveTo>
                  <a:lnTo>
                    <a:pt x="177" y="0"/>
                  </a:lnTo>
                  <a:lnTo>
                    <a:pt x="195" y="2"/>
                  </a:lnTo>
                  <a:lnTo>
                    <a:pt x="211" y="11"/>
                  </a:lnTo>
                  <a:lnTo>
                    <a:pt x="224" y="24"/>
                  </a:lnTo>
                  <a:lnTo>
                    <a:pt x="232" y="40"/>
                  </a:lnTo>
                  <a:lnTo>
                    <a:pt x="236" y="58"/>
                  </a:lnTo>
                  <a:lnTo>
                    <a:pt x="232" y="77"/>
                  </a:lnTo>
                  <a:lnTo>
                    <a:pt x="224" y="93"/>
                  </a:lnTo>
                  <a:lnTo>
                    <a:pt x="211" y="106"/>
                  </a:lnTo>
                  <a:lnTo>
                    <a:pt x="195" y="114"/>
                  </a:lnTo>
                  <a:lnTo>
                    <a:pt x="177" y="117"/>
                  </a:lnTo>
                  <a:lnTo>
                    <a:pt x="59" y="117"/>
                  </a:lnTo>
                  <a:lnTo>
                    <a:pt x="41" y="114"/>
                  </a:lnTo>
                  <a:lnTo>
                    <a:pt x="25" y="106"/>
                  </a:lnTo>
                  <a:lnTo>
                    <a:pt x="12" y="93"/>
                  </a:lnTo>
                  <a:lnTo>
                    <a:pt x="4" y="77"/>
                  </a:lnTo>
                  <a:lnTo>
                    <a:pt x="0" y="58"/>
                  </a:lnTo>
                  <a:lnTo>
                    <a:pt x="4" y="40"/>
                  </a:lnTo>
                  <a:lnTo>
                    <a:pt x="12" y="24"/>
                  </a:lnTo>
                  <a:lnTo>
                    <a:pt x="25" y="11"/>
                  </a:lnTo>
                  <a:lnTo>
                    <a:pt x="41" y="2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>
              <a:off x="-1929" y="1459"/>
              <a:ext cx="117" cy="20"/>
            </a:xfrm>
            <a:custGeom>
              <a:avLst/>
              <a:gdLst>
                <a:gd name="T0" fmla="*/ 59 w 704"/>
                <a:gd name="T1" fmla="*/ 0 h 116"/>
                <a:gd name="T2" fmla="*/ 645 w 704"/>
                <a:gd name="T3" fmla="*/ 0 h 116"/>
                <a:gd name="T4" fmla="*/ 664 w 704"/>
                <a:gd name="T5" fmla="*/ 3 h 116"/>
                <a:gd name="T6" fmla="*/ 681 w 704"/>
                <a:gd name="T7" fmla="*/ 10 h 116"/>
                <a:gd name="T8" fmla="*/ 692 w 704"/>
                <a:gd name="T9" fmla="*/ 23 h 116"/>
                <a:gd name="T10" fmla="*/ 701 w 704"/>
                <a:gd name="T11" fmla="*/ 39 h 116"/>
                <a:gd name="T12" fmla="*/ 704 w 704"/>
                <a:gd name="T13" fmla="*/ 58 h 116"/>
                <a:gd name="T14" fmla="*/ 701 w 704"/>
                <a:gd name="T15" fmla="*/ 77 h 116"/>
                <a:gd name="T16" fmla="*/ 692 w 704"/>
                <a:gd name="T17" fmla="*/ 93 h 116"/>
                <a:gd name="T18" fmla="*/ 681 w 704"/>
                <a:gd name="T19" fmla="*/ 106 h 116"/>
                <a:gd name="T20" fmla="*/ 664 w 704"/>
                <a:gd name="T21" fmla="*/ 114 h 116"/>
                <a:gd name="T22" fmla="*/ 645 w 704"/>
                <a:gd name="T23" fmla="*/ 116 h 116"/>
                <a:gd name="T24" fmla="*/ 59 w 704"/>
                <a:gd name="T25" fmla="*/ 116 h 116"/>
                <a:gd name="T26" fmla="*/ 41 w 704"/>
                <a:gd name="T27" fmla="*/ 114 h 116"/>
                <a:gd name="T28" fmla="*/ 25 w 704"/>
                <a:gd name="T29" fmla="*/ 106 h 116"/>
                <a:gd name="T30" fmla="*/ 12 w 704"/>
                <a:gd name="T31" fmla="*/ 93 h 116"/>
                <a:gd name="T32" fmla="*/ 4 w 704"/>
                <a:gd name="T33" fmla="*/ 77 h 116"/>
                <a:gd name="T34" fmla="*/ 0 w 704"/>
                <a:gd name="T35" fmla="*/ 58 h 116"/>
                <a:gd name="T36" fmla="*/ 4 w 704"/>
                <a:gd name="T37" fmla="*/ 39 h 116"/>
                <a:gd name="T38" fmla="*/ 12 w 704"/>
                <a:gd name="T39" fmla="*/ 23 h 116"/>
                <a:gd name="T40" fmla="*/ 25 w 704"/>
                <a:gd name="T41" fmla="*/ 10 h 116"/>
                <a:gd name="T42" fmla="*/ 41 w 704"/>
                <a:gd name="T43" fmla="*/ 3 h 116"/>
                <a:gd name="T44" fmla="*/ 59 w 704"/>
                <a:gd name="T4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4" h="116">
                  <a:moveTo>
                    <a:pt x="59" y="0"/>
                  </a:moveTo>
                  <a:lnTo>
                    <a:pt x="645" y="0"/>
                  </a:lnTo>
                  <a:lnTo>
                    <a:pt x="664" y="3"/>
                  </a:lnTo>
                  <a:lnTo>
                    <a:pt x="681" y="10"/>
                  </a:lnTo>
                  <a:lnTo>
                    <a:pt x="692" y="23"/>
                  </a:lnTo>
                  <a:lnTo>
                    <a:pt x="701" y="39"/>
                  </a:lnTo>
                  <a:lnTo>
                    <a:pt x="704" y="58"/>
                  </a:lnTo>
                  <a:lnTo>
                    <a:pt x="701" y="77"/>
                  </a:lnTo>
                  <a:lnTo>
                    <a:pt x="692" y="93"/>
                  </a:lnTo>
                  <a:lnTo>
                    <a:pt x="681" y="106"/>
                  </a:lnTo>
                  <a:lnTo>
                    <a:pt x="664" y="114"/>
                  </a:lnTo>
                  <a:lnTo>
                    <a:pt x="645" y="116"/>
                  </a:lnTo>
                  <a:lnTo>
                    <a:pt x="59" y="116"/>
                  </a:lnTo>
                  <a:lnTo>
                    <a:pt x="41" y="114"/>
                  </a:lnTo>
                  <a:lnTo>
                    <a:pt x="25" y="106"/>
                  </a:lnTo>
                  <a:lnTo>
                    <a:pt x="12" y="93"/>
                  </a:lnTo>
                  <a:lnTo>
                    <a:pt x="4" y="77"/>
                  </a:lnTo>
                  <a:lnTo>
                    <a:pt x="0" y="58"/>
                  </a:lnTo>
                  <a:lnTo>
                    <a:pt x="4" y="39"/>
                  </a:lnTo>
                  <a:lnTo>
                    <a:pt x="12" y="23"/>
                  </a:lnTo>
                  <a:lnTo>
                    <a:pt x="25" y="10"/>
                  </a:lnTo>
                  <a:lnTo>
                    <a:pt x="41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31"/>
            <p:cNvSpPr>
              <a:spLocks/>
            </p:cNvSpPr>
            <p:nvPr/>
          </p:nvSpPr>
          <p:spPr bwMode="auto">
            <a:xfrm>
              <a:off x="-1871" y="1577"/>
              <a:ext cx="118" cy="19"/>
            </a:xfrm>
            <a:custGeom>
              <a:avLst/>
              <a:gdLst>
                <a:gd name="T0" fmla="*/ 59 w 704"/>
                <a:gd name="T1" fmla="*/ 0 h 117"/>
                <a:gd name="T2" fmla="*/ 645 w 704"/>
                <a:gd name="T3" fmla="*/ 0 h 117"/>
                <a:gd name="T4" fmla="*/ 663 w 704"/>
                <a:gd name="T5" fmla="*/ 2 h 117"/>
                <a:gd name="T6" fmla="*/ 679 w 704"/>
                <a:gd name="T7" fmla="*/ 11 h 117"/>
                <a:gd name="T8" fmla="*/ 692 w 704"/>
                <a:gd name="T9" fmla="*/ 24 h 117"/>
                <a:gd name="T10" fmla="*/ 701 w 704"/>
                <a:gd name="T11" fmla="*/ 40 h 117"/>
                <a:gd name="T12" fmla="*/ 704 w 704"/>
                <a:gd name="T13" fmla="*/ 58 h 117"/>
                <a:gd name="T14" fmla="*/ 701 w 704"/>
                <a:gd name="T15" fmla="*/ 77 h 117"/>
                <a:gd name="T16" fmla="*/ 692 w 704"/>
                <a:gd name="T17" fmla="*/ 93 h 117"/>
                <a:gd name="T18" fmla="*/ 679 w 704"/>
                <a:gd name="T19" fmla="*/ 106 h 117"/>
                <a:gd name="T20" fmla="*/ 663 w 704"/>
                <a:gd name="T21" fmla="*/ 114 h 117"/>
                <a:gd name="T22" fmla="*/ 645 w 704"/>
                <a:gd name="T23" fmla="*/ 117 h 117"/>
                <a:gd name="T24" fmla="*/ 59 w 704"/>
                <a:gd name="T25" fmla="*/ 117 h 117"/>
                <a:gd name="T26" fmla="*/ 41 w 704"/>
                <a:gd name="T27" fmla="*/ 114 h 117"/>
                <a:gd name="T28" fmla="*/ 25 w 704"/>
                <a:gd name="T29" fmla="*/ 106 h 117"/>
                <a:gd name="T30" fmla="*/ 12 w 704"/>
                <a:gd name="T31" fmla="*/ 93 h 117"/>
                <a:gd name="T32" fmla="*/ 2 w 704"/>
                <a:gd name="T33" fmla="*/ 77 h 117"/>
                <a:gd name="T34" fmla="*/ 0 w 704"/>
                <a:gd name="T35" fmla="*/ 58 h 117"/>
                <a:gd name="T36" fmla="*/ 2 w 704"/>
                <a:gd name="T37" fmla="*/ 40 h 117"/>
                <a:gd name="T38" fmla="*/ 12 w 704"/>
                <a:gd name="T39" fmla="*/ 24 h 117"/>
                <a:gd name="T40" fmla="*/ 25 w 704"/>
                <a:gd name="T41" fmla="*/ 11 h 117"/>
                <a:gd name="T42" fmla="*/ 41 w 704"/>
                <a:gd name="T43" fmla="*/ 2 h 117"/>
                <a:gd name="T44" fmla="*/ 59 w 704"/>
                <a:gd name="T4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4" h="117">
                  <a:moveTo>
                    <a:pt x="59" y="0"/>
                  </a:moveTo>
                  <a:lnTo>
                    <a:pt x="645" y="0"/>
                  </a:lnTo>
                  <a:lnTo>
                    <a:pt x="663" y="2"/>
                  </a:lnTo>
                  <a:lnTo>
                    <a:pt x="679" y="11"/>
                  </a:lnTo>
                  <a:lnTo>
                    <a:pt x="692" y="24"/>
                  </a:lnTo>
                  <a:lnTo>
                    <a:pt x="701" y="40"/>
                  </a:lnTo>
                  <a:lnTo>
                    <a:pt x="704" y="58"/>
                  </a:lnTo>
                  <a:lnTo>
                    <a:pt x="701" y="77"/>
                  </a:lnTo>
                  <a:lnTo>
                    <a:pt x="692" y="93"/>
                  </a:lnTo>
                  <a:lnTo>
                    <a:pt x="679" y="106"/>
                  </a:lnTo>
                  <a:lnTo>
                    <a:pt x="663" y="114"/>
                  </a:lnTo>
                  <a:lnTo>
                    <a:pt x="645" y="117"/>
                  </a:lnTo>
                  <a:lnTo>
                    <a:pt x="59" y="117"/>
                  </a:lnTo>
                  <a:lnTo>
                    <a:pt x="41" y="114"/>
                  </a:lnTo>
                  <a:lnTo>
                    <a:pt x="25" y="106"/>
                  </a:lnTo>
                  <a:lnTo>
                    <a:pt x="12" y="93"/>
                  </a:lnTo>
                  <a:lnTo>
                    <a:pt x="2" y="77"/>
                  </a:lnTo>
                  <a:lnTo>
                    <a:pt x="0" y="58"/>
                  </a:lnTo>
                  <a:lnTo>
                    <a:pt x="2" y="40"/>
                  </a:lnTo>
                  <a:lnTo>
                    <a:pt x="12" y="24"/>
                  </a:lnTo>
                  <a:lnTo>
                    <a:pt x="25" y="11"/>
                  </a:lnTo>
                  <a:lnTo>
                    <a:pt x="41" y="2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32"/>
            <p:cNvSpPr>
              <a:spLocks/>
            </p:cNvSpPr>
            <p:nvPr/>
          </p:nvSpPr>
          <p:spPr bwMode="auto">
            <a:xfrm>
              <a:off x="-1812" y="1694"/>
              <a:ext cx="39" cy="19"/>
            </a:xfrm>
            <a:custGeom>
              <a:avLst/>
              <a:gdLst>
                <a:gd name="T0" fmla="*/ 59 w 234"/>
                <a:gd name="T1" fmla="*/ 0 h 118"/>
                <a:gd name="T2" fmla="*/ 175 w 234"/>
                <a:gd name="T3" fmla="*/ 0 h 118"/>
                <a:gd name="T4" fmla="*/ 195 w 234"/>
                <a:gd name="T5" fmla="*/ 3 h 118"/>
                <a:gd name="T6" fmla="*/ 211 w 234"/>
                <a:gd name="T7" fmla="*/ 12 h 118"/>
                <a:gd name="T8" fmla="*/ 224 w 234"/>
                <a:gd name="T9" fmla="*/ 25 h 118"/>
                <a:gd name="T10" fmla="*/ 231 w 234"/>
                <a:gd name="T11" fmla="*/ 41 h 118"/>
                <a:gd name="T12" fmla="*/ 234 w 234"/>
                <a:gd name="T13" fmla="*/ 59 h 118"/>
                <a:gd name="T14" fmla="*/ 231 w 234"/>
                <a:gd name="T15" fmla="*/ 77 h 118"/>
                <a:gd name="T16" fmla="*/ 224 w 234"/>
                <a:gd name="T17" fmla="*/ 93 h 118"/>
                <a:gd name="T18" fmla="*/ 211 w 234"/>
                <a:gd name="T19" fmla="*/ 106 h 118"/>
                <a:gd name="T20" fmla="*/ 195 w 234"/>
                <a:gd name="T21" fmla="*/ 114 h 118"/>
                <a:gd name="T22" fmla="*/ 175 w 234"/>
                <a:gd name="T23" fmla="*/ 118 h 118"/>
                <a:gd name="T24" fmla="*/ 59 w 234"/>
                <a:gd name="T25" fmla="*/ 118 h 118"/>
                <a:gd name="T26" fmla="*/ 41 w 234"/>
                <a:gd name="T27" fmla="*/ 114 h 118"/>
                <a:gd name="T28" fmla="*/ 24 w 234"/>
                <a:gd name="T29" fmla="*/ 106 h 118"/>
                <a:gd name="T30" fmla="*/ 12 w 234"/>
                <a:gd name="T31" fmla="*/ 93 h 118"/>
                <a:gd name="T32" fmla="*/ 3 w 234"/>
                <a:gd name="T33" fmla="*/ 77 h 118"/>
                <a:gd name="T34" fmla="*/ 0 w 234"/>
                <a:gd name="T35" fmla="*/ 59 h 118"/>
                <a:gd name="T36" fmla="*/ 3 w 234"/>
                <a:gd name="T37" fmla="*/ 41 h 118"/>
                <a:gd name="T38" fmla="*/ 12 w 234"/>
                <a:gd name="T39" fmla="*/ 25 h 118"/>
                <a:gd name="T40" fmla="*/ 24 w 234"/>
                <a:gd name="T41" fmla="*/ 12 h 118"/>
                <a:gd name="T42" fmla="*/ 41 w 234"/>
                <a:gd name="T43" fmla="*/ 3 h 118"/>
                <a:gd name="T44" fmla="*/ 59 w 234"/>
                <a:gd name="T4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4" h="118">
                  <a:moveTo>
                    <a:pt x="59" y="0"/>
                  </a:moveTo>
                  <a:lnTo>
                    <a:pt x="175" y="0"/>
                  </a:lnTo>
                  <a:lnTo>
                    <a:pt x="195" y="3"/>
                  </a:lnTo>
                  <a:lnTo>
                    <a:pt x="211" y="12"/>
                  </a:lnTo>
                  <a:lnTo>
                    <a:pt x="224" y="25"/>
                  </a:lnTo>
                  <a:lnTo>
                    <a:pt x="231" y="41"/>
                  </a:lnTo>
                  <a:lnTo>
                    <a:pt x="234" y="59"/>
                  </a:lnTo>
                  <a:lnTo>
                    <a:pt x="231" y="77"/>
                  </a:lnTo>
                  <a:lnTo>
                    <a:pt x="224" y="93"/>
                  </a:lnTo>
                  <a:lnTo>
                    <a:pt x="211" y="106"/>
                  </a:lnTo>
                  <a:lnTo>
                    <a:pt x="195" y="114"/>
                  </a:lnTo>
                  <a:lnTo>
                    <a:pt x="175" y="118"/>
                  </a:lnTo>
                  <a:lnTo>
                    <a:pt x="59" y="118"/>
                  </a:lnTo>
                  <a:lnTo>
                    <a:pt x="41" y="114"/>
                  </a:lnTo>
                  <a:lnTo>
                    <a:pt x="24" y="106"/>
                  </a:lnTo>
                  <a:lnTo>
                    <a:pt x="12" y="93"/>
                  </a:lnTo>
                  <a:lnTo>
                    <a:pt x="3" y="77"/>
                  </a:lnTo>
                  <a:lnTo>
                    <a:pt x="0" y="59"/>
                  </a:lnTo>
                  <a:lnTo>
                    <a:pt x="3" y="41"/>
                  </a:lnTo>
                  <a:lnTo>
                    <a:pt x="12" y="25"/>
                  </a:lnTo>
                  <a:lnTo>
                    <a:pt x="24" y="12"/>
                  </a:lnTo>
                  <a:lnTo>
                    <a:pt x="41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33"/>
            <p:cNvSpPr>
              <a:spLocks/>
            </p:cNvSpPr>
            <p:nvPr/>
          </p:nvSpPr>
          <p:spPr bwMode="auto">
            <a:xfrm>
              <a:off x="-1929" y="1635"/>
              <a:ext cx="97" cy="20"/>
            </a:xfrm>
            <a:custGeom>
              <a:avLst/>
              <a:gdLst>
                <a:gd name="T0" fmla="*/ 59 w 586"/>
                <a:gd name="T1" fmla="*/ 0 h 118"/>
                <a:gd name="T2" fmla="*/ 529 w 586"/>
                <a:gd name="T3" fmla="*/ 0 h 118"/>
                <a:gd name="T4" fmla="*/ 547 w 586"/>
                <a:gd name="T5" fmla="*/ 3 h 118"/>
                <a:gd name="T6" fmla="*/ 563 w 586"/>
                <a:gd name="T7" fmla="*/ 12 h 118"/>
                <a:gd name="T8" fmla="*/ 576 w 586"/>
                <a:gd name="T9" fmla="*/ 25 h 118"/>
                <a:gd name="T10" fmla="*/ 584 w 586"/>
                <a:gd name="T11" fmla="*/ 41 h 118"/>
                <a:gd name="T12" fmla="*/ 586 w 586"/>
                <a:gd name="T13" fmla="*/ 59 h 118"/>
                <a:gd name="T14" fmla="*/ 584 w 586"/>
                <a:gd name="T15" fmla="*/ 78 h 118"/>
                <a:gd name="T16" fmla="*/ 576 w 586"/>
                <a:gd name="T17" fmla="*/ 94 h 118"/>
                <a:gd name="T18" fmla="*/ 563 w 586"/>
                <a:gd name="T19" fmla="*/ 107 h 118"/>
                <a:gd name="T20" fmla="*/ 547 w 586"/>
                <a:gd name="T21" fmla="*/ 115 h 118"/>
                <a:gd name="T22" fmla="*/ 529 w 586"/>
                <a:gd name="T23" fmla="*/ 118 h 118"/>
                <a:gd name="T24" fmla="*/ 59 w 586"/>
                <a:gd name="T25" fmla="*/ 118 h 118"/>
                <a:gd name="T26" fmla="*/ 41 w 586"/>
                <a:gd name="T27" fmla="*/ 115 h 118"/>
                <a:gd name="T28" fmla="*/ 25 w 586"/>
                <a:gd name="T29" fmla="*/ 107 h 118"/>
                <a:gd name="T30" fmla="*/ 12 w 586"/>
                <a:gd name="T31" fmla="*/ 94 h 118"/>
                <a:gd name="T32" fmla="*/ 4 w 586"/>
                <a:gd name="T33" fmla="*/ 78 h 118"/>
                <a:gd name="T34" fmla="*/ 0 w 586"/>
                <a:gd name="T35" fmla="*/ 59 h 118"/>
                <a:gd name="T36" fmla="*/ 4 w 586"/>
                <a:gd name="T37" fmla="*/ 41 h 118"/>
                <a:gd name="T38" fmla="*/ 12 w 586"/>
                <a:gd name="T39" fmla="*/ 25 h 118"/>
                <a:gd name="T40" fmla="*/ 25 w 586"/>
                <a:gd name="T41" fmla="*/ 12 h 118"/>
                <a:gd name="T42" fmla="*/ 41 w 586"/>
                <a:gd name="T43" fmla="*/ 3 h 118"/>
                <a:gd name="T44" fmla="*/ 59 w 586"/>
                <a:gd name="T4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118">
                  <a:moveTo>
                    <a:pt x="59" y="0"/>
                  </a:moveTo>
                  <a:lnTo>
                    <a:pt x="529" y="0"/>
                  </a:lnTo>
                  <a:lnTo>
                    <a:pt x="547" y="3"/>
                  </a:lnTo>
                  <a:lnTo>
                    <a:pt x="563" y="12"/>
                  </a:lnTo>
                  <a:lnTo>
                    <a:pt x="576" y="25"/>
                  </a:lnTo>
                  <a:lnTo>
                    <a:pt x="584" y="41"/>
                  </a:lnTo>
                  <a:lnTo>
                    <a:pt x="586" y="59"/>
                  </a:lnTo>
                  <a:lnTo>
                    <a:pt x="584" y="78"/>
                  </a:lnTo>
                  <a:lnTo>
                    <a:pt x="576" y="94"/>
                  </a:lnTo>
                  <a:lnTo>
                    <a:pt x="563" y="107"/>
                  </a:lnTo>
                  <a:lnTo>
                    <a:pt x="547" y="115"/>
                  </a:lnTo>
                  <a:lnTo>
                    <a:pt x="529" y="118"/>
                  </a:lnTo>
                  <a:lnTo>
                    <a:pt x="59" y="118"/>
                  </a:lnTo>
                  <a:lnTo>
                    <a:pt x="41" y="115"/>
                  </a:lnTo>
                  <a:lnTo>
                    <a:pt x="25" y="107"/>
                  </a:lnTo>
                  <a:lnTo>
                    <a:pt x="12" y="94"/>
                  </a:lnTo>
                  <a:lnTo>
                    <a:pt x="4" y="78"/>
                  </a:lnTo>
                  <a:lnTo>
                    <a:pt x="0" y="59"/>
                  </a:lnTo>
                  <a:lnTo>
                    <a:pt x="4" y="41"/>
                  </a:lnTo>
                  <a:lnTo>
                    <a:pt x="12" y="25"/>
                  </a:lnTo>
                  <a:lnTo>
                    <a:pt x="25" y="12"/>
                  </a:lnTo>
                  <a:lnTo>
                    <a:pt x="41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34"/>
            <p:cNvSpPr>
              <a:spLocks/>
            </p:cNvSpPr>
            <p:nvPr/>
          </p:nvSpPr>
          <p:spPr bwMode="auto">
            <a:xfrm>
              <a:off x="-1929" y="1694"/>
              <a:ext cx="97" cy="19"/>
            </a:xfrm>
            <a:custGeom>
              <a:avLst/>
              <a:gdLst>
                <a:gd name="T0" fmla="*/ 59 w 586"/>
                <a:gd name="T1" fmla="*/ 0 h 118"/>
                <a:gd name="T2" fmla="*/ 529 w 586"/>
                <a:gd name="T3" fmla="*/ 0 h 118"/>
                <a:gd name="T4" fmla="*/ 547 w 586"/>
                <a:gd name="T5" fmla="*/ 3 h 118"/>
                <a:gd name="T6" fmla="*/ 563 w 586"/>
                <a:gd name="T7" fmla="*/ 12 h 118"/>
                <a:gd name="T8" fmla="*/ 576 w 586"/>
                <a:gd name="T9" fmla="*/ 25 h 118"/>
                <a:gd name="T10" fmla="*/ 584 w 586"/>
                <a:gd name="T11" fmla="*/ 41 h 118"/>
                <a:gd name="T12" fmla="*/ 586 w 586"/>
                <a:gd name="T13" fmla="*/ 59 h 118"/>
                <a:gd name="T14" fmla="*/ 584 w 586"/>
                <a:gd name="T15" fmla="*/ 77 h 118"/>
                <a:gd name="T16" fmla="*/ 576 w 586"/>
                <a:gd name="T17" fmla="*/ 93 h 118"/>
                <a:gd name="T18" fmla="*/ 563 w 586"/>
                <a:gd name="T19" fmla="*/ 106 h 118"/>
                <a:gd name="T20" fmla="*/ 547 w 586"/>
                <a:gd name="T21" fmla="*/ 114 h 118"/>
                <a:gd name="T22" fmla="*/ 529 w 586"/>
                <a:gd name="T23" fmla="*/ 118 h 118"/>
                <a:gd name="T24" fmla="*/ 59 w 586"/>
                <a:gd name="T25" fmla="*/ 118 h 118"/>
                <a:gd name="T26" fmla="*/ 41 w 586"/>
                <a:gd name="T27" fmla="*/ 114 h 118"/>
                <a:gd name="T28" fmla="*/ 25 w 586"/>
                <a:gd name="T29" fmla="*/ 106 h 118"/>
                <a:gd name="T30" fmla="*/ 12 w 586"/>
                <a:gd name="T31" fmla="*/ 93 h 118"/>
                <a:gd name="T32" fmla="*/ 4 w 586"/>
                <a:gd name="T33" fmla="*/ 77 h 118"/>
                <a:gd name="T34" fmla="*/ 0 w 586"/>
                <a:gd name="T35" fmla="*/ 59 h 118"/>
                <a:gd name="T36" fmla="*/ 4 w 586"/>
                <a:gd name="T37" fmla="*/ 41 h 118"/>
                <a:gd name="T38" fmla="*/ 12 w 586"/>
                <a:gd name="T39" fmla="*/ 25 h 118"/>
                <a:gd name="T40" fmla="*/ 25 w 586"/>
                <a:gd name="T41" fmla="*/ 12 h 118"/>
                <a:gd name="T42" fmla="*/ 41 w 586"/>
                <a:gd name="T43" fmla="*/ 3 h 118"/>
                <a:gd name="T44" fmla="*/ 59 w 586"/>
                <a:gd name="T4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118">
                  <a:moveTo>
                    <a:pt x="59" y="0"/>
                  </a:moveTo>
                  <a:lnTo>
                    <a:pt x="529" y="0"/>
                  </a:lnTo>
                  <a:lnTo>
                    <a:pt x="547" y="3"/>
                  </a:lnTo>
                  <a:lnTo>
                    <a:pt x="563" y="12"/>
                  </a:lnTo>
                  <a:lnTo>
                    <a:pt x="576" y="25"/>
                  </a:lnTo>
                  <a:lnTo>
                    <a:pt x="584" y="41"/>
                  </a:lnTo>
                  <a:lnTo>
                    <a:pt x="586" y="59"/>
                  </a:lnTo>
                  <a:lnTo>
                    <a:pt x="584" y="77"/>
                  </a:lnTo>
                  <a:lnTo>
                    <a:pt x="576" y="93"/>
                  </a:lnTo>
                  <a:lnTo>
                    <a:pt x="563" y="106"/>
                  </a:lnTo>
                  <a:lnTo>
                    <a:pt x="547" y="114"/>
                  </a:lnTo>
                  <a:lnTo>
                    <a:pt x="529" y="118"/>
                  </a:lnTo>
                  <a:lnTo>
                    <a:pt x="59" y="118"/>
                  </a:lnTo>
                  <a:lnTo>
                    <a:pt x="41" y="114"/>
                  </a:lnTo>
                  <a:lnTo>
                    <a:pt x="25" y="106"/>
                  </a:lnTo>
                  <a:lnTo>
                    <a:pt x="12" y="93"/>
                  </a:lnTo>
                  <a:lnTo>
                    <a:pt x="4" y="77"/>
                  </a:lnTo>
                  <a:lnTo>
                    <a:pt x="0" y="59"/>
                  </a:lnTo>
                  <a:lnTo>
                    <a:pt x="4" y="41"/>
                  </a:lnTo>
                  <a:lnTo>
                    <a:pt x="12" y="25"/>
                  </a:lnTo>
                  <a:lnTo>
                    <a:pt x="25" y="12"/>
                  </a:lnTo>
                  <a:lnTo>
                    <a:pt x="41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35"/>
            <p:cNvSpPr>
              <a:spLocks noEditPoints="1"/>
            </p:cNvSpPr>
            <p:nvPr/>
          </p:nvSpPr>
          <p:spPr bwMode="auto">
            <a:xfrm>
              <a:off x="-1812" y="1655"/>
              <a:ext cx="215" cy="215"/>
            </a:xfrm>
            <a:custGeom>
              <a:avLst/>
              <a:gdLst>
                <a:gd name="T0" fmla="*/ 118 w 1290"/>
                <a:gd name="T1" fmla="*/ 1170 h 1287"/>
                <a:gd name="T2" fmla="*/ 118 w 1290"/>
                <a:gd name="T3" fmla="*/ 901 h 1287"/>
                <a:gd name="T4" fmla="*/ 376 w 1290"/>
                <a:gd name="T5" fmla="*/ 994 h 1287"/>
                <a:gd name="T6" fmla="*/ 978 w 1290"/>
                <a:gd name="T7" fmla="*/ 578 h 1287"/>
                <a:gd name="T8" fmla="*/ 709 w 1290"/>
                <a:gd name="T9" fmla="*/ 309 h 1287"/>
                <a:gd name="T10" fmla="*/ 293 w 1290"/>
                <a:gd name="T11" fmla="*/ 911 h 1287"/>
                <a:gd name="T12" fmla="*/ 709 w 1290"/>
                <a:gd name="T13" fmla="*/ 309 h 1287"/>
                <a:gd name="T14" fmla="*/ 932 w 1290"/>
                <a:gd name="T15" fmla="*/ 116 h 1287"/>
                <a:gd name="T16" fmla="*/ 889 w 1290"/>
                <a:gd name="T17" fmla="*/ 134 h 1287"/>
                <a:gd name="T18" fmla="*/ 792 w 1290"/>
                <a:gd name="T19" fmla="*/ 227 h 1287"/>
                <a:gd name="T20" fmla="*/ 1137 w 1290"/>
                <a:gd name="T21" fmla="*/ 419 h 1287"/>
                <a:gd name="T22" fmla="*/ 1166 w 1290"/>
                <a:gd name="T23" fmla="*/ 377 h 1287"/>
                <a:gd name="T24" fmla="*/ 1172 w 1290"/>
                <a:gd name="T25" fmla="*/ 332 h 1287"/>
                <a:gd name="T26" fmla="*/ 1154 w 1290"/>
                <a:gd name="T27" fmla="*/ 289 h 1287"/>
                <a:gd name="T28" fmla="*/ 1019 w 1290"/>
                <a:gd name="T29" fmla="*/ 151 h 1287"/>
                <a:gd name="T30" fmla="*/ 977 w 1290"/>
                <a:gd name="T31" fmla="*/ 122 h 1287"/>
                <a:gd name="T32" fmla="*/ 944 w 1290"/>
                <a:gd name="T33" fmla="*/ 0 h 1287"/>
                <a:gd name="T34" fmla="*/ 1012 w 1290"/>
                <a:gd name="T35" fmla="*/ 11 h 1287"/>
                <a:gd name="T36" fmla="*/ 1074 w 1290"/>
                <a:gd name="T37" fmla="*/ 44 h 1287"/>
                <a:gd name="T38" fmla="*/ 1220 w 1290"/>
                <a:gd name="T39" fmla="*/ 185 h 1287"/>
                <a:gd name="T40" fmla="*/ 1265 w 1290"/>
                <a:gd name="T41" fmla="*/ 245 h 1287"/>
                <a:gd name="T42" fmla="*/ 1287 w 1290"/>
                <a:gd name="T43" fmla="*/ 310 h 1287"/>
                <a:gd name="T44" fmla="*/ 1287 w 1290"/>
                <a:gd name="T45" fmla="*/ 377 h 1287"/>
                <a:gd name="T46" fmla="*/ 1265 w 1290"/>
                <a:gd name="T47" fmla="*/ 443 h 1287"/>
                <a:gd name="T48" fmla="*/ 1220 w 1290"/>
                <a:gd name="T49" fmla="*/ 502 h 1287"/>
                <a:gd name="T50" fmla="*/ 440 w 1290"/>
                <a:gd name="T51" fmla="*/ 1280 h 1287"/>
                <a:gd name="T52" fmla="*/ 411 w 1290"/>
                <a:gd name="T53" fmla="*/ 1287 h 1287"/>
                <a:gd name="T54" fmla="*/ 41 w 1290"/>
                <a:gd name="T55" fmla="*/ 1284 h 1287"/>
                <a:gd name="T56" fmla="*/ 12 w 1290"/>
                <a:gd name="T57" fmla="*/ 1264 h 1287"/>
                <a:gd name="T58" fmla="*/ 0 w 1290"/>
                <a:gd name="T59" fmla="*/ 1229 h 1287"/>
                <a:gd name="T60" fmla="*/ 2 w 1290"/>
                <a:gd name="T61" fmla="*/ 862 h 1287"/>
                <a:gd name="T62" fmla="*/ 17 w 1290"/>
                <a:gd name="T63" fmla="*/ 836 h 1287"/>
                <a:gd name="T64" fmla="*/ 814 w 1290"/>
                <a:gd name="T65" fmla="*/ 44 h 1287"/>
                <a:gd name="T66" fmla="*/ 877 w 1290"/>
                <a:gd name="T67" fmla="*/ 11 h 1287"/>
                <a:gd name="T68" fmla="*/ 944 w 1290"/>
                <a:gd name="T69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0" h="1287">
                  <a:moveTo>
                    <a:pt x="118" y="901"/>
                  </a:moveTo>
                  <a:lnTo>
                    <a:pt x="118" y="1170"/>
                  </a:lnTo>
                  <a:lnTo>
                    <a:pt x="386" y="1170"/>
                  </a:lnTo>
                  <a:lnTo>
                    <a:pt x="118" y="901"/>
                  </a:lnTo>
                  <a:close/>
                  <a:moveTo>
                    <a:pt x="885" y="485"/>
                  </a:moveTo>
                  <a:lnTo>
                    <a:pt x="376" y="994"/>
                  </a:lnTo>
                  <a:lnTo>
                    <a:pt x="469" y="1087"/>
                  </a:lnTo>
                  <a:lnTo>
                    <a:pt x="978" y="578"/>
                  </a:lnTo>
                  <a:lnTo>
                    <a:pt x="885" y="485"/>
                  </a:lnTo>
                  <a:close/>
                  <a:moveTo>
                    <a:pt x="709" y="309"/>
                  </a:moveTo>
                  <a:lnTo>
                    <a:pt x="200" y="818"/>
                  </a:lnTo>
                  <a:lnTo>
                    <a:pt x="293" y="911"/>
                  </a:lnTo>
                  <a:lnTo>
                    <a:pt x="802" y="402"/>
                  </a:lnTo>
                  <a:lnTo>
                    <a:pt x="709" y="309"/>
                  </a:lnTo>
                  <a:close/>
                  <a:moveTo>
                    <a:pt x="955" y="116"/>
                  </a:moveTo>
                  <a:lnTo>
                    <a:pt x="932" y="116"/>
                  </a:lnTo>
                  <a:lnTo>
                    <a:pt x="910" y="122"/>
                  </a:lnTo>
                  <a:lnTo>
                    <a:pt x="889" y="134"/>
                  </a:lnTo>
                  <a:lnTo>
                    <a:pt x="868" y="151"/>
                  </a:lnTo>
                  <a:lnTo>
                    <a:pt x="792" y="227"/>
                  </a:lnTo>
                  <a:lnTo>
                    <a:pt x="1061" y="495"/>
                  </a:lnTo>
                  <a:lnTo>
                    <a:pt x="1137" y="419"/>
                  </a:lnTo>
                  <a:lnTo>
                    <a:pt x="1154" y="399"/>
                  </a:lnTo>
                  <a:lnTo>
                    <a:pt x="1166" y="377"/>
                  </a:lnTo>
                  <a:lnTo>
                    <a:pt x="1172" y="355"/>
                  </a:lnTo>
                  <a:lnTo>
                    <a:pt x="1172" y="332"/>
                  </a:lnTo>
                  <a:lnTo>
                    <a:pt x="1166" y="310"/>
                  </a:lnTo>
                  <a:lnTo>
                    <a:pt x="1154" y="289"/>
                  </a:lnTo>
                  <a:lnTo>
                    <a:pt x="1137" y="268"/>
                  </a:lnTo>
                  <a:lnTo>
                    <a:pt x="1019" y="151"/>
                  </a:lnTo>
                  <a:lnTo>
                    <a:pt x="999" y="134"/>
                  </a:lnTo>
                  <a:lnTo>
                    <a:pt x="977" y="122"/>
                  </a:lnTo>
                  <a:lnTo>
                    <a:pt x="955" y="116"/>
                  </a:lnTo>
                  <a:close/>
                  <a:moveTo>
                    <a:pt x="944" y="0"/>
                  </a:moveTo>
                  <a:lnTo>
                    <a:pt x="977" y="3"/>
                  </a:lnTo>
                  <a:lnTo>
                    <a:pt x="1012" y="11"/>
                  </a:lnTo>
                  <a:lnTo>
                    <a:pt x="1044" y="24"/>
                  </a:lnTo>
                  <a:lnTo>
                    <a:pt x="1074" y="44"/>
                  </a:lnTo>
                  <a:lnTo>
                    <a:pt x="1102" y="67"/>
                  </a:lnTo>
                  <a:lnTo>
                    <a:pt x="1220" y="185"/>
                  </a:lnTo>
                  <a:lnTo>
                    <a:pt x="1245" y="214"/>
                  </a:lnTo>
                  <a:lnTo>
                    <a:pt x="1265" y="245"/>
                  </a:lnTo>
                  <a:lnTo>
                    <a:pt x="1279" y="277"/>
                  </a:lnTo>
                  <a:lnTo>
                    <a:pt x="1287" y="310"/>
                  </a:lnTo>
                  <a:lnTo>
                    <a:pt x="1290" y="343"/>
                  </a:lnTo>
                  <a:lnTo>
                    <a:pt x="1287" y="377"/>
                  </a:lnTo>
                  <a:lnTo>
                    <a:pt x="1279" y="411"/>
                  </a:lnTo>
                  <a:lnTo>
                    <a:pt x="1265" y="443"/>
                  </a:lnTo>
                  <a:lnTo>
                    <a:pt x="1245" y="474"/>
                  </a:lnTo>
                  <a:lnTo>
                    <a:pt x="1220" y="502"/>
                  </a:lnTo>
                  <a:lnTo>
                    <a:pt x="451" y="1270"/>
                  </a:lnTo>
                  <a:lnTo>
                    <a:pt x="440" y="1280"/>
                  </a:lnTo>
                  <a:lnTo>
                    <a:pt x="426" y="1285"/>
                  </a:lnTo>
                  <a:lnTo>
                    <a:pt x="411" y="1287"/>
                  </a:lnTo>
                  <a:lnTo>
                    <a:pt x="59" y="1287"/>
                  </a:lnTo>
                  <a:lnTo>
                    <a:pt x="41" y="1284"/>
                  </a:lnTo>
                  <a:lnTo>
                    <a:pt x="24" y="1276"/>
                  </a:lnTo>
                  <a:lnTo>
                    <a:pt x="12" y="1264"/>
                  </a:lnTo>
                  <a:lnTo>
                    <a:pt x="3" y="1247"/>
                  </a:lnTo>
                  <a:lnTo>
                    <a:pt x="0" y="1229"/>
                  </a:lnTo>
                  <a:lnTo>
                    <a:pt x="0" y="877"/>
                  </a:lnTo>
                  <a:lnTo>
                    <a:pt x="2" y="862"/>
                  </a:lnTo>
                  <a:lnTo>
                    <a:pt x="8" y="848"/>
                  </a:lnTo>
                  <a:lnTo>
                    <a:pt x="17" y="836"/>
                  </a:lnTo>
                  <a:lnTo>
                    <a:pt x="785" y="67"/>
                  </a:lnTo>
                  <a:lnTo>
                    <a:pt x="814" y="44"/>
                  </a:lnTo>
                  <a:lnTo>
                    <a:pt x="844" y="24"/>
                  </a:lnTo>
                  <a:lnTo>
                    <a:pt x="877" y="11"/>
                  </a:lnTo>
                  <a:lnTo>
                    <a:pt x="910" y="3"/>
                  </a:lnTo>
                  <a:lnTo>
                    <a:pt x="9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36"/>
            <p:cNvSpPr>
              <a:spLocks/>
            </p:cNvSpPr>
            <p:nvPr/>
          </p:nvSpPr>
          <p:spPr bwMode="auto">
            <a:xfrm>
              <a:off x="-2144" y="1283"/>
              <a:ext cx="469" cy="587"/>
            </a:xfrm>
            <a:custGeom>
              <a:avLst/>
              <a:gdLst>
                <a:gd name="T0" fmla="*/ 2168 w 2813"/>
                <a:gd name="T1" fmla="*/ 0 h 3517"/>
                <a:gd name="T2" fmla="*/ 2198 w 2813"/>
                <a:gd name="T3" fmla="*/ 9 h 3517"/>
                <a:gd name="T4" fmla="*/ 2796 w 2813"/>
                <a:gd name="T5" fmla="*/ 603 h 3517"/>
                <a:gd name="T6" fmla="*/ 2812 w 2813"/>
                <a:gd name="T7" fmla="*/ 630 h 3517"/>
                <a:gd name="T8" fmla="*/ 2812 w 2813"/>
                <a:gd name="T9" fmla="*/ 660 h 3517"/>
                <a:gd name="T10" fmla="*/ 2796 w 2813"/>
                <a:gd name="T11" fmla="*/ 687 h 3517"/>
                <a:gd name="T12" fmla="*/ 2770 w 2813"/>
                <a:gd name="T13" fmla="*/ 702 h 3517"/>
                <a:gd name="T14" fmla="*/ 2740 w 2813"/>
                <a:gd name="T15" fmla="*/ 702 h 3517"/>
                <a:gd name="T16" fmla="*/ 2714 w 2813"/>
                <a:gd name="T17" fmla="*/ 687 h 3517"/>
                <a:gd name="T18" fmla="*/ 293 w 2813"/>
                <a:gd name="T19" fmla="*/ 118 h 3517"/>
                <a:gd name="T20" fmla="*/ 232 w 2813"/>
                <a:gd name="T21" fmla="*/ 128 h 3517"/>
                <a:gd name="T22" fmla="*/ 181 w 2813"/>
                <a:gd name="T23" fmla="*/ 159 h 3517"/>
                <a:gd name="T24" fmla="*/ 142 w 2813"/>
                <a:gd name="T25" fmla="*/ 204 h 3517"/>
                <a:gd name="T26" fmla="*/ 121 w 2813"/>
                <a:gd name="T27" fmla="*/ 262 h 3517"/>
                <a:gd name="T28" fmla="*/ 118 w 2813"/>
                <a:gd name="T29" fmla="*/ 3224 h 3517"/>
                <a:gd name="T30" fmla="*/ 128 w 2813"/>
                <a:gd name="T31" fmla="*/ 3285 h 3517"/>
                <a:gd name="T32" fmla="*/ 159 w 2813"/>
                <a:gd name="T33" fmla="*/ 3338 h 3517"/>
                <a:gd name="T34" fmla="*/ 205 w 2813"/>
                <a:gd name="T35" fmla="*/ 3376 h 3517"/>
                <a:gd name="T36" fmla="*/ 262 w 2813"/>
                <a:gd name="T37" fmla="*/ 3398 h 3517"/>
                <a:gd name="T38" fmla="*/ 1818 w 2813"/>
                <a:gd name="T39" fmla="*/ 3400 h 3517"/>
                <a:gd name="T40" fmla="*/ 1852 w 2813"/>
                <a:gd name="T41" fmla="*/ 3412 h 3517"/>
                <a:gd name="T42" fmla="*/ 1873 w 2813"/>
                <a:gd name="T43" fmla="*/ 3440 h 3517"/>
                <a:gd name="T44" fmla="*/ 1873 w 2813"/>
                <a:gd name="T45" fmla="*/ 3477 h 3517"/>
                <a:gd name="T46" fmla="*/ 1852 w 2813"/>
                <a:gd name="T47" fmla="*/ 3506 h 3517"/>
                <a:gd name="T48" fmla="*/ 1818 w 2813"/>
                <a:gd name="T49" fmla="*/ 3517 h 3517"/>
                <a:gd name="T50" fmla="*/ 250 w 2813"/>
                <a:gd name="T51" fmla="*/ 3514 h 3517"/>
                <a:gd name="T52" fmla="*/ 170 w 2813"/>
                <a:gd name="T53" fmla="*/ 3490 h 3517"/>
                <a:gd name="T54" fmla="*/ 102 w 2813"/>
                <a:gd name="T55" fmla="*/ 3446 h 3517"/>
                <a:gd name="T56" fmla="*/ 48 w 2813"/>
                <a:gd name="T57" fmla="*/ 3384 h 3517"/>
                <a:gd name="T58" fmla="*/ 13 w 2813"/>
                <a:gd name="T59" fmla="*/ 3309 h 3517"/>
                <a:gd name="T60" fmla="*/ 0 w 2813"/>
                <a:gd name="T61" fmla="*/ 3224 h 3517"/>
                <a:gd name="T62" fmla="*/ 3 w 2813"/>
                <a:gd name="T63" fmla="*/ 250 h 3517"/>
                <a:gd name="T64" fmla="*/ 28 w 2813"/>
                <a:gd name="T65" fmla="*/ 170 h 3517"/>
                <a:gd name="T66" fmla="*/ 73 w 2813"/>
                <a:gd name="T67" fmla="*/ 102 h 3517"/>
                <a:gd name="T68" fmla="*/ 134 w 2813"/>
                <a:gd name="T69" fmla="*/ 47 h 3517"/>
                <a:gd name="T70" fmla="*/ 208 w 2813"/>
                <a:gd name="T71" fmla="*/ 13 h 3517"/>
                <a:gd name="T72" fmla="*/ 293 w 2813"/>
                <a:gd name="T73" fmla="*/ 0 h 3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13" h="3517">
                  <a:moveTo>
                    <a:pt x="293" y="0"/>
                  </a:moveTo>
                  <a:lnTo>
                    <a:pt x="2168" y="0"/>
                  </a:lnTo>
                  <a:lnTo>
                    <a:pt x="2184" y="2"/>
                  </a:lnTo>
                  <a:lnTo>
                    <a:pt x="2198" y="9"/>
                  </a:lnTo>
                  <a:lnTo>
                    <a:pt x="2210" y="17"/>
                  </a:lnTo>
                  <a:lnTo>
                    <a:pt x="2796" y="603"/>
                  </a:lnTo>
                  <a:lnTo>
                    <a:pt x="2806" y="616"/>
                  </a:lnTo>
                  <a:lnTo>
                    <a:pt x="2812" y="630"/>
                  </a:lnTo>
                  <a:lnTo>
                    <a:pt x="2813" y="645"/>
                  </a:lnTo>
                  <a:lnTo>
                    <a:pt x="2812" y="660"/>
                  </a:lnTo>
                  <a:lnTo>
                    <a:pt x="2806" y="674"/>
                  </a:lnTo>
                  <a:lnTo>
                    <a:pt x="2796" y="687"/>
                  </a:lnTo>
                  <a:lnTo>
                    <a:pt x="2784" y="696"/>
                  </a:lnTo>
                  <a:lnTo>
                    <a:pt x="2770" y="702"/>
                  </a:lnTo>
                  <a:lnTo>
                    <a:pt x="2755" y="704"/>
                  </a:lnTo>
                  <a:lnTo>
                    <a:pt x="2740" y="702"/>
                  </a:lnTo>
                  <a:lnTo>
                    <a:pt x="2727" y="696"/>
                  </a:lnTo>
                  <a:lnTo>
                    <a:pt x="2714" y="687"/>
                  </a:lnTo>
                  <a:lnTo>
                    <a:pt x="2145" y="118"/>
                  </a:lnTo>
                  <a:lnTo>
                    <a:pt x="293" y="118"/>
                  </a:lnTo>
                  <a:lnTo>
                    <a:pt x="262" y="120"/>
                  </a:lnTo>
                  <a:lnTo>
                    <a:pt x="232" y="128"/>
                  </a:lnTo>
                  <a:lnTo>
                    <a:pt x="205" y="141"/>
                  </a:lnTo>
                  <a:lnTo>
                    <a:pt x="181" y="159"/>
                  </a:lnTo>
                  <a:lnTo>
                    <a:pt x="159" y="180"/>
                  </a:lnTo>
                  <a:lnTo>
                    <a:pt x="142" y="204"/>
                  </a:lnTo>
                  <a:lnTo>
                    <a:pt x="128" y="232"/>
                  </a:lnTo>
                  <a:lnTo>
                    <a:pt x="121" y="262"/>
                  </a:lnTo>
                  <a:lnTo>
                    <a:pt x="118" y="293"/>
                  </a:lnTo>
                  <a:lnTo>
                    <a:pt x="118" y="3224"/>
                  </a:lnTo>
                  <a:lnTo>
                    <a:pt x="121" y="3255"/>
                  </a:lnTo>
                  <a:lnTo>
                    <a:pt x="128" y="3285"/>
                  </a:lnTo>
                  <a:lnTo>
                    <a:pt x="142" y="3313"/>
                  </a:lnTo>
                  <a:lnTo>
                    <a:pt x="159" y="3338"/>
                  </a:lnTo>
                  <a:lnTo>
                    <a:pt x="181" y="3359"/>
                  </a:lnTo>
                  <a:lnTo>
                    <a:pt x="205" y="3376"/>
                  </a:lnTo>
                  <a:lnTo>
                    <a:pt x="232" y="3389"/>
                  </a:lnTo>
                  <a:lnTo>
                    <a:pt x="262" y="3398"/>
                  </a:lnTo>
                  <a:lnTo>
                    <a:pt x="293" y="3400"/>
                  </a:lnTo>
                  <a:lnTo>
                    <a:pt x="1818" y="3400"/>
                  </a:lnTo>
                  <a:lnTo>
                    <a:pt x="1836" y="3403"/>
                  </a:lnTo>
                  <a:lnTo>
                    <a:pt x="1852" y="3412"/>
                  </a:lnTo>
                  <a:lnTo>
                    <a:pt x="1865" y="3424"/>
                  </a:lnTo>
                  <a:lnTo>
                    <a:pt x="1873" y="3440"/>
                  </a:lnTo>
                  <a:lnTo>
                    <a:pt x="1875" y="3459"/>
                  </a:lnTo>
                  <a:lnTo>
                    <a:pt x="1873" y="3477"/>
                  </a:lnTo>
                  <a:lnTo>
                    <a:pt x="1865" y="3494"/>
                  </a:lnTo>
                  <a:lnTo>
                    <a:pt x="1852" y="3506"/>
                  </a:lnTo>
                  <a:lnTo>
                    <a:pt x="1836" y="3514"/>
                  </a:lnTo>
                  <a:lnTo>
                    <a:pt x="1818" y="3517"/>
                  </a:lnTo>
                  <a:lnTo>
                    <a:pt x="293" y="3517"/>
                  </a:lnTo>
                  <a:lnTo>
                    <a:pt x="250" y="3514"/>
                  </a:lnTo>
                  <a:lnTo>
                    <a:pt x="208" y="3505"/>
                  </a:lnTo>
                  <a:lnTo>
                    <a:pt x="170" y="3490"/>
                  </a:lnTo>
                  <a:lnTo>
                    <a:pt x="134" y="3470"/>
                  </a:lnTo>
                  <a:lnTo>
                    <a:pt x="102" y="3446"/>
                  </a:lnTo>
                  <a:lnTo>
                    <a:pt x="73" y="3417"/>
                  </a:lnTo>
                  <a:lnTo>
                    <a:pt x="48" y="3384"/>
                  </a:lnTo>
                  <a:lnTo>
                    <a:pt x="28" y="3347"/>
                  </a:lnTo>
                  <a:lnTo>
                    <a:pt x="13" y="3309"/>
                  </a:lnTo>
                  <a:lnTo>
                    <a:pt x="3" y="3267"/>
                  </a:lnTo>
                  <a:lnTo>
                    <a:pt x="0" y="3224"/>
                  </a:lnTo>
                  <a:lnTo>
                    <a:pt x="0" y="293"/>
                  </a:lnTo>
                  <a:lnTo>
                    <a:pt x="3" y="250"/>
                  </a:lnTo>
                  <a:lnTo>
                    <a:pt x="13" y="209"/>
                  </a:lnTo>
                  <a:lnTo>
                    <a:pt x="28" y="170"/>
                  </a:lnTo>
                  <a:lnTo>
                    <a:pt x="48" y="134"/>
                  </a:lnTo>
                  <a:lnTo>
                    <a:pt x="73" y="102"/>
                  </a:lnTo>
                  <a:lnTo>
                    <a:pt x="102" y="73"/>
                  </a:lnTo>
                  <a:lnTo>
                    <a:pt x="134" y="47"/>
                  </a:lnTo>
                  <a:lnTo>
                    <a:pt x="170" y="28"/>
                  </a:lnTo>
                  <a:lnTo>
                    <a:pt x="208" y="13"/>
                  </a:lnTo>
                  <a:lnTo>
                    <a:pt x="250" y="3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37"/>
            <p:cNvSpPr>
              <a:spLocks/>
            </p:cNvSpPr>
            <p:nvPr/>
          </p:nvSpPr>
          <p:spPr bwMode="auto">
            <a:xfrm>
              <a:off x="-1929" y="1752"/>
              <a:ext cx="97" cy="20"/>
            </a:xfrm>
            <a:custGeom>
              <a:avLst/>
              <a:gdLst>
                <a:gd name="T0" fmla="*/ 59 w 586"/>
                <a:gd name="T1" fmla="*/ 0 h 117"/>
                <a:gd name="T2" fmla="*/ 529 w 586"/>
                <a:gd name="T3" fmla="*/ 0 h 117"/>
                <a:gd name="T4" fmla="*/ 547 w 586"/>
                <a:gd name="T5" fmla="*/ 3 h 117"/>
                <a:gd name="T6" fmla="*/ 563 w 586"/>
                <a:gd name="T7" fmla="*/ 12 h 117"/>
                <a:gd name="T8" fmla="*/ 576 w 586"/>
                <a:gd name="T9" fmla="*/ 24 h 117"/>
                <a:gd name="T10" fmla="*/ 584 w 586"/>
                <a:gd name="T11" fmla="*/ 40 h 117"/>
                <a:gd name="T12" fmla="*/ 586 w 586"/>
                <a:gd name="T13" fmla="*/ 59 h 117"/>
                <a:gd name="T14" fmla="*/ 584 w 586"/>
                <a:gd name="T15" fmla="*/ 77 h 117"/>
                <a:gd name="T16" fmla="*/ 576 w 586"/>
                <a:gd name="T17" fmla="*/ 93 h 117"/>
                <a:gd name="T18" fmla="*/ 563 w 586"/>
                <a:gd name="T19" fmla="*/ 106 h 117"/>
                <a:gd name="T20" fmla="*/ 547 w 586"/>
                <a:gd name="T21" fmla="*/ 114 h 117"/>
                <a:gd name="T22" fmla="*/ 529 w 586"/>
                <a:gd name="T23" fmla="*/ 117 h 117"/>
                <a:gd name="T24" fmla="*/ 59 w 586"/>
                <a:gd name="T25" fmla="*/ 117 h 117"/>
                <a:gd name="T26" fmla="*/ 41 w 586"/>
                <a:gd name="T27" fmla="*/ 114 h 117"/>
                <a:gd name="T28" fmla="*/ 25 w 586"/>
                <a:gd name="T29" fmla="*/ 106 h 117"/>
                <a:gd name="T30" fmla="*/ 12 w 586"/>
                <a:gd name="T31" fmla="*/ 93 h 117"/>
                <a:gd name="T32" fmla="*/ 4 w 586"/>
                <a:gd name="T33" fmla="*/ 77 h 117"/>
                <a:gd name="T34" fmla="*/ 0 w 586"/>
                <a:gd name="T35" fmla="*/ 59 h 117"/>
                <a:gd name="T36" fmla="*/ 4 w 586"/>
                <a:gd name="T37" fmla="*/ 40 h 117"/>
                <a:gd name="T38" fmla="*/ 12 w 586"/>
                <a:gd name="T39" fmla="*/ 24 h 117"/>
                <a:gd name="T40" fmla="*/ 25 w 586"/>
                <a:gd name="T41" fmla="*/ 12 h 117"/>
                <a:gd name="T42" fmla="*/ 41 w 586"/>
                <a:gd name="T43" fmla="*/ 3 h 117"/>
                <a:gd name="T44" fmla="*/ 59 w 586"/>
                <a:gd name="T4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117">
                  <a:moveTo>
                    <a:pt x="59" y="0"/>
                  </a:moveTo>
                  <a:lnTo>
                    <a:pt x="529" y="0"/>
                  </a:lnTo>
                  <a:lnTo>
                    <a:pt x="547" y="3"/>
                  </a:lnTo>
                  <a:lnTo>
                    <a:pt x="563" y="12"/>
                  </a:lnTo>
                  <a:lnTo>
                    <a:pt x="576" y="24"/>
                  </a:lnTo>
                  <a:lnTo>
                    <a:pt x="584" y="40"/>
                  </a:lnTo>
                  <a:lnTo>
                    <a:pt x="586" y="59"/>
                  </a:lnTo>
                  <a:lnTo>
                    <a:pt x="584" y="77"/>
                  </a:lnTo>
                  <a:lnTo>
                    <a:pt x="576" y="93"/>
                  </a:lnTo>
                  <a:lnTo>
                    <a:pt x="563" y="106"/>
                  </a:lnTo>
                  <a:lnTo>
                    <a:pt x="547" y="114"/>
                  </a:lnTo>
                  <a:lnTo>
                    <a:pt x="529" y="117"/>
                  </a:lnTo>
                  <a:lnTo>
                    <a:pt x="59" y="117"/>
                  </a:lnTo>
                  <a:lnTo>
                    <a:pt x="41" y="114"/>
                  </a:lnTo>
                  <a:lnTo>
                    <a:pt x="25" y="106"/>
                  </a:lnTo>
                  <a:lnTo>
                    <a:pt x="12" y="93"/>
                  </a:lnTo>
                  <a:lnTo>
                    <a:pt x="4" y="77"/>
                  </a:lnTo>
                  <a:lnTo>
                    <a:pt x="0" y="59"/>
                  </a:lnTo>
                  <a:lnTo>
                    <a:pt x="4" y="40"/>
                  </a:lnTo>
                  <a:lnTo>
                    <a:pt x="12" y="24"/>
                  </a:lnTo>
                  <a:lnTo>
                    <a:pt x="25" y="12"/>
                  </a:lnTo>
                  <a:lnTo>
                    <a:pt x="41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38"/>
            <p:cNvSpPr>
              <a:spLocks noEditPoints="1"/>
            </p:cNvSpPr>
            <p:nvPr/>
          </p:nvSpPr>
          <p:spPr bwMode="auto">
            <a:xfrm>
              <a:off x="-2046" y="1459"/>
              <a:ext cx="78" cy="78"/>
            </a:xfrm>
            <a:custGeom>
              <a:avLst/>
              <a:gdLst>
                <a:gd name="T0" fmla="*/ 117 w 468"/>
                <a:gd name="T1" fmla="*/ 116 h 468"/>
                <a:gd name="T2" fmla="*/ 117 w 468"/>
                <a:gd name="T3" fmla="*/ 351 h 468"/>
                <a:gd name="T4" fmla="*/ 351 w 468"/>
                <a:gd name="T5" fmla="*/ 351 h 468"/>
                <a:gd name="T6" fmla="*/ 351 w 468"/>
                <a:gd name="T7" fmla="*/ 116 h 468"/>
                <a:gd name="T8" fmla="*/ 117 w 468"/>
                <a:gd name="T9" fmla="*/ 116 h 468"/>
                <a:gd name="T10" fmla="*/ 58 w 468"/>
                <a:gd name="T11" fmla="*/ 0 h 468"/>
                <a:gd name="T12" fmla="*/ 409 w 468"/>
                <a:gd name="T13" fmla="*/ 0 h 468"/>
                <a:gd name="T14" fmla="*/ 429 w 468"/>
                <a:gd name="T15" fmla="*/ 3 h 468"/>
                <a:gd name="T16" fmla="*/ 445 w 468"/>
                <a:gd name="T17" fmla="*/ 10 h 468"/>
                <a:gd name="T18" fmla="*/ 457 w 468"/>
                <a:gd name="T19" fmla="*/ 23 h 468"/>
                <a:gd name="T20" fmla="*/ 465 w 468"/>
                <a:gd name="T21" fmla="*/ 39 h 468"/>
                <a:gd name="T22" fmla="*/ 468 w 468"/>
                <a:gd name="T23" fmla="*/ 58 h 468"/>
                <a:gd name="T24" fmla="*/ 468 w 468"/>
                <a:gd name="T25" fmla="*/ 410 h 468"/>
                <a:gd name="T26" fmla="*/ 465 w 468"/>
                <a:gd name="T27" fmla="*/ 428 h 468"/>
                <a:gd name="T28" fmla="*/ 457 w 468"/>
                <a:gd name="T29" fmla="*/ 445 h 468"/>
                <a:gd name="T30" fmla="*/ 445 w 468"/>
                <a:gd name="T31" fmla="*/ 457 h 468"/>
                <a:gd name="T32" fmla="*/ 429 w 468"/>
                <a:gd name="T33" fmla="*/ 466 h 468"/>
                <a:gd name="T34" fmla="*/ 409 w 468"/>
                <a:gd name="T35" fmla="*/ 468 h 468"/>
                <a:gd name="T36" fmla="*/ 58 w 468"/>
                <a:gd name="T37" fmla="*/ 468 h 468"/>
                <a:gd name="T38" fmla="*/ 40 w 468"/>
                <a:gd name="T39" fmla="*/ 466 h 468"/>
                <a:gd name="T40" fmla="*/ 23 w 468"/>
                <a:gd name="T41" fmla="*/ 457 h 468"/>
                <a:gd name="T42" fmla="*/ 11 w 468"/>
                <a:gd name="T43" fmla="*/ 445 h 468"/>
                <a:gd name="T44" fmla="*/ 2 w 468"/>
                <a:gd name="T45" fmla="*/ 428 h 468"/>
                <a:gd name="T46" fmla="*/ 0 w 468"/>
                <a:gd name="T47" fmla="*/ 410 h 468"/>
                <a:gd name="T48" fmla="*/ 0 w 468"/>
                <a:gd name="T49" fmla="*/ 58 h 468"/>
                <a:gd name="T50" fmla="*/ 2 w 468"/>
                <a:gd name="T51" fmla="*/ 39 h 468"/>
                <a:gd name="T52" fmla="*/ 11 w 468"/>
                <a:gd name="T53" fmla="*/ 23 h 468"/>
                <a:gd name="T54" fmla="*/ 23 w 468"/>
                <a:gd name="T55" fmla="*/ 10 h 468"/>
                <a:gd name="T56" fmla="*/ 40 w 468"/>
                <a:gd name="T57" fmla="*/ 3 h 468"/>
                <a:gd name="T58" fmla="*/ 58 w 468"/>
                <a:gd name="T59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8" h="468">
                  <a:moveTo>
                    <a:pt x="117" y="116"/>
                  </a:moveTo>
                  <a:lnTo>
                    <a:pt x="117" y="351"/>
                  </a:lnTo>
                  <a:lnTo>
                    <a:pt x="351" y="351"/>
                  </a:lnTo>
                  <a:lnTo>
                    <a:pt x="351" y="116"/>
                  </a:lnTo>
                  <a:lnTo>
                    <a:pt x="117" y="116"/>
                  </a:lnTo>
                  <a:close/>
                  <a:moveTo>
                    <a:pt x="58" y="0"/>
                  </a:moveTo>
                  <a:lnTo>
                    <a:pt x="409" y="0"/>
                  </a:lnTo>
                  <a:lnTo>
                    <a:pt x="429" y="3"/>
                  </a:lnTo>
                  <a:lnTo>
                    <a:pt x="445" y="10"/>
                  </a:lnTo>
                  <a:lnTo>
                    <a:pt x="457" y="23"/>
                  </a:lnTo>
                  <a:lnTo>
                    <a:pt x="465" y="39"/>
                  </a:lnTo>
                  <a:lnTo>
                    <a:pt x="468" y="58"/>
                  </a:lnTo>
                  <a:lnTo>
                    <a:pt x="468" y="410"/>
                  </a:lnTo>
                  <a:lnTo>
                    <a:pt x="465" y="428"/>
                  </a:lnTo>
                  <a:lnTo>
                    <a:pt x="457" y="445"/>
                  </a:lnTo>
                  <a:lnTo>
                    <a:pt x="445" y="457"/>
                  </a:lnTo>
                  <a:lnTo>
                    <a:pt x="429" y="466"/>
                  </a:lnTo>
                  <a:lnTo>
                    <a:pt x="409" y="468"/>
                  </a:lnTo>
                  <a:lnTo>
                    <a:pt x="58" y="468"/>
                  </a:lnTo>
                  <a:lnTo>
                    <a:pt x="40" y="466"/>
                  </a:lnTo>
                  <a:lnTo>
                    <a:pt x="23" y="457"/>
                  </a:lnTo>
                  <a:lnTo>
                    <a:pt x="11" y="445"/>
                  </a:lnTo>
                  <a:lnTo>
                    <a:pt x="2" y="428"/>
                  </a:lnTo>
                  <a:lnTo>
                    <a:pt x="0" y="410"/>
                  </a:lnTo>
                  <a:lnTo>
                    <a:pt x="0" y="58"/>
                  </a:lnTo>
                  <a:lnTo>
                    <a:pt x="2" y="39"/>
                  </a:lnTo>
                  <a:lnTo>
                    <a:pt x="11" y="23"/>
                  </a:lnTo>
                  <a:lnTo>
                    <a:pt x="23" y="10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39"/>
            <p:cNvSpPr>
              <a:spLocks noEditPoints="1"/>
            </p:cNvSpPr>
            <p:nvPr/>
          </p:nvSpPr>
          <p:spPr bwMode="auto">
            <a:xfrm>
              <a:off x="-2046" y="1694"/>
              <a:ext cx="78" cy="78"/>
            </a:xfrm>
            <a:custGeom>
              <a:avLst/>
              <a:gdLst>
                <a:gd name="T0" fmla="*/ 117 w 468"/>
                <a:gd name="T1" fmla="*/ 118 h 469"/>
                <a:gd name="T2" fmla="*/ 117 w 468"/>
                <a:gd name="T3" fmla="*/ 352 h 469"/>
                <a:gd name="T4" fmla="*/ 351 w 468"/>
                <a:gd name="T5" fmla="*/ 352 h 469"/>
                <a:gd name="T6" fmla="*/ 351 w 468"/>
                <a:gd name="T7" fmla="*/ 118 h 469"/>
                <a:gd name="T8" fmla="*/ 117 w 468"/>
                <a:gd name="T9" fmla="*/ 118 h 469"/>
                <a:gd name="T10" fmla="*/ 58 w 468"/>
                <a:gd name="T11" fmla="*/ 0 h 469"/>
                <a:gd name="T12" fmla="*/ 409 w 468"/>
                <a:gd name="T13" fmla="*/ 0 h 469"/>
                <a:gd name="T14" fmla="*/ 429 w 468"/>
                <a:gd name="T15" fmla="*/ 3 h 469"/>
                <a:gd name="T16" fmla="*/ 445 w 468"/>
                <a:gd name="T17" fmla="*/ 12 h 469"/>
                <a:gd name="T18" fmla="*/ 457 w 468"/>
                <a:gd name="T19" fmla="*/ 25 h 469"/>
                <a:gd name="T20" fmla="*/ 465 w 468"/>
                <a:gd name="T21" fmla="*/ 41 h 469"/>
                <a:gd name="T22" fmla="*/ 468 w 468"/>
                <a:gd name="T23" fmla="*/ 59 h 469"/>
                <a:gd name="T24" fmla="*/ 468 w 468"/>
                <a:gd name="T25" fmla="*/ 411 h 469"/>
                <a:gd name="T26" fmla="*/ 465 w 468"/>
                <a:gd name="T27" fmla="*/ 429 h 469"/>
                <a:gd name="T28" fmla="*/ 457 w 468"/>
                <a:gd name="T29" fmla="*/ 445 h 469"/>
                <a:gd name="T30" fmla="*/ 445 w 468"/>
                <a:gd name="T31" fmla="*/ 458 h 469"/>
                <a:gd name="T32" fmla="*/ 429 w 468"/>
                <a:gd name="T33" fmla="*/ 466 h 469"/>
                <a:gd name="T34" fmla="*/ 409 w 468"/>
                <a:gd name="T35" fmla="*/ 469 h 469"/>
                <a:gd name="T36" fmla="*/ 58 w 468"/>
                <a:gd name="T37" fmla="*/ 469 h 469"/>
                <a:gd name="T38" fmla="*/ 40 w 468"/>
                <a:gd name="T39" fmla="*/ 466 h 469"/>
                <a:gd name="T40" fmla="*/ 23 w 468"/>
                <a:gd name="T41" fmla="*/ 458 h 469"/>
                <a:gd name="T42" fmla="*/ 11 w 468"/>
                <a:gd name="T43" fmla="*/ 445 h 469"/>
                <a:gd name="T44" fmla="*/ 2 w 468"/>
                <a:gd name="T45" fmla="*/ 429 h 469"/>
                <a:gd name="T46" fmla="*/ 0 w 468"/>
                <a:gd name="T47" fmla="*/ 411 h 469"/>
                <a:gd name="T48" fmla="*/ 0 w 468"/>
                <a:gd name="T49" fmla="*/ 59 h 469"/>
                <a:gd name="T50" fmla="*/ 2 w 468"/>
                <a:gd name="T51" fmla="*/ 41 h 469"/>
                <a:gd name="T52" fmla="*/ 11 w 468"/>
                <a:gd name="T53" fmla="*/ 25 h 469"/>
                <a:gd name="T54" fmla="*/ 23 w 468"/>
                <a:gd name="T55" fmla="*/ 12 h 469"/>
                <a:gd name="T56" fmla="*/ 40 w 468"/>
                <a:gd name="T57" fmla="*/ 3 h 469"/>
                <a:gd name="T58" fmla="*/ 58 w 468"/>
                <a:gd name="T59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8" h="469">
                  <a:moveTo>
                    <a:pt x="117" y="118"/>
                  </a:moveTo>
                  <a:lnTo>
                    <a:pt x="117" y="352"/>
                  </a:lnTo>
                  <a:lnTo>
                    <a:pt x="351" y="352"/>
                  </a:lnTo>
                  <a:lnTo>
                    <a:pt x="351" y="118"/>
                  </a:lnTo>
                  <a:lnTo>
                    <a:pt x="117" y="118"/>
                  </a:lnTo>
                  <a:close/>
                  <a:moveTo>
                    <a:pt x="58" y="0"/>
                  </a:moveTo>
                  <a:lnTo>
                    <a:pt x="409" y="0"/>
                  </a:lnTo>
                  <a:lnTo>
                    <a:pt x="429" y="3"/>
                  </a:lnTo>
                  <a:lnTo>
                    <a:pt x="445" y="12"/>
                  </a:lnTo>
                  <a:lnTo>
                    <a:pt x="457" y="25"/>
                  </a:lnTo>
                  <a:lnTo>
                    <a:pt x="465" y="41"/>
                  </a:lnTo>
                  <a:lnTo>
                    <a:pt x="468" y="59"/>
                  </a:lnTo>
                  <a:lnTo>
                    <a:pt x="468" y="411"/>
                  </a:lnTo>
                  <a:lnTo>
                    <a:pt x="465" y="429"/>
                  </a:lnTo>
                  <a:lnTo>
                    <a:pt x="457" y="445"/>
                  </a:lnTo>
                  <a:lnTo>
                    <a:pt x="445" y="458"/>
                  </a:lnTo>
                  <a:lnTo>
                    <a:pt x="429" y="466"/>
                  </a:lnTo>
                  <a:lnTo>
                    <a:pt x="409" y="469"/>
                  </a:lnTo>
                  <a:lnTo>
                    <a:pt x="58" y="469"/>
                  </a:lnTo>
                  <a:lnTo>
                    <a:pt x="40" y="466"/>
                  </a:lnTo>
                  <a:lnTo>
                    <a:pt x="23" y="458"/>
                  </a:lnTo>
                  <a:lnTo>
                    <a:pt x="11" y="445"/>
                  </a:lnTo>
                  <a:lnTo>
                    <a:pt x="2" y="429"/>
                  </a:lnTo>
                  <a:lnTo>
                    <a:pt x="0" y="411"/>
                  </a:lnTo>
                  <a:lnTo>
                    <a:pt x="0" y="59"/>
                  </a:lnTo>
                  <a:lnTo>
                    <a:pt x="2" y="41"/>
                  </a:lnTo>
                  <a:lnTo>
                    <a:pt x="11" y="25"/>
                  </a:lnTo>
                  <a:lnTo>
                    <a:pt x="23" y="12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40"/>
            <p:cNvSpPr>
              <a:spLocks/>
            </p:cNvSpPr>
            <p:nvPr/>
          </p:nvSpPr>
          <p:spPr bwMode="auto">
            <a:xfrm>
              <a:off x="-2046" y="1577"/>
              <a:ext cx="78" cy="78"/>
            </a:xfrm>
            <a:custGeom>
              <a:avLst/>
              <a:gdLst>
                <a:gd name="T0" fmla="*/ 413 w 468"/>
                <a:gd name="T1" fmla="*/ 0 h 469"/>
                <a:gd name="T2" fmla="*/ 428 w 468"/>
                <a:gd name="T3" fmla="*/ 2 h 469"/>
                <a:gd name="T4" fmla="*/ 443 w 468"/>
                <a:gd name="T5" fmla="*/ 10 h 469"/>
                <a:gd name="T6" fmla="*/ 454 w 468"/>
                <a:gd name="T7" fmla="*/ 20 h 469"/>
                <a:gd name="T8" fmla="*/ 462 w 468"/>
                <a:gd name="T9" fmla="*/ 32 h 469"/>
                <a:gd name="T10" fmla="*/ 467 w 468"/>
                <a:gd name="T11" fmla="*/ 47 h 469"/>
                <a:gd name="T12" fmla="*/ 468 w 468"/>
                <a:gd name="T13" fmla="*/ 62 h 469"/>
                <a:gd name="T14" fmla="*/ 465 w 468"/>
                <a:gd name="T15" fmla="*/ 77 h 469"/>
                <a:gd name="T16" fmla="*/ 459 w 468"/>
                <a:gd name="T17" fmla="*/ 91 h 469"/>
                <a:gd name="T18" fmla="*/ 225 w 468"/>
                <a:gd name="T19" fmla="*/ 443 h 469"/>
                <a:gd name="T20" fmla="*/ 213 w 468"/>
                <a:gd name="T21" fmla="*/ 456 h 469"/>
                <a:gd name="T22" fmla="*/ 198 w 468"/>
                <a:gd name="T23" fmla="*/ 464 h 469"/>
                <a:gd name="T24" fmla="*/ 181 w 468"/>
                <a:gd name="T25" fmla="*/ 469 h 469"/>
                <a:gd name="T26" fmla="*/ 175 w 468"/>
                <a:gd name="T27" fmla="*/ 469 h 469"/>
                <a:gd name="T28" fmla="*/ 160 w 468"/>
                <a:gd name="T29" fmla="*/ 467 h 469"/>
                <a:gd name="T30" fmla="*/ 146 w 468"/>
                <a:gd name="T31" fmla="*/ 461 h 469"/>
                <a:gd name="T32" fmla="*/ 134 w 468"/>
                <a:gd name="T33" fmla="*/ 452 h 469"/>
                <a:gd name="T34" fmla="*/ 17 w 468"/>
                <a:gd name="T35" fmla="*/ 334 h 469"/>
                <a:gd name="T36" fmla="*/ 7 w 468"/>
                <a:gd name="T37" fmla="*/ 322 h 469"/>
                <a:gd name="T38" fmla="*/ 1 w 468"/>
                <a:gd name="T39" fmla="*/ 308 h 469"/>
                <a:gd name="T40" fmla="*/ 0 w 468"/>
                <a:gd name="T41" fmla="*/ 293 h 469"/>
                <a:gd name="T42" fmla="*/ 1 w 468"/>
                <a:gd name="T43" fmla="*/ 278 h 469"/>
                <a:gd name="T44" fmla="*/ 7 w 468"/>
                <a:gd name="T45" fmla="*/ 264 h 469"/>
                <a:gd name="T46" fmla="*/ 17 w 468"/>
                <a:gd name="T47" fmla="*/ 252 h 469"/>
                <a:gd name="T48" fmla="*/ 29 w 468"/>
                <a:gd name="T49" fmla="*/ 242 h 469"/>
                <a:gd name="T50" fmla="*/ 43 w 468"/>
                <a:gd name="T51" fmla="*/ 237 h 469"/>
                <a:gd name="T52" fmla="*/ 58 w 468"/>
                <a:gd name="T53" fmla="*/ 235 h 469"/>
                <a:gd name="T54" fmla="*/ 73 w 468"/>
                <a:gd name="T55" fmla="*/ 237 h 469"/>
                <a:gd name="T56" fmla="*/ 87 w 468"/>
                <a:gd name="T57" fmla="*/ 242 h 469"/>
                <a:gd name="T58" fmla="*/ 99 w 468"/>
                <a:gd name="T59" fmla="*/ 252 h 469"/>
                <a:gd name="T60" fmla="*/ 166 w 468"/>
                <a:gd name="T61" fmla="*/ 318 h 469"/>
                <a:gd name="T62" fmla="*/ 361 w 468"/>
                <a:gd name="T63" fmla="*/ 26 h 469"/>
                <a:gd name="T64" fmla="*/ 371 w 468"/>
                <a:gd name="T65" fmla="*/ 14 h 469"/>
                <a:gd name="T66" fmla="*/ 384 w 468"/>
                <a:gd name="T67" fmla="*/ 6 h 469"/>
                <a:gd name="T68" fmla="*/ 398 w 468"/>
                <a:gd name="T69" fmla="*/ 1 h 469"/>
                <a:gd name="T70" fmla="*/ 413 w 468"/>
                <a:gd name="T71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8" h="469">
                  <a:moveTo>
                    <a:pt x="413" y="0"/>
                  </a:moveTo>
                  <a:lnTo>
                    <a:pt x="428" y="2"/>
                  </a:lnTo>
                  <a:lnTo>
                    <a:pt x="443" y="10"/>
                  </a:lnTo>
                  <a:lnTo>
                    <a:pt x="454" y="20"/>
                  </a:lnTo>
                  <a:lnTo>
                    <a:pt x="462" y="32"/>
                  </a:lnTo>
                  <a:lnTo>
                    <a:pt x="467" y="47"/>
                  </a:lnTo>
                  <a:lnTo>
                    <a:pt x="468" y="62"/>
                  </a:lnTo>
                  <a:lnTo>
                    <a:pt x="465" y="77"/>
                  </a:lnTo>
                  <a:lnTo>
                    <a:pt x="459" y="91"/>
                  </a:lnTo>
                  <a:lnTo>
                    <a:pt x="225" y="443"/>
                  </a:lnTo>
                  <a:lnTo>
                    <a:pt x="213" y="456"/>
                  </a:lnTo>
                  <a:lnTo>
                    <a:pt x="198" y="464"/>
                  </a:lnTo>
                  <a:lnTo>
                    <a:pt x="181" y="469"/>
                  </a:lnTo>
                  <a:lnTo>
                    <a:pt x="175" y="469"/>
                  </a:lnTo>
                  <a:lnTo>
                    <a:pt x="160" y="467"/>
                  </a:lnTo>
                  <a:lnTo>
                    <a:pt x="146" y="461"/>
                  </a:lnTo>
                  <a:lnTo>
                    <a:pt x="134" y="452"/>
                  </a:lnTo>
                  <a:lnTo>
                    <a:pt x="17" y="334"/>
                  </a:lnTo>
                  <a:lnTo>
                    <a:pt x="7" y="322"/>
                  </a:lnTo>
                  <a:lnTo>
                    <a:pt x="1" y="308"/>
                  </a:lnTo>
                  <a:lnTo>
                    <a:pt x="0" y="293"/>
                  </a:lnTo>
                  <a:lnTo>
                    <a:pt x="1" y="278"/>
                  </a:lnTo>
                  <a:lnTo>
                    <a:pt x="7" y="264"/>
                  </a:lnTo>
                  <a:lnTo>
                    <a:pt x="17" y="252"/>
                  </a:lnTo>
                  <a:lnTo>
                    <a:pt x="29" y="242"/>
                  </a:lnTo>
                  <a:lnTo>
                    <a:pt x="43" y="237"/>
                  </a:lnTo>
                  <a:lnTo>
                    <a:pt x="58" y="235"/>
                  </a:lnTo>
                  <a:lnTo>
                    <a:pt x="73" y="237"/>
                  </a:lnTo>
                  <a:lnTo>
                    <a:pt x="87" y="242"/>
                  </a:lnTo>
                  <a:lnTo>
                    <a:pt x="99" y="252"/>
                  </a:lnTo>
                  <a:lnTo>
                    <a:pt x="166" y="318"/>
                  </a:lnTo>
                  <a:lnTo>
                    <a:pt x="361" y="26"/>
                  </a:lnTo>
                  <a:lnTo>
                    <a:pt x="371" y="14"/>
                  </a:lnTo>
                  <a:lnTo>
                    <a:pt x="384" y="6"/>
                  </a:lnTo>
                  <a:lnTo>
                    <a:pt x="398" y="1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1773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99294" y="841367"/>
            <a:ext cx="8167330" cy="5139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effectLst>
            <a:outerShdw blurRad="266700" dist="139700" dir="5400000" algn="ctr" rotWithShape="0">
              <a:srgbClr val="000000">
                <a:alpha val="11000"/>
              </a:srgbClr>
            </a:outerShdw>
          </a:effectLst>
        </p:spPr>
        <p:txBody>
          <a:bodyPr wrap="square" lIns="87645" tIns="43823" rIns="87645" bIns="43823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ТРЕБОВАНИЯ К РЕЗУЛЬТАТАМ РЕАЛИЗАЦИИ ООП В ПРИЛОЖЕНИЯХ К ФГОС: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327117" y="1613671"/>
            <a:ext cx="2998141" cy="3313549"/>
          </a:xfrm>
          <a:prstGeom prst="rect">
            <a:avLst/>
          </a:prstGeom>
        </p:spPr>
        <p:txBody>
          <a:bodyPr vert="horz" lIns="34506" tIns="34506" rIns="34506" bIns="34506" rtlCol="0">
            <a:noAutofit/>
          </a:bodyPr>
          <a:lstStyle/>
          <a:p>
            <a:pPr marL="285750" indent="-285750">
              <a:spcBef>
                <a:spcPts val="1800"/>
              </a:spcBef>
              <a:buClr>
                <a:srgbClr val="0070C0"/>
              </a:buClr>
              <a:buSzPct val="170000"/>
              <a:buFont typeface="Wingdings" pitchFamily="2" charset="2"/>
              <a:buChar char="ü"/>
            </a:pPr>
            <a:r>
              <a:rPr lang="ru-RU" dirty="0" err="1"/>
              <a:t>Деятельностная</a:t>
            </a:r>
            <a:r>
              <a:rPr lang="ru-RU" dirty="0"/>
              <a:t> форма представления результатов по предметам по каждому году обучения.</a:t>
            </a:r>
          </a:p>
          <a:p>
            <a:pPr marL="285750" indent="-285750">
              <a:spcBef>
                <a:spcPts val="1800"/>
              </a:spcBef>
              <a:buClr>
                <a:srgbClr val="0070C0"/>
              </a:buClr>
              <a:buSzPct val="170000"/>
              <a:buFont typeface="Wingdings" pitchFamily="2" charset="2"/>
              <a:buChar char="ü"/>
            </a:pPr>
            <a:r>
              <a:rPr lang="ru-RU" dirty="0"/>
              <a:t>Четко выделенный</a:t>
            </a:r>
            <a:r>
              <a:rPr lang="ru-RU" b="1" dirty="0"/>
              <a:t> минимум содержания, изучение которого гарантирует государство</a:t>
            </a:r>
            <a:r>
              <a:rPr lang="ru-RU" dirty="0"/>
              <a:t>.</a:t>
            </a:r>
          </a:p>
          <a:p>
            <a:pPr marL="285750" indent="-285750">
              <a:spcBef>
                <a:spcPts val="1800"/>
              </a:spcBef>
              <a:buClr>
                <a:srgbClr val="0070C0"/>
              </a:buClr>
              <a:buSzPct val="170000"/>
              <a:buFont typeface="Wingdings" pitchFamily="2" charset="2"/>
              <a:buChar char="ü"/>
            </a:pPr>
            <a:r>
              <a:rPr lang="ru-RU" dirty="0"/>
              <a:t>Формулировка результатов, ориентированная на реализацию </a:t>
            </a:r>
            <a:r>
              <a:rPr lang="ru-RU" b="1" dirty="0"/>
              <a:t>программных документов</a:t>
            </a:r>
            <a:r>
              <a:rPr lang="ru-RU" dirty="0"/>
              <a:t> в области социально-экономического развития страны.</a:t>
            </a:r>
          </a:p>
          <a:p>
            <a:pPr marL="285750" indent="-285750">
              <a:spcBef>
                <a:spcPts val="1800"/>
              </a:spcBef>
              <a:buClr>
                <a:srgbClr val="0070C0"/>
              </a:buClr>
              <a:buSzPct val="170000"/>
              <a:buFont typeface="Wingdings" pitchFamily="2" charset="2"/>
              <a:buChar char="ü"/>
            </a:pPr>
            <a:endParaRPr lang="ru-RU" dirty="0"/>
          </a:p>
          <a:p>
            <a:pPr marL="328670" indent="-328670" defTabSz="876452">
              <a:spcBef>
                <a:spcPts val="1800"/>
              </a:spcBef>
              <a:buClr>
                <a:srgbClr val="0070C0"/>
              </a:buClr>
              <a:buSzPct val="170000"/>
              <a:buFont typeface="Wingdings" pitchFamily="2" charset="2"/>
              <a:buChar char="ü"/>
              <a:defRPr/>
            </a:pP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51520" y="178"/>
            <a:ext cx="8661648" cy="7714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ea typeface="Tahoma" pitchFamily="34" charset="0"/>
                <a:cs typeface="Tahoma" pitchFamily="34" charset="0"/>
              </a:rPr>
              <a:t>Доработка ФГОС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16788" y="1629761"/>
            <a:ext cx="3532127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Clr>
                <a:srgbClr val="0070C0"/>
              </a:buClr>
              <a:buSzPct val="170000"/>
              <a:buFont typeface="Wingdings" pitchFamily="2" charset="2"/>
              <a:buChar char="ü"/>
            </a:pPr>
            <a:r>
              <a:rPr lang="ru-RU" b="1" dirty="0"/>
              <a:t>Учет результатов проводимых на федеральном уровне процедур оценки качества образования</a:t>
            </a:r>
            <a:r>
              <a:rPr lang="ru-RU" dirty="0"/>
              <a:t> (всероссийских проверочных работ, национальных исследований качества образования, государственной итоговой аттестации, международных сравнительных исследований).</a:t>
            </a:r>
          </a:p>
          <a:p>
            <a:pPr marL="285750" indent="-285750">
              <a:spcBef>
                <a:spcPts val="1800"/>
              </a:spcBef>
              <a:buClr>
                <a:srgbClr val="0070C0"/>
              </a:buClr>
              <a:buSzPct val="170000"/>
              <a:buFont typeface="Wingdings" pitchFamily="2" charset="2"/>
              <a:buChar char="ü"/>
            </a:pPr>
            <a:r>
              <a:rPr lang="ru-RU" dirty="0"/>
              <a:t>Усиление в предметном содержании</a:t>
            </a:r>
            <a:r>
              <a:rPr lang="ru-RU" b="1" dirty="0"/>
              <a:t> акцентов на изучение явлений и процессов современной России</a:t>
            </a:r>
            <a:r>
              <a:rPr lang="ru-RU" dirty="0"/>
              <a:t> и мира в целом, </a:t>
            </a:r>
            <a:r>
              <a:rPr lang="ru-RU" b="1" dirty="0"/>
              <a:t>современного состояния науки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347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3399FF"/>
      </a:accent3>
      <a:accent4>
        <a:srgbClr val="5DCEAF"/>
      </a:accent4>
      <a:accent5>
        <a:srgbClr val="FF8021"/>
      </a:accent5>
      <a:accent6>
        <a:srgbClr val="F14124"/>
      </a:accent6>
      <a:hlink>
        <a:srgbClr val="0D78C9"/>
      </a:hlink>
      <a:folHlink>
        <a:srgbClr val="9F5FCF"/>
      </a:folHlink>
    </a:clrScheme>
    <a:fontScheme name="Другая 2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3088</Words>
  <Application>Microsoft Office PowerPoint</Application>
  <PresentationFormat>Экран (16:9)</PresentationFormat>
  <Paragraphs>384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Gill Sans</vt:lpstr>
      <vt:lpstr>Wingdings</vt:lpstr>
      <vt:lpstr>Trebuchet MS</vt:lpstr>
      <vt:lpstr>Century Gothic</vt:lpstr>
      <vt:lpstr>Arial</vt:lpstr>
      <vt:lpstr>Calibri</vt:lpstr>
      <vt:lpstr>Тема Office</vt:lpstr>
      <vt:lpstr>Обновление содержания общего образования в проектах ФГОС начального и основного общего образования</vt:lpstr>
      <vt:lpstr>Исследования результатов реализации ФГОС выявили затруднения связанные с:</vt:lpstr>
      <vt:lpstr>Цели обновления Федеральных государственных образовательных стандартов (ФГОС)</vt:lpstr>
      <vt:lpstr>Этапы разработки, обсуждения и принятия проектов ФГОС</vt:lpstr>
      <vt:lpstr>Введение ФГОС</vt:lpstr>
      <vt:lpstr>Комплексный анализ системы образования (региональный и муниципальный уровень)</vt:lpstr>
      <vt:lpstr>Комплексный анализ системы образования (уровень образовательной организации)</vt:lpstr>
      <vt:lpstr>Презентация PowerPoint</vt:lpstr>
      <vt:lpstr>Доработка ФГОС</vt:lpstr>
      <vt:lpstr>Презентация PowerPoint</vt:lpstr>
      <vt:lpstr>Сохранение возможностей индивидуализированного и дифференцированного обучения</vt:lpstr>
      <vt:lpstr>Вариативность форм деятельности в реализации образовательной программы</vt:lpstr>
      <vt:lpstr>Структура основной образовательной программы</vt:lpstr>
      <vt:lpstr>В то же время предусматривает реализацию основной образовательной программы, разработанной с учетом специальных ФГОС и примерных адаптированных образовательных программ</vt:lpstr>
      <vt:lpstr>ФГОС устанавливает вариативность сроков реализации образовательной программы</vt:lpstr>
      <vt:lpstr>Целевой раздел ООП включает в себя:</vt:lpstr>
      <vt:lpstr>Организационный раздел ООП</vt:lpstr>
      <vt:lpstr>Содержательный раздел ООП</vt:lpstr>
      <vt:lpstr>Программа воспитания в ООП</vt:lpstr>
      <vt:lpstr>Требования к условиям</vt:lpstr>
      <vt:lpstr>Информационно-образовательная среда</vt:lpstr>
      <vt:lpstr>Требования к материально-техническим условиям</vt:lpstr>
      <vt:lpstr>Изменение требований к учебно-методическим условиям</vt:lpstr>
      <vt:lpstr>Требования к психолого-педагогическим условиям</vt:lpstr>
      <vt:lpstr>Требования к кадровым условиям</vt:lpstr>
      <vt:lpstr>Требования к финансовым условиям</vt:lpstr>
      <vt:lpstr>Презентация PowerPoint</vt:lpstr>
      <vt:lpstr>Презентация PowerPoint</vt:lpstr>
      <vt:lpstr>Детализация личностных результатов (пример)</vt:lpstr>
      <vt:lpstr>Оценка результатов освоения ООП</vt:lpstr>
      <vt:lpstr>Презентация PowerPoint</vt:lpstr>
      <vt:lpstr>Презентация PowerPoint</vt:lpstr>
      <vt:lpstr>Изменение требований к рабочим программам по предметам, курсам, учебным модулям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Метелкина</dc:creator>
  <cp:lastModifiedBy>Юлия Метелкина</cp:lastModifiedBy>
  <cp:revision>362</cp:revision>
  <cp:lastPrinted>2019-10-25T15:40:15Z</cp:lastPrinted>
  <dcterms:created xsi:type="dcterms:W3CDTF">2019-10-20T06:21:26Z</dcterms:created>
  <dcterms:modified xsi:type="dcterms:W3CDTF">2019-10-27T23:57:37Z</dcterms:modified>
</cp:coreProperties>
</file>