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64" r:id="rId5"/>
    <p:sldId id="265" r:id="rId6"/>
    <p:sldId id="257" r:id="rId7"/>
    <p:sldId id="258" r:id="rId8"/>
    <p:sldId id="259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&#1064;&#1082;&#1086;&#1083;&#1099;.docx" TargetMode="External"/><Relationship Id="rId2" Type="http://schemas.openxmlformats.org/officeDocument/2006/relationships/hyperlink" Target="&#1052;&#1052;&#1050;%20&#1082;.docx" TargetMode="External"/><Relationship Id="rId1" Type="http://schemas.openxmlformats.org/officeDocument/2006/relationships/hyperlink" Target="&#1043;&#1052;&#1054;.docx" TargetMode="External"/><Relationship Id="rId4" Type="http://schemas.openxmlformats.org/officeDocument/2006/relationships/hyperlink" Target="&#1052;&#1050;.docx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&#1064;&#1082;&#1086;&#1083;&#1099;.docx" TargetMode="External"/><Relationship Id="rId2" Type="http://schemas.openxmlformats.org/officeDocument/2006/relationships/hyperlink" Target="&#1052;&#1052;&#1050;%20&#1082;.docx" TargetMode="External"/><Relationship Id="rId1" Type="http://schemas.openxmlformats.org/officeDocument/2006/relationships/hyperlink" Target="&#1043;&#1052;&#1054;.docx" TargetMode="External"/><Relationship Id="rId4" Type="http://schemas.openxmlformats.org/officeDocument/2006/relationships/hyperlink" Target="&#1052;&#1050;.doc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22A1DC-542B-453B-9C47-DD92938FA031}" type="doc">
      <dgm:prSet loTypeId="urn:microsoft.com/office/officeart/2005/8/layout/cycle4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BC0B508-8E55-4231-A668-9ACA884C9A73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file"/>
            </a:rPr>
            <a:t>ГМО</a:t>
          </a:r>
          <a:endParaRPr lang="ru-RU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file"/>
          </dgm14:cNvPr>
        </a:ext>
      </dgm:extLst>
    </dgm:pt>
    <dgm:pt modelId="{40D5C3B2-8333-4B14-9E2F-9412FC249642}" type="parTrans" cxnId="{C2E429D3-90E7-4B28-8B4D-C5372DEA687B}">
      <dgm:prSet/>
      <dgm:spPr/>
      <dgm:t>
        <a:bodyPr/>
        <a:lstStyle/>
        <a:p>
          <a:endParaRPr lang="ru-RU"/>
        </a:p>
      </dgm:t>
    </dgm:pt>
    <dgm:pt modelId="{A8CFEF82-2F2D-4211-BF38-77FEE9566691}" type="sibTrans" cxnId="{C2E429D3-90E7-4B28-8B4D-C5372DEA687B}">
      <dgm:prSet/>
      <dgm:spPr/>
      <dgm:t>
        <a:bodyPr/>
        <a:lstStyle/>
        <a:p>
          <a:endParaRPr lang="ru-RU"/>
        </a:p>
      </dgm:t>
    </dgm:pt>
    <dgm:pt modelId="{765B40ED-F036-4D37-8114-FC7B79003583}">
      <dgm:prSet phldrT="[Текст]"/>
      <dgm:spPr/>
      <dgm:t>
        <a:bodyPr/>
        <a:lstStyle/>
        <a:p>
          <a:r>
            <a:rPr lang="ru-RU" dirty="0" smtClean="0"/>
            <a:t>Предмет </a:t>
          </a:r>
          <a:endParaRPr lang="ru-RU" dirty="0"/>
        </a:p>
      </dgm:t>
    </dgm:pt>
    <dgm:pt modelId="{34BB90DC-FC83-4EAE-850C-6A840F67EDB8}" type="parTrans" cxnId="{E70A6E80-64DD-4C20-8CB1-246ED7413DEE}">
      <dgm:prSet/>
      <dgm:spPr/>
      <dgm:t>
        <a:bodyPr/>
        <a:lstStyle/>
        <a:p>
          <a:endParaRPr lang="ru-RU"/>
        </a:p>
      </dgm:t>
    </dgm:pt>
    <dgm:pt modelId="{D83EA429-3004-41C8-8112-517A2D7E9CA6}" type="sibTrans" cxnId="{E70A6E80-64DD-4C20-8CB1-246ED7413DEE}">
      <dgm:prSet/>
      <dgm:spPr/>
      <dgm:t>
        <a:bodyPr/>
        <a:lstStyle/>
        <a:p>
          <a:endParaRPr lang="ru-RU"/>
        </a:p>
      </dgm:t>
    </dgm:pt>
    <dgm:pt modelId="{3918644D-6B1D-4030-97E8-4DD2C9D6301F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file"/>
            </a:rPr>
            <a:t>ММК</a:t>
          </a:r>
          <a:endParaRPr lang="ru-RU" dirty="0"/>
        </a:p>
      </dgm:t>
    </dgm:pt>
    <dgm:pt modelId="{EBEFB06D-7E47-4A50-877D-DDEBDCF5C3C9}" type="parTrans" cxnId="{FF192DCE-6589-49AB-AA7B-50C03268E171}">
      <dgm:prSet/>
      <dgm:spPr/>
      <dgm:t>
        <a:bodyPr/>
        <a:lstStyle/>
        <a:p>
          <a:endParaRPr lang="ru-RU"/>
        </a:p>
      </dgm:t>
    </dgm:pt>
    <dgm:pt modelId="{688A8C10-833D-4657-92F6-A36111D3E0AD}" type="sibTrans" cxnId="{FF192DCE-6589-49AB-AA7B-50C03268E171}">
      <dgm:prSet/>
      <dgm:spPr/>
      <dgm:t>
        <a:bodyPr/>
        <a:lstStyle/>
        <a:p>
          <a:endParaRPr lang="ru-RU"/>
        </a:p>
      </dgm:t>
    </dgm:pt>
    <dgm:pt modelId="{D5943DFA-CCBC-4D45-A720-82EFE412063C}">
      <dgm:prSet phldrT="[Текст]"/>
      <dgm:spPr/>
      <dgm:t>
        <a:bodyPr/>
        <a:lstStyle/>
        <a:p>
          <a:r>
            <a:rPr lang="ru-RU" dirty="0" smtClean="0"/>
            <a:t>Предметные области</a:t>
          </a:r>
          <a:endParaRPr lang="ru-RU" dirty="0"/>
        </a:p>
      </dgm:t>
    </dgm:pt>
    <dgm:pt modelId="{59877FD1-AB03-48F6-A47E-55FD83ECCF27}" type="parTrans" cxnId="{05F098A1-770F-4A6F-95D0-C0D6CA7699C3}">
      <dgm:prSet/>
      <dgm:spPr/>
      <dgm:t>
        <a:bodyPr/>
        <a:lstStyle/>
        <a:p>
          <a:endParaRPr lang="ru-RU"/>
        </a:p>
      </dgm:t>
    </dgm:pt>
    <dgm:pt modelId="{8F628178-807A-45D5-ABC9-AFE5E249AD9B}" type="sibTrans" cxnId="{05F098A1-770F-4A6F-95D0-C0D6CA7699C3}">
      <dgm:prSet/>
      <dgm:spPr/>
      <dgm:t>
        <a:bodyPr/>
        <a:lstStyle/>
        <a:p>
          <a:endParaRPr lang="ru-RU"/>
        </a:p>
      </dgm:t>
    </dgm:pt>
    <dgm:pt modelId="{12342676-EB1B-4D7C-A2B2-8A6E120EAFBF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file"/>
            </a:rPr>
            <a:t>Школы</a:t>
          </a:r>
          <a:r>
            <a:rPr lang="ru-RU" dirty="0" smtClean="0"/>
            <a:t> </a:t>
          </a:r>
          <a:endParaRPr lang="ru-RU" dirty="0"/>
        </a:p>
      </dgm:t>
    </dgm:pt>
    <dgm:pt modelId="{E19126A6-EEC6-49E2-BBA7-D2BB8EAF0A4B}" type="parTrans" cxnId="{399AAD65-D3DE-47C0-8A34-7734C116ABFE}">
      <dgm:prSet/>
      <dgm:spPr/>
      <dgm:t>
        <a:bodyPr/>
        <a:lstStyle/>
        <a:p>
          <a:endParaRPr lang="ru-RU"/>
        </a:p>
      </dgm:t>
    </dgm:pt>
    <dgm:pt modelId="{A3E68DA4-55DA-4AFF-9898-02693156E487}" type="sibTrans" cxnId="{399AAD65-D3DE-47C0-8A34-7734C116ABFE}">
      <dgm:prSet/>
      <dgm:spPr/>
      <dgm:t>
        <a:bodyPr/>
        <a:lstStyle/>
        <a:p>
          <a:endParaRPr lang="ru-RU"/>
        </a:p>
      </dgm:t>
    </dgm:pt>
    <dgm:pt modelId="{7AB3ED1B-132A-4C39-A918-4CB58E137D12}">
      <dgm:prSet phldrT="[Текст]"/>
      <dgm:spPr/>
      <dgm:t>
        <a:bodyPr/>
        <a:lstStyle/>
        <a:p>
          <a:r>
            <a:rPr lang="ru-RU" dirty="0" smtClean="0"/>
            <a:t>Становление и </a:t>
          </a:r>
          <a:r>
            <a:rPr lang="ru-RU" dirty="0" smtClean="0"/>
            <a:t>развитие </a:t>
          </a:r>
          <a:r>
            <a:rPr lang="ru-RU" smtClean="0"/>
            <a:t>педагогических кадров </a:t>
          </a:r>
          <a:endParaRPr lang="ru-RU" dirty="0"/>
        </a:p>
      </dgm:t>
    </dgm:pt>
    <dgm:pt modelId="{EBBB03C5-4081-41CE-8013-6DC695C95621}" type="parTrans" cxnId="{171A0B6F-DC8C-4E9A-8EE9-E5F4B95BBFD0}">
      <dgm:prSet/>
      <dgm:spPr/>
      <dgm:t>
        <a:bodyPr/>
        <a:lstStyle/>
        <a:p>
          <a:endParaRPr lang="ru-RU"/>
        </a:p>
      </dgm:t>
    </dgm:pt>
    <dgm:pt modelId="{C1ABC611-119B-45F5-962D-51928F0352F0}" type="sibTrans" cxnId="{171A0B6F-DC8C-4E9A-8EE9-E5F4B95BBFD0}">
      <dgm:prSet/>
      <dgm:spPr/>
      <dgm:t>
        <a:bodyPr/>
        <a:lstStyle/>
        <a:p>
          <a:endParaRPr lang="ru-RU"/>
        </a:p>
      </dgm:t>
    </dgm:pt>
    <dgm:pt modelId="{B324EE9F-7448-448C-8B8D-E4EE549EF989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4" action="ppaction://hlinkfile"/>
            </a:rPr>
            <a:t>МК</a:t>
          </a:r>
          <a:endParaRPr lang="ru-RU" dirty="0"/>
        </a:p>
      </dgm:t>
    </dgm:pt>
    <dgm:pt modelId="{EB59DE54-CEA2-41B6-B09D-1574F7BE13F6}" type="parTrans" cxnId="{28AB815F-3528-417E-8076-30CEBCE9A004}">
      <dgm:prSet/>
      <dgm:spPr/>
      <dgm:t>
        <a:bodyPr/>
        <a:lstStyle/>
        <a:p>
          <a:endParaRPr lang="ru-RU"/>
        </a:p>
      </dgm:t>
    </dgm:pt>
    <dgm:pt modelId="{15A50511-EB33-426B-AE8E-0550AC572982}" type="sibTrans" cxnId="{28AB815F-3528-417E-8076-30CEBCE9A004}">
      <dgm:prSet/>
      <dgm:spPr/>
      <dgm:t>
        <a:bodyPr/>
        <a:lstStyle/>
        <a:p>
          <a:endParaRPr lang="ru-RU"/>
        </a:p>
      </dgm:t>
    </dgm:pt>
    <dgm:pt modelId="{F7BC7F25-3978-4997-B9B2-E90071E768FC}">
      <dgm:prSet phldrT="[Текст]"/>
      <dgm:spPr/>
      <dgm:t>
        <a:bodyPr/>
        <a:lstStyle/>
        <a:p>
          <a:r>
            <a:rPr lang="ru-RU" dirty="0" smtClean="0"/>
            <a:t>Инновации</a:t>
          </a:r>
          <a:endParaRPr lang="ru-RU" dirty="0"/>
        </a:p>
      </dgm:t>
    </dgm:pt>
    <dgm:pt modelId="{CFDAD175-D6ED-4406-9F11-B347E49E0BF6}" type="parTrans" cxnId="{B977D491-31AE-41FE-B366-C8EAF7D2359A}">
      <dgm:prSet/>
      <dgm:spPr/>
      <dgm:t>
        <a:bodyPr/>
        <a:lstStyle/>
        <a:p>
          <a:endParaRPr lang="ru-RU"/>
        </a:p>
      </dgm:t>
    </dgm:pt>
    <dgm:pt modelId="{D81389C3-083E-4059-B625-6E35241962C5}" type="sibTrans" cxnId="{B977D491-31AE-41FE-B366-C8EAF7D2359A}">
      <dgm:prSet/>
      <dgm:spPr/>
      <dgm:t>
        <a:bodyPr/>
        <a:lstStyle/>
        <a:p>
          <a:endParaRPr lang="ru-RU"/>
        </a:p>
      </dgm:t>
    </dgm:pt>
    <dgm:pt modelId="{B12CE666-419D-4D51-A0E4-D53E77463D79}">
      <dgm:prSet phldrT="[Текст]"/>
      <dgm:spPr/>
      <dgm:t>
        <a:bodyPr/>
        <a:lstStyle/>
        <a:p>
          <a:r>
            <a:rPr lang="ru-RU" dirty="0" smtClean="0"/>
            <a:t>Содержание и методика </a:t>
          </a:r>
          <a:endParaRPr lang="ru-RU" dirty="0"/>
        </a:p>
      </dgm:t>
    </dgm:pt>
    <dgm:pt modelId="{F4CB80AD-7157-48B0-B054-C7762CD82F14}" type="parTrans" cxnId="{C61AB261-8F95-486A-B155-E251EED62C8A}">
      <dgm:prSet/>
      <dgm:spPr/>
    </dgm:pt>
    <dgm:pt modelId="{CCA6A256-CA42-4E0E-8803-8556740F00F4}" type="sibTrans" cxnId="{C61AB261-8F95-486A-B155-E251EED62C8A}">
      <dgm:prSet/>
      <dgm:spPr/>
    </dgm:pt>
    <dgm:pt modelId="{5C0714E8-3485-4484-932F-D63039BF4716}">
      <dgm:prSet phldrT="[Текст]"/>
      <dgm:spPr/>
      <dgm:t>
        <a:bodyPr/>
        <a:lstStyle/>
        <a:p>
          <a:r>
            <a:rPr lang="ru-RU" dirty="0" err="1" smtClean="0"/>
            <a:t>Метапредмет</a:t>
          </a:r>
          <a:r>
            <a:rPr lang="ru-RU" dirty="0" smtClean="0"/>
            <a:t> </a:t>
          </a:r>
          <a:endParaRPr lang="ru-RU" dirty="0"/>
        </a:p>
      </dgm:t>
    </dgm:pt>
    <dgm:pt modelId="{939F27AF-41F0-47C9-8307-56A5E67B715D}" type="parTrans" cxnId="{BAEB5D3D-501E-49BD-BCF3-E8B4154027B4}">
      <dgm:prSet/>
      <dgm:spPr/>
    </dgm:pt>
    <dgm:pt modelId="{0842B273-F677-4D31-88EF-078621F77C58}" type="sibTrans" cxnId="{BAEB5D3D-501E-49BD-BCF3-E8B4154027B4}">
      <dgm:prSet/>
      <dgm:spPr/>
    </dgm:pt>
    <dgm:pt modelId="{8D0D826C-E8D9-4B0B-9ABE-F863D365CFC7}">
      <dgm:prSet phldrT="[Текст]"/>
      <dgm:spPr/>
      <dgm:t>
        <a:bodyPr/>
        <a:lstStyle/>
        <a:p>
          <a:r>
            <a:rPr lang="ru-RU" dirty="0" smtClean="0"/>
            <a:t>Освоение / обобщение </a:t>
          </a:r>
          <a:endParaRPr lang="ru-RU" dirty="0"/>
        </a:p>
      </dgm:t>
    </dgm:pt>
    <dgm:pt modelId="{4966D238-448F-4D78-B035-60D8CD65EE3F}" type="parTrans" cxnId="{2C02D2D1-11CE-4C43-8962-147658EAC1ED}">
      <dgm:prSet/>
      <dgm:spPr/>
    </dgm:pt>
    <dgm:pt modelId="{4DA2FEA9-78AF-41F9-956B-27AD1A420A84}" type="sibTrans" cxnId="{2C02D2D1-11CE-4C43-8962-147658EAC1ED}">
      <dgm:prSet/>
      <dgm:spPr/>
    </dgm:pt>
    <dgm:pt modelId="{B0EFCB93-8C16-421C-B3EE-A10751B524C0}" type="pres">
      <dgm:prSet presAssocID="{9522A1DC-542B-453B-9C47-DD92938FA031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370659-DBF7-4B8F-8B0C-C46F7EA44FE0}" type="pres">
      <dgm:prSet presAssocID="{9522A1DC-542B-453B-9C47-DD92938FA031}" presName="children" presStyleCnt="0"/>
      <dgm:spPr/>
    </dgm:pt>
    <dgm:pt modelId="{075CD78E-DDA3-4AF7-94BF-5C00F82F1195}" type="pres">
      <dgm:prSet presAssocID="{9522A1DC-542B-453B-9C47-DD92938FA031}" presName="child1group" presStyleCnt="0"/>
      <dgm:spPr/>
    </dgm:pt>
    <dgm:pt modelId="{E9C68B8A-2EE6-4260-90E2-96A312A84C80}" type="pres">
      <dgm:prSet presAssocID="{9522A1DC-542B-453B-9C47-DD92938FA031}" presName="child1" presStyleLbl="bgAcc1" presStyleIdx="0" presStyleCnt="4"/>
      <dgm:spPr/>
      <dgm:t>
        <a:bodyPr/>
        <a:lstStyle/>
        <a:p>
          <a:endParaRPr lang="ru-RU"/>
        </a:p>
      </dgm:t>
    </dgm:pt>
    <dgm:pt modelId="{118F6A14-63AC-4A38-B253-B90C989956ED}" type="pres">
      <dgm:prSet presAssocID="{9522A1DC-542B-453B-9C47-DD92938FA031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D80755-3890-48E8-B00C-BE6A91A70B0E}" type="pres">
      <dgm:prSet presAssocID="{9522A1DC-542B-453B-9C47-DD92938FA031}" presName="child2group" presStyleCnt="0"/>
      <dgm:spPr/>
    </dgm:pt>
    <dgm:pt modelId="{BB1C5875-C5F7-4272-B5D2-368684D046CC}" type="pres">
      <dgm:prSet presAssocID="{9522A1DC-542B-453B-9C47-DD92938FA031}" presName="child2" presStyleLbl="bgAcc1" presStyleIdx="1" presStyleCnt="4"/>
      <dgm:spPr/>
      <dgm:t>
        <a:bodyPr/>
        <a:lstStyle/>
        <a:p>
          <a:endParaRPr lang="ru-RU"/>
        </a:p>
      </dgm:t>
    </dgm:pt>
    <dgm:pt modelId="{854A80E7-FCC6-4F21-AC48-2623366CEE38}" type="pres">
      <dgm:prSet presAssocID="{9522A1DC-542B-453B-9C47-DD92938FA031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CE27C5-B1EB-467A-A60D-FCBF2FDFED1A}" type="pres">
      <dgm:prSet presAssocID="{9522A1DC-542B-453B-9C47-DD92938FA031}" presName="child3group" presStyleCnt="0"/>
      <dgm:spPr/>
    </dgm:pt>
    <dgm:pt modelId="{C0937D0E-7E0D-45CC-9161-7BB5B66AFF84}" type="pres">
      <dgm:prSet presAssocID="{9522A1DC-542B-453B-9C47-DD92938FA031}" presName="child3" presStyleLbl="bgAcc1" presStyleIdx="2" presStyleCnt="4"/>
      <dgm:spPr/>
      <dgm:t>
        <a:bodyPr/>
        <a:lstStyle/>
        <a:p>
          <a:endParaRPr lang="ru-RU"/>
        </a:p>
      </dgm:t>
    </dgm:pt>
    <dgm:pt modelId="{57ADDD20-F6B0-4E94-AA37-22EACB5FF502}" type="pres">
      <dgm:prSet presAssocID="{9522A1DC-542B-453B-9C47-DD92938FA031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D81C5C-E0EF-40C9-A12B-57E3E6D44532}" type="pres">
      <dgm:prSet presAssocID="{9522A1DC-542B-453B-9C47-DD92938FA031}" presName="child4group" presStyleCnt="0"/>
      <dgm:spPr/>
    </dgm:pt>
    <dgm:pt modelId="{6C3B9441-C1FE-4B8D-B32F-341EB83E7E5B}" type="pres">
      <dgm:prSet presAssocID="{9522A1DC-542B-453B-9C47-DD92938FA031}" presName="child4" presStyleLbl="bgAcc1" presStyleIdx="3" presStyleCnt="4"/>
      <dgm:spPr/>
      <dgm:t>
        <a:bodyPr/>
        <a:lstStyle/>
        <a:p>
          <a:endParaRPr lang="ru-RU"/>
        </a:p>
      </dgm:t>
    </dgm:pt>
    <dgm:pt modelId="{4EB8FFDB-AFBE-4A95-9E58-1CA86623BEFB}" type="pres">
      <dgm:prSet presAssocID="{9522A1DC-542B-453B-9C47-DD92938FA031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33A408-DCD1-4E67-8498-99B970F48428}" type="pres">
      <dgm:prSet presAssocID="{9522A1DC-542B-453B-9C47-DD92938FA031}" presName="childPlaceholder" presStyleCnt="0"/>
      <dgm:spPr/>
    </dgm:pt>
    <dgm:pt modelId="{23606C47-2EF9-478D-849A-912F1765A7BD}" type="pres">
      <dgm:prSet presAssocID="{9522A1DC-542B-453B-9C47-DD92938FA031}" presName="circle" presStyleCnt="0"/>
      <dgm:spPr/>
    </dgm:pt>
    <dgm:pt modelId="{6338BB38-7A8E-485B-BBC3-95B7ED0C4CA5}" type="pres">
      <dgm:prSet presAssocID="{9522A1DC-542B-453B-9C47-DD92938FA031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4E95CA-20CA-4C56-8FB1-FFBF24B29190}" type="pres">
      <dgm:prSet presAssocID="{9522A1DC-542B-453B-9C47-DD92938FA031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B1B194-27F5-4C81-AA62-F85BC6E8C1BB}" type="pres">
      <dgm:prSet presAssocID="{9522A1DC-542B-453B-9C47-DD92938FA031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E476F7-A5E9-4F01-8350-02BA91297F1A}" type="pres">
      <dgm:prSet presAssocID="{9522A1DC-542B-453B-9C47-DD92938FA031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035461-C621-4AC6-A094-60B1A44EDCD6}" type="pres">
      <dgm:prSet presAssocID="{9522A1DC-542B-453B-9C47-DD92938FA031}" presName="quadrantPlaceholder" presStyleCnt="0"/>
      <dgm:spPr/>
    </dgm:pt>
    <dgm:pt modelId="{EE9501D6-D345-4EEF-9CAB-BA9FC197AFD2}" type="pres">
      <dgm:prSet presAssocID="{9522A1DC-542B-453B-9C47-DD92938FA031}" presName="center1" presStyleLbl="fgShp" presStyleIdx="0" presStyleCnt="2"/>
      <dgm:spPr/>
    </dgm:pt>
    <dgm:pt modelId="{5EB62A91-D3DD-46C9-A2A1-92759AF5AD56}" type="pres">
      <dgm:prSet presAssocID="{9522A1DC-542B-453B-9C47-DD92938FA031}" presName="center2" presStyleLbl="fgShp" presStyleIdx="1" presStyleCnt="2"/>
      <dgm:spPr/>
    </dgm:pt>
  </dgm:ptLst>
  <dgm:cxnLst>
    <dgm:cxn modelId="{C61AB261-8F95-486A-B155-E251EED62C8A}" srcId="{0BC0B508-8E55-4231-A668-9ACA884C9A73}" destId="{B12CE666-419D-4D51-A0E4-D53E77463D79}" srcOrd="1" destOrd="0" parTransId="{F4CB80AD-7157-48B0-B054-C7762CD82F14}" sibTransId="{CCA6A256-CA42-4E0E-8803-8556740F00F4}"/>
    <dgm:cxn modelId="{BAEB5D3D-501E-49BD-BCF3-E8B4154027B4}" srcId="{3918644D-6B1D-4030-97E8-4DD2C9D6301F}" destId="{5C0714E8-3485-4484-932F-D63039BF4716}" srcOrd="1" destOrd="0" parTransId="{939F27AF-41F0-47C9-8307-56A5E67B715D}" sibTransId="{0842B273-F677-4D31-88EF-078621F77C58}"/>
    <dgm:cxn modelId="{171A0B6F-DC8C-4E9A-8EE9-E5F4B95BBFD0}" srcId="{12342676-EB1B-4D7C-A2B2-8A6E120EAFBF}" destId="{7AB3ED1B-132A-4C39-A918-4CB58E137D12}" srcOrd="0" destOrd="0" parTransId="{EBBB03C5-4081-41CE-8013-6DC695C95621}" sibTransId="{C1ABC611-119B-45F5-962D-51928F0352F0}"/>
    <dgm:cxn modelId="{2C02D2D1-11CE-4C43-8962-147658EAC1ED}" srcId="{B324EE9F-7448-448C-8B8D-E4EE549EF989}" destId="{8D0D826C-E8D9-4B0B-9ABE-F863D365CFC7}" srcOrd="1" destOrd="0" parTransId="{4966D238-448F-4D78-B035-60D8CD65EE3F}" sibTransId="{4DA2FEA9-78AF-41F9-956B-27AD1A420A84}"/>
    <dgm:cxn modelId="{3D199856-3801-471C-9E3E-B942373B0310}" type="presOf" srcId="{D5943DFA-CCBC-4D45-A720-82EFE412063C}" destId="{BB1C5875-C5F7-4272-B5D2-368684D046CC}" srcOrd="0" destOrd="0" presId="urn:microsoft.com/office/officeart/2005/8/layout/cycle4"/>
    <dgm:cxn modelId="{C1E3D660-AA13-4C46-BCEA-CE55CB3920FE}" type="presOf" srcId="{8D0D826C-E8D9-4B0B-9ABE-F863D365CFC7}" destId="{4EB8FFDB-AFBE-4A95-9E58-1CA86623BEFB}" srcOrd="1" destOrd="1" presId="urn:microsoft.com/office/officeart/2005/8/layout/cycle4"/>
    <dgm:cxn modelId="{F403D771-5CD8-4782-B147-0C37F82659DB}" type="presOf" srcId="{5C0714E8-3485-4484-932F-D63039BF4716}" destId="{BB1C5875-C5F7-4272-B5D2-368684D046CC}" srcOrd="0" destOrd="1" presId="urn:microsoft.com/office/officeart/2005/8/layout/cycle4"/>
    <dgm:cxn modelId="{2AA6AEB5-34D9-4336-920F-535EE189AE1A}" type="presOf" srcId="{8D0D826C-E8D9-4B0B-9ABE-F863D365CFC7}" destId="{6C3B9441-C1FE-4B8D-B32F-341EB83E7E5B}" srcOrd="0" destOrd="1" presId="urn:microsoft.com/office/officeart/2005/8/layout/cycle4"/>
    <dgm:cxn modelId="{399AAD65-D3DE-47C0-8A34-7734C116ABFE}" srcId="{9522A1DC-542B-453B-9C47-DD92938FA031}" destId="{12342676-EB1B-4D7C-A2B2-8A6E120EAFBF}" srcOrd="2" destOrd="0" parTransId="{E19126A6-EEC6-49E2-BBA7-D2BB8EAF0A4B}" sibTransId="{A3E68DA4-55DA-4AFF-9898-02693156E487}"/>
    <dgm:cxn modelId="{D0EF456A-89A2-44D7-B6A8-E16485ACB1DA}" type="presOf" srcId="{7AB3ED1B-132A-4C39-A918-4CB58E137D12}" destId="{57ADDD20-F6B0-4E94-AA37-22EACB5FF502}" srcOrd="1" destOrd="0" presId="urn:microsoft.com/office/officeart/2005/8/layout/cycle4"/>
    <dgm:cxn modelId="{402EE98D-8FA3-4778-B593-8B69E552E551}" type="presOf" srcId="{765B40ED-F036-4D37-8114-FC7B79003583}" destId="{E9C68B8A-2EE6-4260-90E2-96A312A84C80}" srcOrd="0" destOrd="0" presId="urn:microsoft.com/office/officeart/2005/8/layout/cycle4"/>
    <dgm:cxn modelId="{478A7194-BA8E-4752-AC30-E74145474589}" type="presOf" srcId="{0BC0B508-8E55-4231-A668-9ACA884C9A73}" destId="{6338BB38-7A8E-485B-BBC3-95B7ED0C4CA5}" srcOrd="0" destOrd="0" presId="urn:microsoft.com/office/officeart/2005/8/layout/cycle4"/>
    <dgm:cxn modelId="{28AB815F-3528-417E-8076-30CEBCE9A004}" srcId="{9522A1DC-542B-453B-9C47-DD92938FA031}" destId="{B324EE9F-7448-448C-8B8D-E4EE549EF989}" srcOrd="3" destOrd="0" parTransId="{EB59DE54-CEA2-41B6-B09D-1574F7BE13F6}" sibTransId="{15A50511-EB33-426B-AE8E-0550AC572982}"/>
    <dgm:cxn modelId="{87013BA8-5191-4B87-973F-9A29C263C539}" type="presOf" srcId="{12342676-EB1B-4D7C-A2B2-8A6E120EAFBF}" destId="{95B1B194-27F5-4C81-AA62-F85BC6E8C1BB}" srcOrd="0" destOrd="0" presId="urn:microsoft.com/office/officeart/2005/8/layout/cycle4"/>
    <dgm:cxn modelId="{07DC19A4-25DF-41B8-9073-5D349398FA63}" type="presOf" srcId="{9522A1DC-542B-453B-9C47-DD92938FA031}" destId="{B0EFCB93-8C16-421C-B3EE-A10751B524C0}" srcOrd="0" destOrd="0" presId="urn:microsoft.com/office/officeart/2005/8/layout/cycle4"/>
    <dgm:cxn modelId="{2C577781-01B1-455B-8FEB-F8645EF9735A}" type="presOf" srcId="{7AB3ED1B-132A-4C39-A918-4CB58E137D12}" destId="{C0937D0E-7E0D-45CC-9161-7BB5B66AFF84}" srcOrd="0" destOrd="0" presId="urn:microsoft.com/office/officeart/2005/8/layout/cycle4"/>
    <dgm:cxn modelId="{FF192DCE-6589-49AB-AA7B-50C03268E171}" srcId="{9522A1DC-542B-453B-9C47-DD92938FA031}" destId="{3918644D-6B1D-4030-97E8-4DD2C9D6301F}" srcOrd="1" destOrd="0" parTransId="{EBEFB06D-7E47-4A50-877D-DDEBDCF5C3C9}" sibTransId="{688A8C10-833D-4657-92F6-A36111D3E0AD}"/>
    <dgm:cxn modelId="{05F098A1-770F-4A6F-95D0-C0D6CA7699C3}" srcId="{3918644D-6B1D-4030-97E8-4DD2C9D6301F}" destId="{D5943DFA-CCBC-4D45-A720-82EFE412063C}" srcOrd="0" destOrd="0" parTransId="{59877FD1-AB03-48F6-A47E-55FD83ECCF27}" sibTransId="{8F628178-807A-45D5-ABC9-AFE5E249AD9B}"/>
    <dgm:cxn modelId="{E70A6E80-64DD-4C20-8CB1-246ED7413DEE}" srcId="{0BC0B508-8E55-4231-A668-9ACA884C9A73}" destId="{765B40ED-F036-4D37-8114-FC7B79003583}" srcOrd="0" destOrd="0" parTransId="{34BB90DC-FC83-4EAE-850C-6A840F67EDB8}" sibTransId="{D83EA429-3004-41C8-8112-517A2D7E9CA6}"/>
    <dgm:cxn modelId="{7E9524B4-D927-4AD7-9066-A7038FC1B3E4}" type="presOf" srcId="{3918644D-6B1D-4030-97E8-4DD2C9D6301F}" destId="{B94E95CA-20CA-4C56-8FB1-FFBF24B29190}" srcOrd="0" destOrd="0" presId="urn:microsoft.com/office/officeart/2005/8/layout/cycle4"/>
    <dgm:cxn modelId="{17479A6C-D9D7-40D4-AFB0-4999C554B1EF}" type="presOf" srcId="{B12CE666-419D-4D51-A0E4-D53E77463D79}" destId="{118F6A14-63AC-4A38-B253-B90C989956ED}" srcOrd="1" destOrd="1" presId="urn:microsoft.com/office/officeart/2005/8/layout/cycle4"/>
    <dgm:cxn modelId="{B977D491-31AE-41FE-B366-C8EAF7D2359A}" srcId="{B324EE9F-7448-448C-8B8D-E4EE549EF989}" destId="{F7BC7F25-3978-4997-B9B2-E90071E768FC}" srcOrd="0" destOrd="0" parTransId="{CFDAD175-D6ED-4406-9F11-B347E49E0BF6}" sibTransId="{D81389C3-083E-4059-B625-6E35241962C5}"/>
    <dgm:cxn modelId="{AD885858-0F35-4199-B40A-03FAF19A9D21}" type="presOf" srcId="{765B40ED-F036-4D37-8114-FC7B79003583}" destId="{118F6A14-63AC-4A38-B253-B90C989956ED}" srcOrd="1" destOrd="0" presId="urn:microsoft.com/office/officeart/2005/8/layout/cycle4"/>
    <dgm:cxn modelId="{D2A5CAD3-B330-4F62-B90B-7B77391D7B98}" type="presOf" srcId="{B12CE666-419D-4D51-A0E4-D53E77463D79}" destId="{E9C68B8A-2EE6-4260-90E2-96A312A84C80}" srcOrd="0" destOrd="1" presId="urn:microsoft.com/office/officeart/2005/8/layout/cycle4"/>
    <dgm:cxn modelId="{C60052F6-0A1D-453E-8C9F-FF4BF412B763}" type="presOf" srcId="{F7BC7F25-3978-4997-B9B2-E90071E768FC}" destId="{4EB8FFDB-AFBE-4A95-9E58-1CA86623BEFB}" srcOrd="1" destOrd="0" presId="urn:microsoft.com/office/officeart/2005/8/layout/cycle4"/>
    <dgm:cxn modelId="{C2E429D3-90E7-4B28-8B4D-C5372DEA687B}" srcId="{9522A1DC-542B-453B-9C47-DD92938FA031}" destId="{0BC0B508-8E55-4231-A668-9ACA884C9A73}" srcOrd="0" destOrd="0" parTransId="{40D5C3B2-8333-4B14-9E2F-9412FC249642}" sibTransId="{A8CFEF82-2F2D-4211-BF38-77FEE9566691}"/>
    <dgm:cxn modelId="{9DDF234B-3431-4B21-9569-D176730BC59C}" type="presOf" srcId="{D5943DFA-CCBC-4D45-A720-82EFE412063C}" destId="{854A80E7-FCC6-4F21-AC48-2623366CEE38}" srcOrd="1" destOrd="0" presId="urn:microsoft.com/office/officeart/2005/8/layout/cycle4"/>
    <dgm:cxn modelId="{9C8B91C7-CF23-48C2-8682-2D5D6BDD8BB5}" type="presOf" srcId="{F7BC7F25-3978-4997-B9B2-E90071E768FC}" destId="{6C3B9441-C1FE-4B8D-B32F-341EB83E7E5B}" srcOrd="0" destOrd="0" presId="urn:microsoft.com/office/officeart/2005/8/layout/cycle4"/>
    <dgm:cxn modelId="{D6DF8F94-EA1B-4E6A-B9C0-3B537729992A}" type="presOf" srcId="{B324EE9F-7448-448C-8B8D-E4EE549EF989}" destId="{A0E476F7-A5E9-4F01-8350-02BA91297F1A}" srcOrd="0" destOrd="0" presId="urn:microsoft.com/office/officeart/2005/8/layout/cycle4"/>
    <dgm:cxn modelId="{D2474190-9F0B-44E2-A5A6-C7D2456E6929}" type="presOf" srcId="{5C0714E8-3485-4484-932F-D63039BF4716}" destId="{854A80E7-FCC6-4F21-AC48-2623366CEE38}" srcOrd="1" destOrd="1" presId="urn:microsoft.com/office/officeart/2005/8/layout/cycle4"/>
    <dgm:cxn modelId="{8B6E9EE8-CCCB-41B1-AB7D-EF7975760596}" type="presParOf" srcId="{B0EFCB93-8C16-421C-B3EE-A10751B524C0}" destId="{F2370659-DBF7-4B8F-8B0C-C46F7EA44FE0}" srcOrd="0" destOrd="0" presId="urn:microsoft.com/office/officeart/2005/8/layout/cycle4"/>
    <dgm:cxn modelId="{679912C3-1D6A-425F-961D-11BEF447B4E1}" type="presParOf" srcId="{F2370659-DBF7-4B8F-8B0C-C46F7EA44FE0}" destId="{075CD78E-DDA3-4AF7-94BF-5C00F82F1195}" srcOrd="0" destOrd="0" presId="urn:microsoft.com/office/officeart/2005/8/layout/cycle4"/>
    <dgm:cxn modelId="{5A234A10-38FE-48B8-AF48-63D831C48D1F}" type="presParOf" srcId="{075CD78E-DDA3-4AF7-94BF-5C00F82F1195}" destId="{E9C68B8A-2EE6-4260-90E2-96A312A84C80}" srcOrd="0" destOrd="0" presId="urn:microsoft.com/office/officeart/2005/8/layout/cycle4"/>
    <dgm:cxn modelId="{C973023D-6569-47BA-A40D-39EE47F48F39}" type="presParOf" srcId="{075CD78E-DDA3-4AF7-94BF-5C00F82F1195}" destId="{118F6A14-63AC-4A38-B253-B90C989956ED}" srcOrd="1" destOrd="0" presId="urn:microsoft.com/office/officeart/2005/8/layout/cycle4"/>
    <dgm:cxn modelId="{105A7C59-F288-4634-B42A-2B84E73EE1B6}" type="presParOf" srcId="{F2370659-DBF7-4B8F-8B0C-C46F7EA44FE0}" destId="{CFD80755-3890-48E8-B00C-BE6A91A70B0E}" srcOrd="1" destOrd="0" presId="urn:microsoft.com/office/officeart/2005/8/layout/cycle4"/>
    <dgm:cxn modelId="{4F8E1B54-6F07-46CE-9A5A-3C5EA5648052}" type="presParOf" srcId="{CFD80755-3890-48E8-B00C-BE6A91A70B0E}" destId="{BB1C5875-C5F7-4272-B5D2-368684D046CC}" srcOrd="0" destOrd="0" presId="urn:microsoft.com/office/officeart/2005/8/layout/cycle4"/>
    <dgm:cxn modelId="{FF5FC55F-6557-4E22-AC98-A5624AA585E8}" type="presParOf" srcId="{CFD80755-3890-48E8-B00C-BE6A91A70B0E}" destId="{854A80E7-FCC6-4F21-AC48-2623366CEE38}" srcOrd="1" destOrd="0" presId="urn:microsoft.com/office/officeart/2005/8/layout/cycle4"/>
    <dgm:cxn modelId="{43C91730-4C62-475E-9CB2-C7A765605C1E}" type="presParOf" srcId="{F2370659-DBF7-4B8F-8B0C-C46F7EA44FE0}" destId="{65CE27C5-B1EB-467A-A60D-FCBF2FDFED1A}" srcOrd="2" destOrd="0" presId="urn:microsoft.com/office/officeart/2005/8/layout/cycle4"/>
    <dgm:cxn modelId="{E6D53366-50CA-4412-AFCD-089C3DCA52F9}" type="presParOf" srcId="{65CE27C5-B1EB-467A-A60D-FCBF2FDFED1A}" destId="{C0937D0E-7E0D-45CC-9161-7BB5B66AFF84}" srcOrd="0" destOrd="0" presId="urn:microsoft.com/office/officeart/2005/8/layout/cycle4"/>
    <dgm:cxn modelId="{9BEC10E6-6408-4503-9A7C-76A071855325}" type="presParOf" srcId="{65CE27C5-B1EB-467A-A60D-FCBF2FDFED1A}" destId="{57ADDD20-F6B0-4E94-AA37-22EACB5FF502}" srcOrd="1" destOrd="0" presId="urn:microsoft.com/office/officeart/2005/8/layout/cycle4"/>
    <dgm:cxn modelId="{031DD2F2-9A31-4586-AAB2-985C5CA7FC56}" type="presParOf" srcId="{F2370659-DBF7-4B8F-8B0C-C46F7EA44FE0}" destId="{CFD81C5C-E0EF-40C9-A12B-57E3E6D44532}" srcOrd="3" destOrd="0" presId="urn:microsoft.com/office/officeart/2005/8/layout/cycle4"/>
    <dgm:cxn modelId="{8E2C1488-843E-4983-A530-FEEB5C8250AB}" type="presParOf" srcId="{CFD81C5C-E0EF-40C9-A12B-57E3E6D44532}" destId="{6C3B9441-C1FE-4B8D-B32F-341EB83E7E5B}" srcOrd="0" destOrd="0" presId="urn:microsoft.com/office/officeart/2005/8/layout/cycle4"/>
    <dgm:cxn modelId="{02036B54-7800-4253-A648-AA14C4E84104}" type="presParOf" srcId="{CFD81C5C-E0EF-40C9-A12B-57E3E6D44532}" destId="{4EB8FFDB-AFBE-4A95-9E58-1CA86623BEFB}" srcOrd="1" destOrd="0" presId="urn:microsoft.com/office/officeart/2005/8/layout/cycle4"/>
    <dgm:cxn modelId="{195FF83F-3F17-4C7C-96E5-93FE6A5380E1}" type="presParOf" srcId="{F2370659-DBF7-4B8F-8B0C-C46F7EA44FE0}" destId="{F733A408-DCD1-4E67-8498-99B970F48428}" srcOrd="4" destOrd="0" presId="urn:microsoft.com/office/officeart/2005/8/layout/cycle4"/>
    <dgm:cxn modelId="{1BAC1384-F600-491A-9624-0972B0853B86}" type="presParOf" srcId="{B0EFCB93-8C16-421C-B3EE-A10751B524C0}" destId="{23606C47-2EF9-478D-849A-912F1765A7BD}" srcOrd="1" destOrd="0" presId="urn:microsoft.com/office/officeart/2005/8/layout/cycle4"/>
    <dgm:cxn modelId="{1FC83288-D361-422D-9F12-17BE70F5FAF8}" type="presParOf" srcId="{23606C47-2EF9-478D-849A-912F1765A7BD}" destId="{6338BB38-7A8E-485B-BBC3-95B7ED0C4CA5}" srcOrd="0" destOrd="0" presId="urn:microsoft.com/office/officeart/2005/8/layout/cycle4"/>
    <dgm:cxn modelId="{4439A7D5-8804-442B-852F-3C9CD62C22BE}" type="presParOf" srcId="{23606C47-2EF9-478D-849A-912F1765A7BD}" destId="{B94E95CA-20CA-4C56-8FB1-FFBF24B29190}" srcOrd="1" destOrd="0" presId="urn:microsoft.com/office/officeart/2005/8/layout/cycle4"/>
    <dgm:cxn modelId="{9B4F6A12-3F6F-42E7-B1FC-960CDB97F3CB}" type="presParOf" srcId="{23606C47-2EF9-478D-849A-912F1765A7BD}" destId="{95B1B194-27F5-4C81-AA62-F85BC6E8C1BB}" srcOrd="2" destOrd="0" presId="urn:microsoft.com/office/officeart/2005/8/layout/cycle4"/>
    <dgm:cxn modelId="{E60E6C3D-0662-4E80-BA98-F15F247B1DF2}" type="presParOf" srcId="{23606C47-2EF9-478D-849A-912F1765A7BD}" destId="{A0E476F7-A5E9-4F01-8350-02BA91297F1A}" srcOrd="3" destOrd="0" presId="urn:microsoft.com/office/officeart/2005/8/layout/cycle4"/>
    <dgm:cxn modelId="{30E0A985-B6E4-42BE-B6BF-E36F20F558C3}" type="presParOf" srcId="{23606C47-2EF9-478D-849A-912F1765A7BD}" destId="{3E035461-C621-4AC6-A094-60B1A44EDCD6}" srcOrd="4" destOrd="0" presId="urn:microsoft.com/office/officeart/2005/8/layout/cycle4"/>
    <dgm:cxn modelId="{F6DDBD0F-4ADD-40B1-B8B1-754A4D3D7067}" type="presParOf" srcId="{B0EFCB93-8C16-421C-B3EE-A10751B524C0}" destId="{EE9501D6-D345-4EEF-9CAB-BA9FC197AFD2}" srcOrd="2" destOrd="0" presId="urn:microsoft.com/office/officeart/2005/8/layout/cycle4"/>
    <dgm:cxn modelId="{487E18E1-1E08-444B-BC67-9720E7F82B35}" type="presParOf" srcId="{B0EFCB93-8C16-421C-B3EE-A10751B524C0}" destId="{5EB62A91-D3DD-46C9-A2A1-92759AF5AD56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937D0E-7E0D-45CC-9161-7BB5B66AFF84}">
      <dsp:nvSpPr>
        <dsp:cNvPr id="0" name=""/>
        <dsp:cNvSpPr/>
      </dsp:nvSpPr>
      <dsp:spPr>
        <a:xfrm>
          <a:off x="4492275" y="2974022"/>
          <a:ext cx="2160540" cy="1399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Становление и </a:t>
          </a:r>
          <a:r>
            <a:rPr lang="ru-RU" sz="1300" kern="1200" dirty="0" smtClean="0"/>
            <a:t>развитие </a:t>
          </a:r>
          <a:r>
            <a:rPr lang="ru-RU" sz="1300" kern="1200" smtClean="0"/>
            <a:t>педагогических кадров </a:t>
          </a:r>
          <a:endParaRPr lang="ru-RU" sz="1300" kern="1200" dirty="0"/>
        </a:p>
      </dsp:txBody>
      <dsp:txXfrm>
        <a:off x="5171180" y="3354650"/>
        <a:ext cx="1450892" cy="988169"/>
      </dsp:txXfrm>
    </dsp:sp>
    <dsp:sp modelId="{6C3B9441-C1FE-4B8D-B32F-341EB83E7E5B}">
      <dsp:nvSpPr>
        <dsp:cNvPr id="0" name=""/>
        <dsp:cNvSpPr/>
      </dsp:nvSpPr>
      <dsp:spPr>
        <a:xfrm>
          <a:off x="967184" y="2974022"/>
          <a:ext cx="2160540" cy="1399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Инновации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Освоение / обобщение </a:t>
          </a:r>
          <a:endParaRPr lang="ru-RU" sz="1300" kern="1200" dirty="0"/>
        </a:p>
      </dsp:txBody>
      <dsp:txXfrm>
        <a:off x="997927" y="3354650"/>
        <a:ext cx="1450892" cy="988169"/>
      </dsp:txXfrm>
    </dsp:sp>
    <dsp:sp modelId="{BB1C5875-C5F7-4272-B5D2-368684D046CC}">
      <dsp:nvSpPr>
        <dsp:cNvPr id="0" name=""/>
        <dsp:cNvSpPr/>
      </dsp:nvSpPr>
      <dsp:spPr>
        <a:xfrm>
          <a:off x="4492275" y="0"/>
          <a:ext cx="2160540" cy="1399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Предметные области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err="1" smtClean="0"/>
            <a:t>Метапредмет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5171180" y="30743"/>
        <a:ext cx="1450892" cy="988169"/>
      </dsp:txXfrm>
    </dsp:sp>
    <dsp:sp modelId="{E9C68B8A-2EE6-4260-90E2-96A312A84C80}">
      <dsp:nvSpPr>
        <dsp:cNvPr id="0" name=""/>
        <dsp:cNvSpPr/>
      </dsp:nvSpPr>
      <dsp:spPr>
        <a:xfrm>
          <a:off x="967184" y="0"/>
          <a:ext cx="2160540" cy="13995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Предмет 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Содержание и методика </a:t>
          </a:r>
          <a:endParaRPr lang="ru-RU" sz="1300" kern="1200" dirty="0"/>
        </a:p>
      </dsp:txBody>
      <dsp:txXfrm>
        <a:off x="997927" y="30743"/>
        <a:ext cx="1450892" cy="988169"/>
      </dsp:txXfrm>
    </dsp:sp>
    <dsp:sp modelId="{6338BB38-7A8E-485B-BBC3-95B7ED0C4CA5}">
      <dsp:nvSpPr>
        <dsp:cNvPr id="0" name=""/>
        <dsp:cNvSpPr/>
      </dsp:nvSpPr>
      <dsp:spPr>
        <a:xfrm>
          <a:off x="1872511" y="249293"/>
          <a:ext cx="1893752" cy="189375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rId1" action="ppaction://hlinkfile"/>
            </a:rPr>
            <a:t>ГМО</a:t>
          </a:r>
          <a:endParaRPr lang="ru-RU" sz="2400" kern="1200" dirty="0"/>
        </a:p>
      </dsp:txBody>
      <dsp:txXfrm>
        <a:off x="2427178" y="803960"/>
        <a:ext cx="1339085" cy="1339085"/>
      </dsp:txXfrm>
    </dsp:sp>
    <dsp:sp modelId="{B94E95CA-20CA-4C56-8FB1-FFBF24B29190}">
      <dsp:nvSpPr>
        <dsp:cNvPr id="0" name=""/>
        <dsp:cNvSpPr/>
      </dsp:nvSpPr>
      <dsp:spPr>
        <a:xfrm rot="5400000">
          <a:off x="3853735" y="249293"/>
          <a:ext cx="1893752" cy="189375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rId2" action="ppaction://hlinkfile"/>
            </a:rPr>
            <a:t>ММК</a:t>
          </a:r>
          <a:endParaRPr lang="ru-RU" sz="2400" kern="1200" dirty="0"/>
        </a:p>
      </dsp:txBody>
      <dsp:txXfrm rot="-5400000">
        <a:off x="3853735" y="803960"/>
        <a:ext cx="1339085" cy="1339085"/>
      </dsp:txXfrm>
    </dsp:sp>
    <dsp:sp modelId="{95B1B194-27F5-4C81-AA62-F85BC6E8C1BB}">
      <dsp:nvSpPr>
        <dsp:cNvPr id="0" name=""/>
        <dsp:cNvSpPr/>
      </dsp:nvSpPr>
      <dsp:spPr>
        <a:xfrm rot="10800000">
          <a:off x="3853735" y="2230517"/>
          <a:ext cx="1893752" cy="189375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rId3" action="ppaction://hlinkfile"/>
            </a:rPr>
            <a:t>Школы</a:t>
          </a:r>
          <a:r>
            <a:rPr lang="ru-RU" sz="2400" kern="1200" dirty="0" smtClean="0"/>
            <a:t> </a:t>
          </a:r>
          <a:endParaRPr lang="ru-RU" sz="2400" kern="1200" dirty="0"/>
        </a:p>
      </dsp:txBody>
      <dsp:txXfrm rot="10800000">
        <a:off x="3853735" y="2230517"/>
        <a:ext cx="1339085" cy="1339085"/>
      </dsp:txXfrm>
    </dsp:sp>
    <dsp:sp modelId="{A0E476F7-A5E9-4F01-8350-02BA91297F1A}">
      <dsp:nvSpPr>
        <dsp:cNvPr id="0" name=""/>
        <dsp:cNvSpPr/>
      </dsp:nvSpPr>
      <dsp:spPr>
        <a:xfrm rot="16200000">
          <a:off x="1872511" y="2230517"/>
          <a:ext cx="1893752" cy="1893752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hlinkClick xmlns:r="http://schemas.openxmlformats.org/officeDocument/2006/relationships" r:id="rId4" action="ppaction://hlinkfile"/>
            </a:rPr>
            <a:t>МК</a:t>
          </a:r>
          <a:endParaRPr lang="ru-RU" sz="2400" kern="1200" dirty="0"/>
        </a:p>
      </dsp:txBody>
      <dsp:txXfrm rot="5400000">
        <a:off x="2427178" y="2230517"/>
        <a:ext cx="1339085" cy="1339085"/>
      </dsp:txXfrm>
    </dsp:sp>
    <dsp:sp modelId="{EE9501D6-D345-4EEF-9CAB-BA9FC197AFD2}">
      <dsp:nvSpPr>
        <dsp:cNvPr id="0" name=""/>
        <dsp:cNvSpPr/>
      </dsp:nvSpPr>
      <dsp:spPr>
        <a:xfrm>
          <a:off x="3483076" y="1793160"/>
          <a:ext cx="653847" cy="56856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B62A91-D3DD-46C9-A2A1-92759AF5AD56}">
      <dsp:nvSpPr>
        <dsp:cNvPr id="0" name=""/>
        <dsp:cNvSpPr/>
      </dsp:nvSpPr>
      <dsp:spPr>
        <a:xfrm rot="10800000">
          <a:off x="3483076" y="2011838"/>
          <a:ext cx="653847" cy="568563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200" dirty="0" smtClean="0"/>
              <a:t>Методическое сопровождение педагогических кадров в условиях реализации задач МСО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ГМС от 26.09.18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28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ДОУ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1. Разработать </a:t>
            </a:r>
            <a:r>
              <a:rPr lang="ru-RU" dirty="0">
                <a:latin typeface="Calibri"/>
                <a:ea typeface="Calibri"/>
                <a:cs typeface="Times New Roman"/>
              </a:rPr>
              <a:t>и запустить муниципальную сетевую модель консультативной помощи родителям детей 0-3 г, в </a:t>
            </a:r>
            <a:r>
              <a:rPr lang="ru-RU" dirty="0" err="1">
                <a:latin typeface="Calibri"/>
                <a:ea typeface="Calibri"/>
                <a:cs typeface="Times New Roman"/>
              </a:rPr>
              <a:t>т.ч</a:t>
            </a:r>
            <a:r>
              <a:rPr lang="ru-RU" dirty="0">
                <a:latin typeface="Calibri"/>
                <a:ea typeface="Calibri"/>
                <a:cs typeface="Times New Roman"/>
              </a:rPr>
              <a:t>. с ОВЗ (очное консультирование, он – </a:t>
            </a:r>
            <a:r>
              <a:rPr lang="ru-RU" dirty="0" err="1">
                <a:latin typeface="Calibri"/>
                <a:ea typeface="Calibri"/>
                <a:cs typeface="Times New Roman"/>
              </a:rPr>
              <a:t>лайн</a:t>
            </a:r>
            <a:r>
              <a:rPr lang="ru-RU" dirty="0">
                <a:latin typeface="Calibri"/>
                <a:ea typeface="Calibri"/>
                <a:cs typeface="Times New Roman"/>
              </a:rPr>
              <a:t>);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2. Обеспечить </a:t>
            </a:r>
            <a:r>
              <a:rPr lang="ru-RU" dirty="0">
                <a:latin typeface="Calibri"/>
                <a:ea typeface="Calibri"/>
                <a:cs typeface="Times New Roman"/>
              </a:rPr>
              <a:t>повышение компетентности воспитателей в области раннего развития, семейного воспитания и других форм образования детей дошкольного возраста, в </a:t>
            </a:r>
            <a:r>
              <a:rPr lang="ru-RU" dirty="0" err="1">
                <a:latin typeface="Calibri"/>
                <a:ea typeface="Calibri"/>
                <a:cs typeface="Times New Roman"/>
              </a:rPr>
              <a:t>т.ч</a:t>
            </a:r>
            <a:r>
              <a:rPr lang="ru-RU" dirty="0">
                <a:latin typeface="Calibri"/>
                <a:ea typeface="Calibri"/>
                <a:cs typeface="Times New Roman"/>
              </a:rPr>
              <a:t>. с учетом цифровых технологий;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Calibri"/>
                <a:ea typeface="Calibri"/>
                <a:cs typeface="Times New Roman"/>
              </a:rPr>
              <a:t>3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. </a:t>
            </a:r>
            <a:r>
              <a:rPr lang="ru-RU" dirty="0">
                <a:latin typeface="Calibri"/>
                <a:ea typeface="Calibri"/>
                <a:cs typeface="Times New Roman"/>
              </a:rPr>
              <a:t>Продолжить работу по дальнейшему совершенствованию образовательной среды, материально –техническое и содержательное наполнение предметно – пространственной среды с учетом задач развития детей дошкольного возраста;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4. Разработать </a:t>
            </a:r>
            <a:r>
              <a:rPr lang="ru-RU" dirty="0">
                <a:latin typeface="Calibri"/>
                <a:ea typeface="Calibri"/>
                <a:cs typeface="Times New Roman"/>
              </a:rPr>
              <a:t>стратегию гибкого реагирования системы ДОУ с учетом демографических показателей в перспективе.  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8925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Calibri"/>
                <a:ea typeface="Calibri"/>
                <a:cs typeface="Times New Roman"/>
              </a:rPr>
              <a:t>Продолжить совершенствование управленческой и методической деятельности по обеспечению преемственности на всех этапах обучения;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Calibri"/>
                <a:ea typeface="Calibri"/>
                <a:cs typeface="Times New Roman"/>
              </a:rPr>
              <a:t>Усилить  контроль за выполнением профессиональных функций в области дифференциации содержания образования при разработке учебных программ и их реализации (образование детей с ОВЗ, ОД, </a:t>
            </a:r>
            <a:r>
              <a:rPr lang="ru-RU" dirty="0" err="1">
                <a:latin typeface="Calibri"/>
                <a:ea typeface="Calibri"/>
                <a:cs typeface="Times New Roman"/>
              </a:rPr>
              <a:t>инофонов</a:t>
            </a:r>
            <a:r>
              <a:rPr lang="ru-RU" dirty="0">
                <a:latin typeface="Calibri"/>
                <a:ea typeface="Calibri"/>
                <a:cs typeface="Times New Roman"/>
              </a:rPr>
              <a:t> и др. особых категорий);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Calibri"/>
                <a:ea typeface="Calibri"/>
                <a:cs typeface="Times New Roman"/>
              </a:rPr>
              <a:t>Модернизировать  ООП НОО и ООО с учетом изменения  ФГОС;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Calibri"/>
                <a:ea typeface="Calibri"/>
                <a:cs typeface="Times New Roman"/>
              </a:rPr>
              <a:t>Обеспечить условия освоения  новых прогрессивных технологий, в </a:t>
            </a:r>
            <a:r>
              <a:rPr lang="ru-RU" dirty="0" err="1">
                <a:latin typeface="Calibri"/>
                <a:ea typeface="Calibri"/>
                <a:cs typeface="Times New Roman"/>
              </a:rPr>
              <a:t>т.ч</a:t>
            </a:r>
            <a:r>
              <a:rPr lang="ru-RU" dirty="0">
                <a:latin typeface="Calibri"/>
                <a:ea typeface="Calibri"/>
                <a:cs typeface="Times New Roman"/>
              </a:rPr>
              <a:t>. цифровых для дальнейшего углубления процессов дифференциации  УВП;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dirty="0">
                <a:latin typeface="Calibri"/>
                <a:ea typeface="Calibri"/>
                <a:cs typeface="Times New Roman"/>
              </a:rPr>
              <a:t>Использовать ресурс образовательных практик, рекомендованных к публикации в региональный образовательный атлас;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>
                <a:latin typeface="Calibri"/>
                <a:ea typeface="Calibri"/>
                <a:cs typeface="Times New Roman"/>
              </a:rPr>
              <a:t>Рекомендовать ОУ 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разработать </a:t>
            </a:r>
            <a:r>
              <a:rPr lang="ru-RU" dirty="0">
                <a:latin typeface="Calibri"/>
                <a:ea typeface="Calibri"/>
                <a:cs typeface="Times New Roman"/>
              </a:rPr>
              <a:t>подпрограммы по работе с одаренными и высокомотивированными детьми с учетом имеющегося муниципального и регионального ресурсов; подпрограмму по работе с детьми ОВЗ и </a:t>
            </a:r>
            <a:r>
              <a:rPr lang="ru-RU" dirty="0" err="1">
                <a:latin typeface="Calibri"/>
                <a:ea typeface="Calibri"/>
                <a:cs typeface="Times New Roman"/>
              </a:rPr>
              <a:t>инофонами</a:t>
            </a:r>
            <a:r>
              <a:rPr lang="ru-RU" dirty="0">
                <a:latin typeface="Calibri"/>
                <a:ea typeface="Calibri"/>
                <a:cs typeface="Times New Roman"/>
              </a:rPr>
              <a:t>; модернизировать подпрограмму по </a:t>
            </a:r>
            <a:r>
              <a:rPr lang="ru-RU" dirty="0" err="1">
                <a:latin typeface="Calibri"/>
                <a:ea typeface="Calibri"/>
                <a:cs typeface="Times New Roman"/>
              </a:rPr>
              <a:t>цифровизации</a:t>
            </a:r>
            <a:r>
              <a:rPr lang="ru-RU" dirty="0">
                <a:latin typeface="Calibri"/>
                <a:ea typeface="Calibri"/>
                <a:cs typeface="Times New Roman"/>
              </a:rPr>
              <a:t> УВП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.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dirty="0" smtClean="0">
                <a:latin typeface="Calibri"/>
                <a:ea typeface="Calibri"/>
                <a:cs typeface="Times New Roman"/>
              </a:rPr>
              <a:t>Проанализировать причины отрицательной  </a:t>
            </a:r>
            <a:r>
              <a:rPr lang="ru-RU" dirty="0">
                <a:latin typeface="Calibri"/>
                <a:ea typeface="Calibri"/>
                <a:cs typeface="Times New Roman"/>
              </a:rPr>
              <a:t>динамика результатов ОГЭ 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, ЕГЭ ; организовать  систему </a:t>
            </a:r>
            <a:r>
              <a:rPr lang="ru-RU" dirty="0">
                <a:latin typeface="Calibri"/>
                <a:ea typeface="Calibri"/>
                <a:cs typeface="Times New Roman"/>
              </a:rPr>
              <a:t>мероприятий </a:t>
            </a:r>
            <a:r>
              <a:rPr lang="ru-RU" dirty="0" smtClean="0">
                <a:latin typeface="Calibri"/>
                <a:ea typeface="Calibri"/>
                <a:cs typeface="Times New Roman"/>
              </a:rPr>
              <a:t>по их устранению на </a:t>
            </a:r>
            <a:r>
              <a:rPr lang="ru-RU" dirty="0">
                <a:latin typeface="Calibri"/>
                <a:ea typeface="Calibri"/>
                <a:cs typeface="Times New Roman"/>
              </a:rPr>
              <a:t>уровне ОУ и         городских МО, в </a:t>
            </a:r>
            <a:r>
              <a:rPr lang="ru-RU" dirty="0" err="1">
                <a:latin typeface="Calibri"/>
                <a:ea typeface="Calibri"/>
                <a:cs typeface="Times New Roman"/>
              </a:rPr>
              <a:t>т.ч</a:t>
            </a:r>
            <a:r>
              <a:rPr lang="ru-RU" dirty="0">
                <a:latin typeface="Calibri"/>
                <a:ea typeface="Calibri"/>
                <a:cs typeface="Times New Roman"/>
              </a:rPr>
              <a:t>. с привлечением продуктивного опыта специализированных классов. </a:t>
            </a:r>
            <a:endParaRPr lang="ru-RU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4993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ВР - ДО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ru-RU" dirty="0"/>
          </a:p>
          <a:p>
            <a:r>
              <a:rPr lang="ru-RU" dirty="0" smtClean="0"/>
              <a:t>1. Завершить </a:t>
            </a:r>
            <a:r>
              <a:rPr lang="ru-RU" dirty="0"/>
              <a:t>модернизацию программ воспитания ОУ, провести их экспертизу с точки зрения эффективности в решении задач развития и социализации учащихся; </a:t>
            </a:r>
          </a:p>
          <a:p>
            <a:r>
              <a:rPr lang="ru-RU" dirty="0" smtClean="0"/>
              <a:t>2. Развернуть </a:t>
            </a:r>
            <a:r>
              <a:rPr lang="ru-RU" dirty="0"/>
              <a:t>деятельность школьных служб медиации; организовать мониторинг эффективности их деятельности;</a:t>
            </a:r>
          </a:p>
          <a:p>
            <a:r>
              <a:rPr lang="ru-RU" dirty="0" smtClean="0"/>
              <a:t>3. Актуализировать </a:t>
            </a:r>
            <a:r>
              <a:rPr lang="ru-RU" dirty="0"/>
              <a:t>проблематику владения педагогами технологиями коррекции </a:t>
            </a:r>
            <a:r>
              <a:rPr lang="ru-RU" dirty="0" err="1"/>
              <a:t>девиантных</a:t>
            </a:r>
            <a:r>
              <a:rPr lang="ru-RU" dirty="0"/>
              <a:t> форм поведения; технологиями сопровождения учащихся в условиях выбора и самоопределения;</a:t>
            </a:r>
          </a:p>
          <a:p>
            <a:r>
              <a:rPr lang="ru-RU" dirty="0" smtClean="0"/>
              <a:t>4. Модернизировать </a:t>
            </a:r>
            <a:r>
              <a:rPr lang="ru-RU" dirty="0"/>
              <a:t>структуру дополнительного образования в муниципалитете;</a:t>
            </a:r>
          </a:p>
          <a:p>
            <a:r>
              <a:rPr lang="ru-RU" dirty="0" smtClean="0"/>
              <a:t>5. Использовать </a:t>
            </a:r>
            <a:r>
              <a:rPr lang="ru-RU" dirty="0"/>
              <a:t>ресурс партнерства и взаимодействия с учреждениями, организациями образования, культуры, производства, семьи и общественности  для реализации задач образования, воспитания, социализации учащихся. </a:t>
            </a:r>
          </a:p>
        </p:txBody>
      </p:sp>
    </p:spTree>
    <p:extLst>
      <p:ext uri="{BB962C8B-B14F-4D97-AF65-F5344CB8AC3E}">
        <p14:creationId xmlns:p14="http://schemas.microsoft.com/office/powerpoint/2010/main" val="73440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УД - МР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Модернизировать </a:t>
            </a:r>
            <a:r>
              <a:rPr lang="ru-RU" dirty="0"/>
              <a:t>систему управленческой и методической работы с учетом подготовки к переходу на новый «Профессиональный стандарт педагога»;</a:t>
            </a:r>
          </a:p>
          <a:p>
            <a:r>
              <a:rPr lang="ru-RU" dirty="0" smtClean="0"/>
              <a:t>2. Рекомендовать </a:t>
            </a:r>
            <a:r>
              <a:rPr lang="ru-RU" dirty="0"/>
              <a:t>ОУ внедрение корпоративного стандарта с учетом «Профессионального стандарта», НСУР, ЕФОМ;</a:t>
            </a:r>
          </a:p>
          <a:p>
            <a:r>
              <a:rPr lang="ru-RU" dirty="0" smtClean="0"/>
              <a:t>3. Продолжить </a:t>
            </a:r>
            <a:r>
              <a:rPr lang="ru-RU" dirty="0"/>
              <a:t>совершенствование ВСОКО, в </a:t>
            </a:r>
            <a:r>
              <a:rPr lang="ru-RU" dirty="0" err="1"/>
              <a:t>т.ч</a:t>
            </a:r>
            <a:r>
              <a:rPr lang="ru-RU" dirty="0"/>
              <a:t>. в части оценки результатов деятельности педагога;</a:t>
            </a:r>
          </a:p>
          <a:p>
            <a:r>
              <a:rPr lang="ru-RU" dirty="0" smtClean="0"/>
              <a:t>4. Организовать </a:t>
            </a:r>
            <a:r>
              <a:rPr lang="ru-RU" dirty="0"/>
              <a:t>профессиональный анализ организации и содержании управленческой и методической работы по реализации задач перехода на новый «Профессиональный стандарт педагога».</a:t>
            </a:r>
          </a:p>
        </p:txBody>
      </p:sp>
    </p:spTree>
    <p:extLst>
      <p:ext uri="{BB962C8B-B14F-4D97-AF65-F5344CB8AC3E}">
        <p14:creationId xmlns:p14="http://schemas.microsoft.com/office/powerpoint/2010/main" val="233887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Тенденции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Изменение функций оценки – от контроля к управлению качественным </a:t>
            </a:r>
            <a:r>
              <a:rPr lang="ru-RU" dirty="0"/>
              <a:t>образованием //Интерактивные форматы оценивания//Вероятностные математические </a:t>
            </a:r>
            <a:r>
              <a:rPr lang="ru-RU" dirty="0" smtClean="0"/>
              <a:t>модели</a:t>
            </a:r>
            <a:endParaRPr lang="ru-RU" dirty="0"/>
          </a:p>
          <a:p>
            <a:r>
              <a:rPr lang="ru-RU" dirty="0" smtClean="0"/>
              <a:t>Оценивание  способов решения </a:t>
            </a:r>
            <a:r>
              <a:rPr lang="ru-RU" dirty="0" err="1" smtClean="0"/>
              <a:t>учебно</a:t>
            </a:r>
            <a:r>
              <a:rPr lang="ru-RU" dirty="0" smtClean="0"/>
              <a:t> – познавательных, </a:t>
            </a:r>
            <a:r>
              <a:rPr lang="ru-RU" dirty="0" err="1" smtClean="0"/>
              <a:t>учебно</a:t>
            </a:r>
            <a:r>
              <a:rPr lang="ru-RU" dirty="0" smtClean="0"/>
              <a:t> – практических задач</a:t>
            </a:r>
          </a:p>
          <a:p>
            <a:r>
              <a:rPr lang="ru-RU" dirty="0" smtClean="0"/>
              <a:t>Комплексные профили</a:t>
            </a:r>
          </a:p>
          <a:p>
            <a:r>
              <a:rPr lang="ru-RU" dirty="0" smtClean="0"/>
              <a:t>Оценка стратегий поведения</a:t>
            </a:r>
          </a:p>
          <a:p>
            <a:r>
              <a:rPr lang="ru-RU" dirty="0" smtClean="0"/>
              <a:t>Рекомендации  для учащихся разного уровня подготовки и возможностей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053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Образовательная среда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Технологии сотрудничества / не соперничества</a:t>
            </a:r>
          </a:p>
          <a:p>
            <a:r>
              <a:rPr lang="ru-RU" dirty="0" smtClean="0"/>
              <a:t>Акцент на самостоятельность обучающихся</a:t>
            </a:r>
          </a:p>
          <a:p>
            <a:r>
              <a:rPr lang="ru-RU" dirty="0" smtClean="0"/>
              <a:t>Персональные учебные траектории</a:t>
            </a:r>
          </a:p>
          <a:p>
            <a:r>
              <a:rPr lang="ru-RU" dirty="0" smtClean="0"/>
              <a:t>Обучение в виртуальной среде</a:t>
            </a:r>
          </a:p>
          <a:p>
            <a:r>
              <a:rPr lang="ru-RU" dirty="0" smtClean="0"/>
              <a:t>Обучение на практике</a:t>
            </a:r>
          </a:p>
          <a:p>
            <a:r>
              <a:rPr lang="ru-RU" dirty="0" smtClean="0"/>
              <a:t>Интеграция ресурсов для решения проблемной ситуации</a:t>
            </a:r>
          </a:p>
          <a:p>
            <a:r>
              <a:rPr lang="ru-RU" dirty="0" smtClean="0"/>
              <a:t>Организация пространства, технологии, </a:t>
            </a:r>
            <a:r>
              <a:rPr lang="ru-RU" dirty="0"/>
              <a:t>в</a:t>
            </a:r>
            <a:r>
              <a:rPr lang="ru-RU" dirty="0" smtClean="0"/>
              <a:t>ключающие в образовательный процесс физические упражнения и контакт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335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Педагогические навыки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Готовность к изменениям, освоению нового</a:t>
            </a:r>
          </a:p>
          <a:p>
            <a:r>
              <a:rPr lang="ru-RU" dirty="0" smtClean="0"/>
              <a:t>Смешанная педагогика</a:t>
            </a:r>
          </a:p>
          <a:p>
            <a:r>
              <a:rPr lang="ru-RU" dirty="0" smtClean="0"/>
              <a:t>Сотрудничество ученика, педагога с внешними специалистами в рамках исследований на равных</a:t>
            </a:r>
          </a:p>
          <a:p>
            <a:r>
              <a:rPr lang="ru-RU" dirty="0" err="1" smtClean="0"/>
              <a:t>Игропедагогика</a:t>
            </a:r>
            <a:r>
              <a:rPr lang="ru-RU" dirty="0" smtClean="0"/>
              <a:t> / </a:t>
            </a:r>
            <a:r>
              <a:rPr lang="ru-RU" dirty="0" err="1" smtClean="0"/>
              <a:t>игрофикация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Менторство</a:t>
            </a:r>
            <a:r>
              <a:rPr lang="ru-RU" dirty="0" smtClean="0"/>
              <a:t> и </a:t>
            </a:r>
            <a:r>
              <a:rPr lang="ru-RU" dirty="0" err="1" smtClean="0"/>
              <a:t>коучинг</a:t>
            </a:r>
            <a:r>
              <a:rPr lang="ru-RU" dirty="0" smtClean="0"/>
              <a:t> / на основе целей ученика</a:t>
            </a:r>
          </a:p>
          <a:p>
            <a:r>
              <a:rPr lang="ru-RU" dirty="0" smtClean="0"/>
              <a:t>Предпринимательство </a:t>
            </a:r>
          </a:p>
          <a:p>
            <a:r>
              <a:rPr lang="ru-RU" dirty="0" smtClean="0"/>
              <a:t>Обучение исследованию</a:t>
            </a:r>
          </a:p>
          <a:p>
            <a:r>
              <a:rPr lang="ru-RU" dirty="0" err="1" smtClean="0"/>
              <a:t>Проектно</a:t>
            </a:r>
            <a:r>
              <a:rPr lang="ru-RU" dirty="0" smtClean="0"/>
              <a:t> – ориентированное обучение</a:t>
            </a:r>
          </a:p>
          <a:p>
            <a:r>
              <a:rPr lang="ru-RU" dirty="0" smtClean="0"/>
              <a:t>Холистическое образование: </a:t>
            </a:r>
            <a:r>
              <a:rPr lang="ru-RU" sz="1400" dirty="0" smtClean="0"/>
              <a:t>индивидуальный </a:t>
            </a:r>
            <a:r>
              <a:rPr lang="ru-RU" sz="1400" dirty="0"/>
              <a:t>подход; практическая направленность занятий; социальная направленность обучения и воспитания; создание среды эмоциональной комфортности и защищенности; размытость границ между специально организованными занятиями и повседневной жизнедеятельностью; тесное и доверительное сотрудничество с родителями</a:t>
            </a:r>
            <a:endParaRPr lang="ru-RU" sz="1400" dirty="0" smtClean="0"/>
          </a:p>
          <a:p>
            <a:r>
              <a:rPr lang="ru-RU" dirty="0" smtClean="0"/>
              <a:t>Архив навыков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533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и содержание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4262519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9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990</TotalTime>
  <Words>638</Words>
  <Application>Microsoft Office PowerPoint</Application>
  <PresentationFormat>Экран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Главная</vt:lpstr>
      <vt:lpstr>Методическое сопровождение педагогических кадров в условиях реализации задач МСО</vt:lpstr>
      <vt:lpstr>Задачи ДОУ</vt:lpstr>
      <vt:lpstr>Задачи ОО</vt:lpstr>
      <vt:lpstr>Задачи ВР - ДО</vt:lpstr>
      <vt:lpstr>Задачи УД - МР</vt:lpstr>
      <vt:lpstr>Тенденции </vt:lpstr>
      <vt:lpstr>Образовательная среда</vt:lpstr>
      <vt:lpstr>Педагогические навыки</vt:lpstr>
      <vt:lpstr>Структура и содержание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</dc:creator>
  <cp:lastModifiedBy>1</cp:lastModifiedBy>
  <cp:revision>34</cp:revision>
  <dcterms:created xsi:type="dcterms:W3CDTF">2018-09-14T04:45:21Z</dcterms:created>
  <dcterms:modified xsi:type="dcterms:W3CDTF">2018-09-26T03:34:07Z</dcterms:modified>
</cp:coreProperties>
</file>