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69" r:id="rId5"/>
    <p:sldId id="258" r:id="rId6"/>
    <p:sldId id="259" r:id="rId7"/>
    <p:sldId id="260" r:id="rId8"/>
    <p:sldId id="261" r:id="rId9"/>
    <p:sldId id="264" r:id="rId10"/>
    <p:sldId id="262" r:id="rId11"/>
    <p:sldId id="263" r:id="rId12"/>
    <p:sldId id="267" r:id="rId13"/>
    <p:sldId id="265" r:id="rId14"/>
    <p:sldId id="266" r:id="rId15"/>
    <p:sldId id="271" r:id="rId16"/>
    <p:sldId id="270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6CD1-081C-4F82-BC10-F092706039D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DC11-4B81-4266-AF37-2D8381459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6CD1-081C-4F82-BC10-F092706039D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DC11-4B81-4266-AF37-2D8381459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6CD1-081C-4F82-BC10-F092706039D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DC11-4B81-4266-AF37-2D8381459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6CD1-081C-4F82-BC10-F092706039D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DC11-4B81-4266-AF37-2D8381459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6CD1-081C-4F82-BC10-F092706039D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DC11-4B81-4266-AF37-2D8381459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6CD1-081C-4F82-BC10-F092706039D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DC11-4B81-4266-AF37-2D8381459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6CD1-081C-4F82-BC10-F092706039D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DC11-4B81-4266-AF37-2D8381459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6CD1-081C-4F82-BC10-F092706039D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DC11-4B81-4266-AF37-2D8381459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6CD1-081C-4F82-BC10-F092706039D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DC11-4B81-4266-AF37-2D8381459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6CD1-081C-4F82-BC10-F092706039D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DC11-4B81-4266-AF37-2D8381459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6CD1-081C-4F82-BC10-F092706039D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DC11-4B81-4266-AF37-2D8381459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D6CD1-081C-4F82-BC10-F092706039D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FDC11-4B81-4266-AF37-2D8381459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4.gi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Экспериментальные методики изучения мышления умственно отсталых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школьников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4" name="Picture 6" descr="http://www.psychologos.ru/images/d10cca6a85cee6d6a1cbdbd542129f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143248"/>
            <a:ext cx="4642464" cy="30718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Четвёртый лишний</a:t>
            </a:r>
            <a:endParaRPr lang="ru-RU" dirty="0"/>
          </a:p>
        </p:txBody>
      </p:sp>
      <p:pic>
        <p:nvPicPr>
          <p:cNvPr id="5" name="Picture 4" descr="http://abali.ru/wp-content/uploads/2011/10/beloe_yaj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441216"/>
            <a:ext cx="1857388" cy="1896661"/>
          </a:xfrm>
          <a:prstGeom prst="rect">
            <a:avLst/>
          </a:prstGeom>
          <a:noFill/>
        </p:spPr>
      </p:pic>
      <p:pic>
        <p:nvPicPr>
          <p:cNvPr id="19458" name="Picture 2" descr="http://gifok.net/images/2015/10/11/Happy-Easter_4_058.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402865"/>
            <a:ext cx="1571636" cy="1904822"/>
          </a:xfrm>
          <a:prstGeom prst="rect">
            <a:avLst/>
          </a:prstGeom>
          <a:noFill/>
        </p:spPr>
      </p:pic>
      <p:pic>
        <p:nvPicPr>
          <p:cNvPr id="19460" name="Picture 4" descr="http://www.wikihow.com/images/8/84/Color-7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429000"/>
            <a:ext cx="2857520" cy="2857520"/>
          </a:xfrm>
          <a:prstGeom prst="rect">
            <a:avLst/>
          </a:prstGeom>
          <a:noFill/>
        </p:spPr>
      </p:pic>
      <p:pic>
        <p:nvPicPr>
          <p:cNvPr id="19462" name="Picture 6" descr="http://vkoltushi.ru/upload/000/u61/012/834cefb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1571612"/>
            <a:ext cx="2409825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«Из яйца появляется цыплёнок, из цыпленка вырастает курица»</a:t>
            </a:r>
            <a:endParaRPr lang="ru-RU" sz="3600" dirty="0"/>
          </a:p>
        </p:txBody>
      </p:sp>
      <p:pic>
        <p:nvPicPr>
          <p:cNvPr id="4" name="Picture 6" descr="http://vkoltushi.ru/upload/000/u61/012/834cefb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67087" y="2682081"/>
            <a:ext cx="2409825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54098"/>
          </a:xfrm>
        </p:spPr>
        <p:txBody>
          <a:bodyPr>
            <a:noAutofit/>
          </a:bodyPr>
          <a:lstStyle/>
          <a:p>
            <a:r>
              <a:rPr lang="ru-RU" sz="3200" dirty="0"/>
              <a:t>В ходе выполнения экспериментального задания исследователь сделал замечание испытуемому по поводу неверного выполнения задания, но испытуемый остался безразличным к замечанию и продолжал своим ошибочным путем выполнять задание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23556" name="Picture 4" descr="http://www.psychologos.ru/images/We5RAqEvKC_1366274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876"/>
            <a:ext cx="4572000" cy="303847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</a:t>
            </a:r>
            <a:r>
              <a:rPr lang="ru-RU" dirty="0"/>
              <a:t>похожи тетрадь и книга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Picture 4" descr="http://www.clemson.edu/centers-institutes/ifnl/images/wordmarks/Book-ic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071678"/>
            <a:ext cx="3214698" cy="3214698"/>
          </a:xfrm>
          <a:prstGeom prst="rect">
            <a:avLst/>
          </a:prstGeom>
          <a:noFill/>
        </p:spPr>
      </p:pic>
      <p:pic>
        <p:nvPicPr>
          <p:cNvPr id="20482" name="Picture 2" descr="http://kancler30.ru/item_pics/i_z4s6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00240"/>
            <a:ext cx="3595670" cy="3595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«Книга </a:t>
            </a:r>
            <a:r>
              <a:rPr lang="ru-RU" dirty="0"/>
              <a:t>толстая, а тетрадь тонкая; книга большая, а тетрадь маленькая; в тетради пишут, а книгу </a:t>
            </a:r>
            <a:r>
              <a:rPr lang="ru-RU" dirty="0" smtClean="0"/>
              <a:t>читают»</a:t>
            </a:r>
            <a:endParaRPr lang="ru-RU" dirty="0"/>
          </a:p>
        </p:txBody>
      </p:sp>
      <p:pic>
        <p:nvPicPr>
          <p:cNvPr id="4" name="Picture 4" descr="http://www.clemson.edu/centers-institutes/ifnl/images/wordmarks/Book-ic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928934"/>
            <a:ext cx="3357574" cy="3357574"/>
          </a:xfrm>
          <a:prstGeom prst="rect">
            <a:avLst/>
          </a:prstGeom>
          <a:noFill/>
        </p:spPr>
      </p:pic>
      <p:pic>
        <p:nvPicPr>
          <p:cNvPr id="20482" name="Picture 2" descr="http://kancler30.ru/item_pics/i_z4s6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928934"/>
            <a:ext cx="3595670" cy="3595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треугольник?</a:t>
            </a:r>
            <a:endParaRPr lang="ru-RU" dirty="0"/>
          </a:p>
        </p:txBody>
      </p:sp>
      <p:pic>
        <p:nvPicPr>
          <p:cNvPr id="6" name="Рисунок 5" descr="Montanya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142984"/>
            <a:ext cx="5552788" cy="48793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треугольник?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"Треугольник из картона делают,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они </a:t>
            </a:r>
            <a:r>
              <a:rPr lang="ru-RU" dirty="0"/>
              <a:t>разного цвета бывают</a:t>
            </a:r>
            <a:r>
              <a:rPr lang="ru-RU" dirty="0" smtClean="0"/>
              <a:t>"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Montanya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071810"/>
            <a:ext cx="3414486" cy="3000372"/>
          </a:xfrm>
          <a:prstGeom prst="rect">
            <a:avLst/>
          </a:prstGeom>
        </p:spPr>
      </p:pic>
      <p:pic>
        <p:nvPicPr>
          <p:cNvPr id="7" name="Рисунок 6" descr="w256h2561372348496triangle2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429000"/>
            <a:ext cx="24384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12.nnm.me/0/b/2/6/9/34ea8b00072b31b9a31cde7d4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784017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chtivo.ru/getpic3d/16775388/350/1795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607223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Мышление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процесс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анализ</a:t>
            </a:r>
          </a:p>
          <a:p>
            <a:r>
              <a:rPr lang="ru-RU" dirty="0" smtClean="0"/>
              <a:t>синтез</a:t>
            </a:r>
          </a:p>
          <a:p>
            <a:r>
              <a:rPr lang="ru-RU" dirty="0" smtClean="0"/>
              <a:t>сравнение</a:t>
            </a:r>
          </a:p>
          <a:p>
            <a:r>
              <a:rPr lang="ru-RU" dirty="0" smtClean="0"/>
              <a:t>обобщение</a:t>
            </a:r>
          </a:p>
          <a:p>
            <a:r>
              <a:rPr lang="ru-RU" dirty="0" smtClean="0"/>
              <a:t>абстракция</a:t>
            </a:r>
          </a:p>
          <a:p>
            <a:r>
              <a:rPr lang="ru-RU" dirty="0" smtClean="0"/>
              <a:t>конкретизация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 деятельность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мотивация</a:t>
            </a:r>
          </a:p>
          <a:p>
            <a:r>
              <a:rPr lang="ru-RU" dirty="0" smtClean="0"/>
              <a:t>целенаправленность</a:t>
            </a:r>
          </a:p>
          <a:p>
            <a:r>
              <a:rPr lang="ru-RU" dirty="0" smtClean="0"/>
              <a:t>самостоятельность</a:t>
            </a:r>
          </a:p>
          <a:p>
            <a:r>
              <a:rPr lang="ru-RU" dirty="0" smtClean="0"/>
              <a:t>критичность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Карточки </a:t>
            </a:r>
            <a:r>
              <a:rPr lang="ru-RU" sz="3600" dirty="0"/>
              <a:t>надо сгруппировать так, чтобы в группах были родственные предметы</a:t>
            </a:r>
          </a:p>
        </p:txBody>
      </p:sp>
      <p:pic>
        <p:nvPicPr>
          <p:cNvPr id="4" name="Содержимое 3" descr="knife-clip-art-clipart-panda-free-images-38913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357298"/>
            <a:ext cx="2143140" cy="2143140"/>
          </a:xfrm>
        </p:spPr>
      </p:pic>
      <p:pic>
        <p:nvPicPr>
          <p:cNvPr id="15362" name="Picture 2" descr="http://www.clipartkid.com/images/246/pencilbrush-and-marker-vector-graphic-creattor-DK1Mek-clip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571612"/>
            <a:ext cx="2500291" cy="1833547"/>
          </a:xfrm>
          <a:prstGeom prst="rect">
            <a:avLst/>
          </a:prstGeom>
          <a:noFill/>
        </p:spPr>
      </p:pic>
      <p:pic>
        <p:nvPicPr>
          <p:cNvPr id="15364" name="Picture 4" descr="http://www.clemson.edu/centers-institutes/ifnl/images/wordmarks/Book-ic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428736"/>
            <a:ext cx="1928814" cy="1928814"/>
          </a:xfrm>
          <a:prstGeom prst="rect">
            <a:avLst/>
          </a:prstGeom>
          <a:noFill/>
        </p:spPr>
      </p:pic>
      <p:pic>
        <p:nvPicPr>
          <p:cNvPr id="15366" name="Picture 6" descr="https://i.ytimg.com/vi/90bAQyxRIjk/hq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4"/>
            <a:ext cx="2571737" cy="1928803"/>
          </a:xfrm>
          <a:prstGeom prst="rect">
            <a:avLst/>
          </a:prstGeom>
          <a:noFill/>
        </p:spPr>
      </p:pic>
      <p:pic>
        <p:nvPicPr>
          <p:cNvPr id="15368" name="Picture 8" descr="http://www.clipartbest.com/cliparts/MTL/eLe/MTLeLeB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3714752"/>
            <a:ext cx="3358637" cy="1568155"/>
          </a:xfrm>
          <a:prstGeom prst="rect">
            <a:avLst/>
          </a:prstGeom>
          <a:noFill/>
        </p:spPr>
      </p:pic>
      <p:pic>
        <p:nvPicPr>
          <p:cNvPr id="15370" name="Picture 10" descr="http://pngimg.com/upload/plate_PNG533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3643314"/>
            <a:ext cx="3540460" cy="1515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nife-clip-art-clipart-panda-free-images-389137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4348" y="1071546"/>
            <a:ext cx="2665404" cy="2665404"/>
          </a:xfrm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Посуда</a:t>
            </a:r>
            <a:endParaRPr lang="ru-RU" sz="28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357686" y="428604"/>
            <a:ext cx="4398965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Школьные принадлежности</a:t>
            </a:r>
            <a:endParaRPr lang="ru-RU" sz="2800" dirty="0"/>
          </a:p>
        </p:txBody>
      </p:sp>
      <p:pic>
        <p:nvPicPr>
          <p:cNvPr id="15362" name="Picture 2" descr="http://www.clipartkid.com/images/246/pencilbrush-and-marker-vector-graphic-creattor-DK1Mek-clip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643182"/>
            <a:ext cx="2500291" cy="1833547"/>
          </a:xfrm>
          <a:prstGeom prst="rect">
            <a:avLst/>
          </a:prstGeom>
          <a:noFill/>
        </p:spPr>
      </p:pic>
      <p:pic>
        <p:nvPicPr>
          <p:cNvPr id="15364" name="Picture 4" descr="http://www.clemson.edu/centers-institutes/ifnl/images/wordmarks/Book-ic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428736"/>
            <a:ext cx="1928814" cy="1928814"/>
          </a:xfrm>
          <a:prstGeom prst="rect">
            <a:avLst/>
          </a:prstGeom>
          <a:noFill/>
        </p:spPr>
      </p:pic>
      <p:pic>
        <p:nvPicPr>
          <p:cNvPr id="15366" name="Picture 6" descr="https://i.ytimg.com/vi/90bAQyxRIjk/hq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496"/>
            <a:ext cx="2571737" cy="1928803"/>
          </a:xfrm>
          <a:prstGeom prst="rect">
            <a:avLst/>
          </a:prstGeom>
          <a:noFill/>
        </p:spPr>
      </p:pic>
      <p:pic>
        <p:nvPicPr>
          <p:cNvPr id="15368" name="Picture 8" descr="http://www.clipartbest.com/cliparts/MTL/eLe/MTLeLeB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214818"/>
            <a:ext cx="3358637" cy="1568155"/>
          </a:xfrm>
          <a:prstGeom prst="rect">
            <a:avLst/>
          </a:prstGeom>
          <a:noFill/>
        </p:spPr>
      </p:pic>
      <p:pic>
        <p:nvPicPr>
          <p:cNvPr id="15370" name="Picture 10" descr="http://pngimg.com/upload/plate_PNG533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4714884"/>
            <a:ext cx="2714644" cy="1162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Карточки </a:t>
            </a:r>
            <a:r>
              <a:rPr lang="ru-RU" sz="3600" dirty="0"/>
              <a:t>надо сгруппировать так, чтобы в группах были родственные предметы</a:t>
            </a:r>
          </a:p>
        </p:txBody>
      </p:sp>
      <p:pic>
        <p:nvPicPr>
          <p:cNvPr id="4" name="Содержимое 3" descr="knife-clip-art-clipart-panda-free-images-38913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357298"/>
            <a:ext cx="2143140" cy="2143140"/>
          </a:xfrm>
        </p:spPr>
      </p:pic>
      <p:pic>
        <p:nvPicPr>
          <p:cNvPr id="16386" name="Picture 2" descr="http://www.clipartkid.com/images/797/spoon-by-bill-ponzogna-PF6j5y-clipa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857364"/>
            <a:ext cx="1928826" cy="2102263"/>
          </a:xfrm>
          <a:prstGeom prst="rect">
            <a:avLst/>
          </a:prstGeom>
          <a:noFill/>
        </p:spPr>
      </p:pic>
      <p:pic>
        <p:nvPicPr>
          <p:cNvPr id="16388" name="Picture 4" descr="http://abali.ru/wp-content/uploads/2011/10/beloe_yajc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149422"/>
            <a:ext cx="2143140" cy="2188455"/>
          </a:xfrm>
          <a:prstGeom prst="rect">
            <a:avLst/>
          </a:prstGeom>
          <a:noFill/>
        </p:spPr>
      </p:pic>
      <p:pic>
        <p:nvPicPr>
          <p:cNvPr id="16390" name="Picture 6" descr="http://clipartmania.ru/uploads/gallery/main/456/fork-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857628"/>
            <a:ext cx="2428891" cy="2328699"/>
          </a:xfrm>
          <a:prstGeom prst="rect">
            <a:avLst/>
          </a:prstGeom>
          <a:noFill/>
        </p:spPr>
      </p:pic>
      <p:pic>
        <p:nvPicPr>
          <p:cNvPr id="16392" name="Picture 8" descr="http://www.clipartfinders.com/clipart/360/cartoon-bread-loaf-360844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1785926"/>
            <a:ext cx="2886666" cy="1857373"/>
          </a:xfrm>
          <a:prstGeom prst="rect">
            <a:avLst/>
          </a:prstGeom>
          <a:noFill/>
        </p:spPr>
      </p:pic>
      <p:pic>
        <p:nvPicPr>
          <p:cNvPr id="16394" name="Picture 10" descr="http://zaikinmir.ru/kartinki/images/kartoshka/mini/kartoshka-kartinki-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238622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://zaikinmir.ru/kartinki/images/kartoshka/mini/kartoshka-kartinki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929198"/>
            <a:ext cx="1643074" cy="16430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«Все </a:t>
            </a:r>
            <a:r>
              <a:rPr lang="ru-RU" sz="3600" dirty="0"/>
              <a:t>эти предметы можно соединить вместе, потому что можно составить такой рассказ: "Папа пришел с работы, закусил яйцом из ложечки, отрезал ножом хлеба и стал вилкой есть </a:t>
            </a:r>
            <a:r>
              <a:rPr lang="ru-RU" sz="3600" dirty="0" smtClean="0"/>
              <a:t>картошку»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Содержимое 3" descr="knife-clip-art-clipart-panda-free-images-389137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9124" y="4000504"/>
            <a:ext cx="1857388" cy="1857388"/>
          </a:xfrm>
        </p:spPr>
      </p:pic>
      <p:pic>
        <p:nvPicPr>
          <p:cNvPr id="16386" name="Picture 2" descr="http://www.clipartkid.com/images/797/spoon-by-bill-ponzogna-PF6j5y-clip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5" y="4929198"/>
            <a:ext cx="1404472" cy="1530759"/>
          </a:xfrm>
          <a:prstGeom prst="rect">
            <a:avLst/>
          </a:prstGeom>
          <a:noFill/>
        </p:spPr>
      </p:pic>
      <p:pic>
        <p:nvPicPr>
          <p:cNvPr id="16388" name="Picture 4" descr="http://abali.ru/wp-content/uploads/2011/10/beloe_yajc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072074"/>
            <a:ext cx="1223321" cy="1249188"/>
          </a:xfrm>
          <a:prstGeom prst="rect">
            <a:avLst/>
          </a:prstGeom>
          <a:noFill/>
        </p:spPr>
      </p:pic>
      <p:pic>
        <p:nvPicPr>
          <p:cNvPr id="16392" name="Picture 8" descr="http://www.clipartfinders.com/clipart/360/cartoon-bread-loaf-360844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5072074"/>
            <a:ext cx="2063963" cy="1328020"/>
          </a:xfrm>
          <a:prstGeom prst="rect">
            <a:avLst/>
          </a:prstGeom>
          <a:noFill/>
        </p:spPr>
      </p:pic>
      <p:pic>
        <p:nvPicPr>
          <p:cNvPr id="16390" name="Picture 6" descr="http://clipartmania.ru/uploads/gallery/main/456/fork-1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5714" y="4714884"/>
            <a:ext cx="1758286" cy="1685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Бездумно </a:t>
            </a:r>
            <a:r>
              <a:rPr lang="ru-RU" dirty="0"/>
              <a:t>манипулирует предметами.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Над </a:t>
            </a:r>
            <a:r>
              <a:rPr lang="ru-RU" dirty="0"/>
              <a:t>правильностью своей деятельности не задумывается.</a:t>
            </a:r>
          </a:p>
          <a:p>
            <a:endParaRPr lang="ru-RU" dirty="0"/>
          </a:p>
        </p:txBody>
      </p:sp>
      <p:pic>
        <p:nvPicPr>
          <p:cNvPr id="4" name="Picture 4" descr="http://abali.ru/wp-content/uploads/2011/10/beloe_yaj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786190"/>
            <a:ext cx="1223321" cy="1249188"/>
          </a:xfrm>
          <a:prstGeom prst="rect">
            <a:avLst/>
          </a:prstGeom>
          <a:noFill/>
        </p:spPr>
      </p:pic>
      <p:pic>
        <p:nvPicPr>
          <p:cNvPr id="5" name="Picture 2" descr="http://www.clipartkid.com/images/797/spoon-by-bill-ponzogna-PF6j5y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000636"/>
            <a:ext cx="1404472" cy="1530759"/>
          </a:xfrm>
          <a:prstGeom prst="rect">
            <a:avLst/>
          </a:prstGeom>
          <a:noFill/>
        </p:spPr>
      </p:pic>
      <p:pic>
        <p:nvPicPr>
          <p:cNvPr id="6" name="Picture 8" descr="http://www.clipartfinders.com/clipart/360/cartoon-bread-loaf-36084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28604"/>
            <a:ext cx="2063963" cy="1328020"/>
          </a:xfrm>
          <a:prstGeom prst="rect">
            <a:avLst/>
          </a:prstGeom>
          <a:noFill/>
        </p:spPr>
      </p:pic>
      <p:pic>
        <p:nvPicPr>
          <p:cNvPr id="7" name="Содержимое 3" descr="knife-clip-art-clipart-panda-free-images-38913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3929066"/>
            <a:ext cx="1857388" cy="1857388"/>
          </a:xfrm>
          <a:prstGeom prst="rect">
            <a:avLst/>
          </a:prstGeom>
        </p:spPr>
      </p:pic>
      <p:pic>
        <p:nvPicPr>
          <p:cNvPr id="8" name="Picture 10" descr="http://zaikinmir.ru/kartinki/images/kartoshka/mini/kartoshka-kartinki-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642918"/>
            <a:ext cx="1643074" cy="1643074"/>
          </a:xfrm>
          <a:prstGeom prst="rect">
            <a:avLst/>
          </a:prstGeom>
          <a:noFill/>
        </p:spPr>
      </p:pic>
      <p:pic>
        <p:nvPicPr>
          <p:cNvPr id="9" name="Picture 6" descr="http://clipartmania.ru/uploads/gallery/main/456/fork-1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71480"/>
            <a:ext cx="1758286" cy="1685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187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Экспериментальные методики изучения мышления умственно отсталых школьников </vt:lpstr>
      <vt:lpstr>Слайд 2</vt:lpstr>
      <vt:lpstr>Слайд 3</vt:lpstr>
      <vt:lpstr>Мышление</vt:lpstr>
      <vt:lpstr>Карточки надо сгруппировать так, чтобы в группах были родственные предметы</vt:lpstr>
      <vt:lpstr>Слайд 6</vt:lpstr>
      <vt:lpstr>Карточки надо сгруппировать так, чтобы в группах были родственные предметы</vt:lpstr>
      <vt:lpstr>«Все эти предметы можно соединить вместе, потому что можно составить такой рассказ: "Папа пришел с работы, закусил яйцом из ложечки, отрезал ножом хлеба и стал вилкой есть картошку» </vt:lpstr>
      <vt:lpstr>Слайд 9</vt:lpstr>
      <vt:lpstr>Четвёртый лишний</vt:lpstr>
      <vt:lpstr>«Из яйца появляется цыплёнок, из цыпленка вырастает курица»</vt:lpstr>
      <vt:lpstr>В ходе выполнения экспериментального задания исследователь сделал замечание испытуемому по поводу неверного выполнения задания, но испытуемый остался безразличным к замечанию и продолжал своим ошибочным путем выполнять задание.</vt:lpstr>
      <vt:lpstr>Чем похожи тетрадь и книга?</vt:lpstr>
      <vt:lpstr>«Книга толстая, а тетрадь тонкая; книга большая, а тетрадь маленькая; в тетради пишут, а книгу читают»</vt:lpstr>
      <vt:lpstr>Что такое треугольник?</vt:lpstr>
      <vt:lpstr>Что такое треугольник?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Экспериментальные методики изучения мышления умственно отсталых школьников</dc:title>
  <dc:creator>Admin</dc:creator>
  <cp:lastModifiedBy>Admin</cp:lastModifiedBy>
  <cp:revision>26</cp:revision>
  <dcterms:created xsi:type="dcterms:W3CDTF">2016-11-06T13:13:37Z</dcterms:created>
  <dcterms:modified xsi:type="dcterms:W3CDTF">2016-11-07T11:19:51Z</dcterms:modified>
</cp:coreProperties>
</file>