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81" r:id="rId5"/>
    <p:sldId id="264" r:id="rId6"/>
    <p:sldId id="280" r:id="rId7"/>
    <p:sldId id="263" r:id="rId8"/>
    <p:sldId id="289" r:id="rId9"/>
    <p:sldId id="290" r:id="rId10"/>
    <p:sldId id="265" r:id="rId11"/>
    <p:sldId id="268" r:id="rId12"/>
    <p:sldId id="269" r:id="rId13"/>
    <p:sldId id="271" r:id="rId14"/>
    <p:sldId id="272" r:id="rId15"/>
    <p:sldId id="274" r:id="rId16"/>
    <p:sldId id="273" r:id="rId17"/>
    <p:sldId id="288" r:id="rId18"/>
    <p:sldId id="294" r:id="rId19"/>
    <p:sldId id="29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FEE4F5-344E-4102-AC45-7209E5144005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58B123-5BC8-4F33-9339-F53FEBBA50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01622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мышления умственно отсталых детей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Мышление умственно отсталого ребенка характеризуется пассивностью, несамостоятельностью,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некритичностью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инертностью, нарушением всех мыслительных операций.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Нарушение всех мыслительных операций </a:t>
            </a:r>
          </a:p>
          <a:p>
            <a:pPr>
              <a:buNone/>
            </a:pPr>
            <a:r>
              <a:rPr lang="ru-RU" dirty="0" smtClean="0"/>
              <a:t>(в большей степени обобщения и абстрагирования);</a:t>
            </a:r>
          </a:p>
          <a:p>
            <a:r>
              <a:rPr lang="ru-RU" dirty="0" smtClean="0"/>
              <a:t>Сниженная активность мыслительных процессов;</a:t>
            </a:r>
          </a:p>
          <a:p>
            <a:r>
              <a:rPr lang="ru-RU" dirty="0" smtClean="0"/>
              <a:t>Наиболее сохранный вид мышления – наглядно – действенный;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мышления умственно отсталых детей характерно: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/>
              <a:t>Неосознанность и хаотичность в процессе решения;</a:t>
            </a:r>
          </a:p>
          <a:p>
            <a:r>
              <a:rPr lang="ru-RU" dirty="0" err="1" smtClean="0"/>
              <a:t>Некритичность</a:t>
            </a:r>
            <a:r>
              <a:rPr lang="ru-RU" dirty="0" smtClean="0"/>
              <a:t> мышления;</a:t>
            </a:r>
          </a:p>
          <a:p>
            <a:r>
              <a:rPr lang="ru-RU" dirty="0" smtClean="0"/>
              <a:t>Слабая регулирующая роль мышления;</a:t>
            </a:r>
          </a:p>
          <a:p>
            <a:r>
              <a:rPr lang="ru-RU" dirty="0" smtClean="0"/>
              <a:t>Низкая мотивация мыслительной деятельности.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Характеризуется недостаточной полнотой и точностью, бессистемностью и непоследовательностью, хаотичностью. При анализе объекта выделяют лишь отдельные, хорошо им знакомые, наиболее заметные части объекта, не стремятся произвести детальный анализ, пропускают ряд важных свойств.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Выделяя в предметах отдельные части или свойства, они не устанавливают связи между ними, поэтому затрудняются составить представление о предмете в целом.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умственно отсталых детей оно также основано на выделении несущественных, второстепенных свойств объектов. Дети опираются на внешние наглядные свойства, функциональные или ситуативные признаки.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умеют выделить главное в предметах и явлениях, они проводят сравнение по несущественным признакам, а часто- по несоотносимым. Успешнее выделяют признаки различия, чем сходства.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самой своей сути абстракция требует некоторого отвлечения от ситуации.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Абстракция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Также нарушена, не могут перейти к конкретному эпизоду, признаку или ситуации.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Конкретизация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Протекает с большими нарушениями, искажениями.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Систематизация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общим мыслительным операциям относят анализ, синтез, обобщение, сравнение, абстракцию, конкретизацию, систематизацию.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различных видов мышления своеобразно по сравнению с нормой. Наиболее нарушенным является словесно-логическое мышление, а наиболее сохранным – наглядно-действенное.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7"/>
            <a:ext cx="8568952" cy="1728192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/>
            <a:endParaRPr lang="ru-RU" dirty="0" smtClean="0"/>
          </a:p>
          <a:p>
            <a:pPr algn="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– мысленное расчленение предмета, явления, ситуации и выявление составляющих его элементов, частей. 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Синтез- мысленное соотнесение, сопоставление, установление связи между различными элементами. 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– мысленное соотнесение и выделение общего в двух или нескольких различных явлениях или ситуациях.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 – мысленное соотнесение каких-либо объектов и выделение в них общего или различного.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Абстракция – отвлечение существенных свойств предмета от несущественных.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Конкретизация — мысленное выделение из общего того или иного частного конкретного свойства или признака, иначе — мысленный переход от обобщенного знания к единичному, конкретному случаю.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Систематизация (классификация) — мысленное распределение предметов или явлений по группам или подгруппам в зависимости от сходства и различий (деление категорий по существенному признаку).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504</TotalTime>
  <Words>232</Words>
  <Application>Microsoft Office PowerPoint</Application>
  <PresentationFormat>Экран (4:3)</PresentationFormat>
  <Paragraphs>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Особенности мышления умственно отсталых детей</vt:lpstr>
      <vt:lpstr>   К общим мыслительным операциям относят анализ, синтез, обобщение, сравнение, абстракцию, конкретизацию, систематизацию.</vt:lpstr>
      <vt:lpstr>      Анализ – мысленное расчленение предмета, явления, ситуации и выявление составляющих его элементов, частей.     </vt:lpstr>
      <vt:lpstr>    Синтез- мысленное соотнесение, сопоставление, установление связи между различными элементами.  </vt:lpstr>
      <vt:lpstr>   Обобщение – мысленное соотнесение и выделение общего в двух или нескольких различных явлениях или ситуациях.</vt:lpstr>
      <vt:lpstr>    Сравнение – мысленное соотнесение каких-либо объектов и выделение в них общего или различного.  </vt:lpstr>
      <vt:lpstr>     Абстракция – отвлечение существенных свойств предмета от несущественных.   </vt:lpstr>
      <vt:lpstr>      Конкретизация — мысленное выделение из общего того или иного частного конкретного свойства или признака, иначе — мысленный переход от обобщенного знания к единичному, конкретному случаю. </vt:lpstr>
      <vt:lpstr>       Систематизация (классификация) — мысленное распределение предметов или явлений по группам или подгруппам в зависимости от сходства и различий (деление категорий по существенному признаку). </vt:lpstr>
      <vt:lpstr>        Мышление умственно отсталого ребенка характеризуется пассивностью, несамостоятельностью, некритичностью, инертностью, нарушением всех мыслительных операций.  </vt:lpstr>
      <vt:lpstr> Для мышления умственно отсталых детей характерно: </vt:lpstr>
      <vt:lpstr>Слайд 12</vt:lpstr>
      <vt:lpstr>Анализ</vt:lpstr>
      <vt:lpstr>Синтез</vt:lpstr>
      <vt:lpstr>Обобщение</vt:lpstr>
      <vt:lpstr>Сравнение</vt:lpstr>
      <vt:lpstr>Абстракция</vt:lpstr>
      <vt:lpstr>Конкретизация</vt:lpstr>
      <vt:lpstr>Систематизация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мышления умственно отсталых детей</dc:title>
  <dc:creator>Евгений&amp;Наташа</dc:creator>
  <cp:lastModifiedBy>ученик</cp:lastModifiedBy>
  <cp:revision>65</cp:revision>
  <dcterms:created xsi:type="dcterms:W3CDTF">2016-10-31T13:32:22Z</dcterms:created>
  <dcterms:modified xsi:type="dcterms:W3CDTF">2016-11-08T07:58:28Z</dcterms:modified>
</cp:coreProperties>
</file>