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62" r:id="rId12"/>
    <p:sldId id="268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8FA9-A5A5-4FEC-B949-DC1024406EA9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0CE4-EA84-49F1-A05E-C0B595393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3.jpeg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4.jpeg"/><Relationship Id="rId4" Type="http://schemas.openxmlformats.org/officeDocument/2006/relationships/image" Target="../media/image15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4    5  3   2  1          5   2   3  1   6  4     </a:t>
            </a:r>
          </a:p>
          <a:p>
            <a:pPr>
              <a:buNone/>
            </a:pPr>
            <a:r>
              <a:rPr lang="ru-RU" dirty="0" smtClean="0"/>
              <a:t>и    е  к   и  </a:t>
            </a:r>
            <a:r>
              <a:rPr lang="ru-RU" dirty="0" err="1" smtClean="0"/>
              <a:t>д</a:t>
            </a:r>
            <a:r>
              <a:rPr lang="ru-RU" dirty="0" smtClean="0"/>
              <a:t>          </a:t>
            </a:r>
            <a:r>
              <a:rPr lang="ru-RU" dirty="0" err="1" smtClean="0"/>
              <a:t>ы</a:t>
            </a:r>
            <a:r>
              <a:rPr lang="ru-RU" dirty="0" smtClean="0"/>
              <a:t>  у   </a:t>
            </a:r>
            <a:r>
              <a:rPr lang="ru-RU" dirty="0" err="1" smtClean="0"/>
              <a:t>ш</a:t>
            </a:r>
            <a:r>
              <a:rPr lang="ru-RU" dirty="0" smtClean="0"/>
              <a:t>  </a:t>
            </a:r>
            <a:r>
              <a:rPr lang="ru-RU" dirty="0" err="1" smtClean="0"/>
              <a:t>п</a:t>
            </a:r>
            <a:r>
              <a:rPr lang="ru-RU" dirty="0" smtClean="0"/>
              <a:t>  е  </a:t>
            </a:r>
            <a:r>
              <a:rPr lang="ru-RU" dirty="0" err="1" smtClean="0"/>
              <a:t>н</a:t>
            </a: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lain" startAt="2"/>
            </a:pPr>
            <a:r>
              <a:rPr lang="ru-RU" dirty="0" smtClean="0"/>
              <a:t>3    5   6  1  4          5  4  2   1  3</a:t>
            </a:r>
          </a:p>
          <a:p>
            <a:pPr marL="514350" indent="-514350">
              <a:buNone/>
            </a:pPr>
            <a:r>
              <a:rPr lang="ru-RU" dirty="0" smtClean="0"/>
              <a:t>и   </a:t>
            </a:r>
            <a:r>
              <a:rPr lang="ru-RU" dirty="0" err="1" smtClean="0"/>
              <a:t>щ</a:t>
            </a:r>
            <a:r>
              <a:rPr lang="ru-RU" dirty="0" smtClean="0"/>
              <a:t>   </a:t>
            </a:r>
            <a:r>
              <a:rPr lang="ru-RU" dirty="0" err="1" smtClean="0"/>
              <a:t>ы</a:t>
            </a:r>
            <a:r>
              <a:rPr lang="ru-RU" dirty="0" smtClean="0"/>
              <a:t>   е  </a:t>
            </a:r>
            <a:r>
              <a:rPr lang="ru-RU" dirty="0" err="1" smtClean="0"/>
              <a:t>х</a:t>
            </a:r>
            <a:r>
              <a:rPr lang="ru-RU" dirty="0" smtClean="0"/>
              <a:t>  </a:t>
            </a:r>
            <a:r>
              <a:rPr lang="ru-RU" dirty="0" err="1" smtClean="0"/>
              <a:t>н</a:t>
            </a:r>
            <a:r>
              <a:rPr lang="ru-RU" dirty="0" smtClean="0"/>
              <a:t>          и  </a:t>
            </a:r>
            <a:r>
              <a:rPr lang="ru-RU" dirty="0" err="1" smtClean="0"/>
              <a:t>р</a:t>
            </a:r>
            <a:r>
              <a:rPr lang="ru-RU" dirty="0" smtClean="0"/>
              <a:t>  в   </a:t>
            </a:r>
            <a:r>
              <a:rPr lang="ru-RU" dirty="0" err="1" smtClean="0"/>
              <a:t>з</a:t>
            </a:r>
            <a:r>
              <a:rPr lang="ru-RU" dirty="0" smtClean="0"/>
              <a:t>   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Соболь</a:t>
            </a:r>
            <a:endParaRPr lang="ru-RU" dirty="0"/>
          </a:p>
        </p:txBody>
      </p:sp>
      <p:pic>
        <p:nvPicPr>
          <p:cNvPr id="2050" name="Picture 2" descr="C:\Users\Евгений&amp;Наташ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56895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Картинное письмо</a:t>
            </a:r>
            <a:endParaRPr lang="ru-RU" dirty="0"/>
          </a:p>
        </p:txBody>
      </p:sp>
      <p:pic>
        <p:nvPicPr>
          <p:cNvPr id="2051" name="Picture 3" descr="C:\Users\Евгений&amp;Наташ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9694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Игра «Четвертый лишний».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Соболь, лисица, норка, кошка.</a:t>
            </a:r>
          </a:p>
          <a:p>
            <a:r>
              <a:rPr lang="ru-RU" dirty="0" smtClean="0"/>
              <a:t>Волк, рысь, морж, медведь. </a:t>
            </a:r>
          </a:p>
          <a:p>
            <a:r>
              <a:rPr lang="ru-RU" dirty="0" smtClean="0"/>
              <a:t>Куница, волк, заяц, норка.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«Четвертый лишний».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Соболь, лисица, норка, </a:t>
            </a:r>
            <a:r>
              <a:rPr lang="ru-RU" u="sng" dirty="0" smtClean="0"/>
              <a:t>кошка.</a:t>
            </a:r>
          </a:p>
          <a:p>
            <a:r>
              <a:rPr lang="ru-RU" dirty="0" smtClean="0"/>
              <a:t>Волк, рысь, </a:t>
            </a:r>
            <a:r>
              <a:rPr lang="ru-RU" u="sng" dirty="0" smtClean="0"/>
              <a:t>морж</a:t>
            </a:r>
            <a:r>
              <a:rPr lang="ru-RU" dirty="0" smtClean="0"/>
              <a:t>, медведь.</a:t>
            </a:r>
          </a:p>
          <a:p>
            <a:r>
              <a:rPr lang="ru-RU" dirty="0" smtClean="0"/>
              <a:t>Куница, волк, </a:t>
            </a:r>
            <a:r>
              <a:rPr lang="ru-RU" u="sng" dirty="0" smtClean="0"/>
              <a:t>заяц,</a:t>
            </a:r>
            <a:r>
              <a:rPr lang="ru-RU" dirty="0" smtClean="0"/>
              <a:t> норка.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Евгений&amp;Наташа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04664"/>
            <a:ext cx="835292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Дикие пушные хищные звери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dirty="0" smtClean="0"/>
              <a:t>Дидактическая игра «Ребус».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слове </a:t>
            </a:r>
            <a:r>
              <a:rPr lang="ru-RU" u="sng" dirty="0" smtClean="0"/>
              <a:t>СОБАКА </a:t>
            </a:r>
            <a:r>
              <a:rPr lang="ru-RU" dirty="0" smtClean="0"/>
              <a:t>заменить 3 последних буквы  АКА на ОЛЬ</a:t>
            </a:r>
          </a:p>
          <a:p>
            <a:endParaRPr lang="ru-RU" dirty="0" smtClean="0"/>
          </a:p>
        </p:txBody>
      </p:sp>
      <p:sp>
        <p:nvSpPr>
          <p:cNvPr id="23" name="Содержимое 2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слове </a:t>
            </a:r>
            <a:r>
              <a:rPr lang="ru-RU" u="sng" dirty="0" smtClean="0"/>
              <a:t>СОБАКА</a:t>
            </a:r>
            <a:r>
              <a:rPr lang="ru-RU" dirty="0" smtClean="0"/>
              <a:t> исключить 3 последних буквы, в слове </a:t>
            </a:r>
            <a:r>
              <a:rPr lang="ru-RU" u="sng" dirty="0" smtClean="0"/>
              <a:t>КОЛЬЦА</a:t>
            </a:r>
            <a:r>
              <a:rPr lang="ru-RU" dirty="0" smtClean="0"/>
              <a:t> исключить первую букву и 2 последних буквы.</a:t>
            </a:r>
            <a:endParaRPr lang="ru-RU" dirty="0"/>
          </a:p>
        </p:txBody>
      </p:sp>
      <p:pic>
        <p:nvPicPr>
          <p:cNvPr id="5" name="Рисунок 4" descr="C:\Users\Евгений&amp;Наташа\Desktop\popo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9239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Евгений&amp;Наташа\Desktop\79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628800"/>
            <a:ext cx="1517011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Евгений&amp;Наташа\Desktop\koma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266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Евгений&amp;Наташа\Desktop\koma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266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Евгений&amp;Наташа\Desktop\koma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484784"/>
            <a:ext cx="266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Евгений&amp;Наташа\Desktop\koma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12474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Евгений&amp;Наташа\Desktop\28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1556792"/>
            <a:ext cx="151216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Евгений&amp;Наташа\Desktop\koma2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15567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Евгений&amp;Наташа\Desktop\koma2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6456" y="1556792"/>
            <a:ext cx="28803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Поставить букву К, в слове </a:t>
            </a:r>
            <a:r>
              <a:rPr lang="ru-RU" u="sng" dirty="0" smtClean="0"/>
              <a:t>ЛУНА</a:t>
            </a:r>
            <a:r>
              <a:rPr lang="ru-RU" dirty="0" smtClean="0"/>
              <a:t> исключить первую и последнюю буквы, в слове </a:t>
            </a:r>
            <a:r>
              <a:rPr lang="ru-RU" u="sng" dirty="0" smtClean="0"/>
              <a:t>ПТИЦА </a:t>
            </a:r>
            <a:r>
              <a:rPr lang="ru-RU" dirty="0" smtClean="0"/>
              <a:t>исключить 2 первых буквы.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слове </a:t>
            </a:r>
            <a:r>
              <a:rPr lang="ru-RU" u="sng" dirty="0" smtClean="0"/>
              <a:t>КУСТ</a:t>
            </a:r>
            <a:r>
              <a:rPr lang="ru-RU" dirty="0" smtClean="0"/>
              <a:t> исключить 2 последние буквы, в слове </a:t>
            </a:r>
            <a:r>
              <a:rPr lang="ru-RU" u="sng" dirty="0" smtClean="0"/>
              <a:t>ЛЕСТНИЦА </a:t>
            </a:r>
            <a:r>
              <a:rPr lang="ru-RU" dirty="0" smtClean="0"/>
              <a:t> выписать буквы начиная с 5 буквы.</a:t>
            </a:r>
            <a:endParaRPr lang="ru-RU" dirty="0"/>
          </a:p>
        </p:txBody>
      </p:sp>
      <p:pic>
        <p:nvPicPr>
          <p:cNvPr id="5" name="Рисунок 4" descr="C:\Users\Евгений&amp;Наташа\Desktop\k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6409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Евгений&amp;Наташа\Desktop\koma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Евгений&amp;Наташа\Desktop\35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700808"/>
            <a:ext cx="108012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Евгений&amp;Наташа\Desktop\koma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62880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Евгений&amp;Наташа\Desktop\koma1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84482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Евгений&amp;Наташа\Desktop\koma1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Евгений&amp;Наташа\Desktop\48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772816"/>
            <a:ext cx="122413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3" descr="C:\Users\Евгений&amp;Наташа\Desktop\051_marten.png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1628800"/>
            <a:ext cx="42484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Евгений&amp;Наташа\Desktop\popo7.pn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844824"/>
            <a:ext cx="41044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слове </a:t>
            </a:r>
            <a:r>
              <a:rPr lang="ru-RU" u="sng" dirty="0" smtClean="0"/>
              <a:t>ЕНОТ</a:t>
            </a:r>
            <a:r>
              <a:rPr lang="ru-RU" dirty="0" smtClean="0"/>
              <a:t> исключить первую и последнюю буквы, в слове </a:t>
            </a:r>
            <a:r>
              <a:rPr lang="ru-RU" u="sng" dirty="0" smtClean="0"/>
              <a:t>ЦИРК </a:t>
            </a:r>
            <a:r>
              <a:rPr lang="ru-RU" dirty="0" smtClean="0"/>
              <a:t>исключить 2 первых буквы и добавить букву А.</a:t>
            </a:r>
            <a:endParaRPr lang="ru-RU" dirty="0"/>
          </a:p>
        </p:txBody>
      </p:sp>
      <p:pic>
        <p:nvPicPr>
          <p:cNvPr id="5" name="Рисунок 4" descr="C:\Users\Евгений&amp;Наташа\Desktop\koma1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Евгений&amp;Наташа\Desktop\2814-b3bca8a50c87bc1efe6146051f2475586e696d1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916832"/>
            <a:ext cx="1296144" cy="11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Евгений&amp;Наташа\Desktop\koma2 (2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412776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Евгений&amp;Наташа\Desktop\koma1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6876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Евгений&amp;Наташа\Desktop\koma1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268760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Евгений&amp;Наташа\Desktop\8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1844824"/>
            <a:ext cx="864096" cy="113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Евгений&amp;Наташа\Desktop\a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51912" y="1772816"/>
            <a:ext cx="792088" cy="125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95536" y="3789040"/>
            <a:ext cx="4104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 smtClean="0"/>
              <a:t>  В слове </a:t>
            </a:r>
            <a:r>
              <a:rPr lang="ru-RU" sz="2600" u="sng" dirty="0" smtClean="0"/>
              <a:t>КОРКА</a:t>
            </a:r>
            <a:r>
              <a:rPr lang="ru-RU" sz="2600" dirty="0" smtClean="0"/>
              <a:t> заменить первую букву К на Н.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C:\Users\Евгений&amp;Наташа\Desktop\343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556792"/>
            <a:ext cx="1905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4176464" cy="456937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слове </a:t>
            </a:r>
            <a:r>
              <a:rPr lang="ru-RU" u="sng" dirty="0" smtClean="0"/>
              <a:t>ЛИСТ</a:t>
            </a:r>
            <a:r>
              <a:rPr lang="ru-RU" dirty="0" smtClean="0"/>
              <a:t> исключить последнюю букву, в слове </a:t>
            </a:r>
            <a:r>
              <a:rPr lang="ru-RU" u="sng" dirty="0" smtClean="0"/>
              <a:t>КУРИЦА</a:t>
            </a:r>
            <a:r>
              <a:rPr lang="ru-RU" dirty="0" smtClean="0"/>
              <a:t> исключить 3 первых буквы.</a:t>
            </a:r>
          </a:p>
        </p:txBody>
      </p:sp>
      <p:pic>
        <p:nvPicPr>
          <p:cNvPr id="5" name="Рисунок 4" descr="C:\Users\Евгений&amp;Наташа\Desktop\koma2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67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Евгений&amp;Наташа\Desktop\2ab60c8b9256ffd25e651809786d32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628800"/>
            <a:ext cx="1080120" cy="1828800"/>
          </a:xfrm>
          <a:prstGeom prst="rect">
            <a:avLst/>
          </a:prstGeom>
          <a:noFill/>
        </p:spPr>
      </p:pic>
      <p:pic>
        <p:nvPicPr>
          <p:cNvPr id="11" name="Рисунок 10" descr="C:\Users\Евгений&amp;Наташа\Desktop\koma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5567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Евгений&amp;Наташа\Desktop\koma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5567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Евгений&amp;Наташа\Desktop\koma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556792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Евгений&amp;Наташа\Desktop\koma2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8478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Евгений&amp;Наташа\Desktop\koma2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484784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C:\Users\Евгений&amp;Наташа\Desktop\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340768"/>
            <a:ext cx="648072" cy="1905000"/>
          </a:xfrm>
          <a:prstGeom prst="rect">
            <a:avLst/>
          </a:prstGeom>
          <a:noFill/>
        </p:spPr>
      </p:pic>
      <p:pic>
        <p:nvPicPr>
          <p:cNvPr id="20" name="Рисунок 19" descr="C:\Users\Евгений&amp;Наташа\Desktop\koma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340768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C:\Users\Евгений&amp;Наташа\Desktop\3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3" y="1484784"/>
            <a:ext cx="1008112" cy="1714500"/>
          </a:xfrm>
          <a:prstGeom prst="rect">
            <a:avLst/>
          </a:prstGeom>
          <a:noFill/>
        </p:spPr>
      </p:pic>
      <p:pic>
        <p:nvPicPr>
          <p:cNvPr id="24" name="Рисунок 23" descr="C:\Users\Евгений&amp;Наташа\Desktop\koma2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412776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9" descr="C:\Users\Евгений&amp;Наташа\Desktop\a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3096" y="1412776"/>
            <a:ext cx="1040904" cy="190500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427984" y="3573016"/>
            <a:ext cx="457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 smtClean="0"/>
              <a:t>  В слове </a:t>
            </a:r>
            <a:r>
              <a:rPr lang="ru-RU" sz="2600" u="sng" dirty="0" smtClean="0"/>
              <a:t>ЛИСТ</a:t>
            </a:r>
            <a:r>
              <a:rPr lang="ru-RU" sz="2600" dirty="0" smtClean="0"/>
              <a:t> исключить  2 последних буквы, добавить букву С, в слове </a:t>
            </a:r>
            <a:r>
              <a:rPr lang="ru-RU" sz="2600" u="sng" dirty="0" smtClean="0"/>
              <a:t>ЛИЦО</a:t>
            </a:r>
            <a:r>
              <a:rPr lang="ru-RU" sz="2600" dirty="0" smtClean="0"/>
              <a:t> исключить первую и последнюю буквы, добавить букву А.</a:t>
            </a:r>
          </a:p>
        </p:txBody>
      </p:sp>
      <p:pic>
        <p:nvPicPr>
          <p:cNvPr id="3076" name="Picture 4" descr="C:\Users\Евгений&amp;Наташа\Desktop\i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1412776"/>
            <a:ext cx="1512168" cy="1869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Дидактическая игра «Загадки»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Размером она с небольшую собаку,</a:t>
            </a:r>
            <a:br>
              <a:rPr lang="ru-RU" dirty="0" smtClean="0"/>
            </a:br>
            <a:r>
              <a:rPr lang="ru-RU" dirty="0" smtClean="0"/>
              <a:t>Но может, как волк, она броситься в драку.</a:t>
            </a:r>
            <a:br>
              <a:rPr lang="ru-RU" dirty="0" smtClean="0"/>
            </a:br>
            <a:r>
              <a:rPr lang="ru-RU" dirty="0" smtClean="0"/>
              <a:t>Стоячие уши и хищные зубы.</a:t>
            </a:r>
            <a:br>
              <a:rPr lang="ru-RU" dirty="0" smtClean="0"/>
            </a:br>
            <a:r>
              <a:rPr lang="ru-RU" dirty="0" smtClean="0"/>
              <a:t>Из меха пушистого рыжая шуба.</a:t>
            </a:r>
            <a:br>
              <a:rPr lang="ru-RU" dirty="0" smtClean="0"/>
            </a:br>
            <a:r>
              <a:rPr lang="ru-RU" dirty="0" smtClean="0"/>
              <a:t>Полевки лесные – объект ее пищи.</a:t>
            </a:r>
            <a:br>
              <a:rPr lang="ru-RU" dirty="0" smtClean="0"/>
            </a:br>
            <a:r>
              <a:rPr lang="ru-RU" dirty="0" smtClean="0"/>
              <a:t>Плоды, насекомых в лесу она ищет…</a:t>
            </a:r>
            <a:br>
              <a:rPr lang="ru-RU" dirty="0" smtClean="0"/>
            </a:br>
            <a:r>
              <a:rPr lang="ru-RU" dirty="0" smtClean="0"/>
              <a:t>Боится ее вся домашняя птица.</a:t>
            </a:r>
            <a:br>
              <a:rPr lang="ru-RU" dirty="0" smtClean="0"/>
            </a:br>
            <a:r>
              <a:rPr lang="ru-RU" dirty="0" smtClean="0"/>
              <a:t>Как имя же рыжей плутовки?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Лисица</a:t>
            </a:r>
            <a:endParaRPr lang="ru-RU" dirty="0"/>
          </a:p>
        </p:txBody>
      </p:sp>
      <p:pic>
        <p:nvPicPr>
          <p:cNvPr id="1026" name="Picture 2" descr="C:\Users\Евгений&amp;Наташа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096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Нежнейший мех одет на нем,</a:t>
            </a:r>
          </a:p>
          <a:p>
            <a:pPr fontAlgn="base">
              <a:buNone/>
            </a:pPr>
            <a:r>
              <a:rPr lang="ru-RU" dirty="0" smtClean="0"/>
              <a:t>    Блестящий, шелковистый,</a:t>
            </a:r>
          </a:p>
          <a:p>
            <a:pPr fontAlgn="base">
              <a:buNone/>
            </a:pPr>
            <a:r>
              <a:rPr lang="ru-RU" dirty="0" smtClean="0"/>
              <a:t>    Лентяй и соня кроха днем,</a:t>
            </a:r>
          </a:p>
          <a:p>
            <a:pPr fontAlgn="base">
              <a:buNone/>
            </a:pPr>
            <a:r>
              <a:rPr lang="ru-RU" dirty="0" smtClean="0"/>
              <a:t>    А ночью ловкий, быстрый.</a:t>
            </a:r>
          </a:p>
          <a:p>
            <a:pPr fontAlgn="base">
              <a:buNone/>
            </a:pPr>
            <a:r>
              <a:rPr lang="ru-RU" dirty="0" smtClean="0"/>
              <a:t>    В природе он в тайге живет,</a:t>
            </a:r>
          </a:p>
          <a:p>
            <a:pPr fontAlgn="base">
              <a:buNone/>
            </a:pPr>
            <a:r>
              <a:rPr lang="ru-RU" dirty="0" smtClean="0"/>
              <a:t>    Не царствует там тополь,</a:t>
            </a:r>
          </a:p>
          <a:p>
            <a:pPr fontAlgn="base">
              <a:buNone/>
            </a:pPr>
            <a:r>
              <a:rPr lang="ru-RU" dirty="0" smtClean="0"/>
              <a:t>    Где хвойный лес, сосна растет,</a:t>
            </a:r>
          </a:p>
          <a:p>
            <a:pPr fontAlgn="base">
              <a:buNone/>
            </a:pPr>
            <a:r>
              <a:rPr lang="ru-RU" dirty="0" smtClean="0"/>
              <a:t>    Мелькнет красавец ...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309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Дикие пушные хищные звери </vt:lpstr>
      <vt:lpstr>Дидактическая игра «Ребус».</vt:lpstr>
      <vt:lpstr>Слайд 4</vt:lpstr>
      <vt:lpstr>Слайд 5</vt:lpstr>
      <vt:lpstr> </vt:lpstr>
      <vt:lpstr>Дидактическая игра «Загадки»</vt:lpstr>
      <vt:lpstr>Лисица</vt:lpstr>
      <vt:lpstr>Слайд 9</vt:lpstr>
      <vt:lpstr>Соболь</vt:lpstr>
      <vt:lpstr>Картинное письмо</vt:lpstr>
      <vt:lpstr> Игра «Четвертый лишний». </vt:lpstr>
      <vt:lpstr>Игра «Четвертый лишний».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Евгений&amp;Наташа</dc:creator>
  <cp:lastModifiedBy>ученик</cp:lastModifiedBy>
  <cp:revision>41</cp:revision>
  <dcterms:created xsi:type="dcterms:W3CDTF">2017-03-09T11:03:43Z</dcterms:created>
  <dcterms:modified xsi:type="dcterms:W3CDTF">2017-03-14T06:20:54Z</dcterms:modified>
</cp:coreProperties>
</file>